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wmf" ContentType="image/x-wmf"/>
  <Override PartName="/ppt/media/image4.wmf" ContentType="image/x-wmf"/>
  <Override PartName="/ppt/media/image5.wmf" ContentType="image/x-wmf"/>
  <Override PartName="/ppt/media/image6.png" ContentType="image/png"/>
  <Override PartName="/ppt/embeddings/oleObject1.pptx" ContentType="application/vnd.openxmlformats-officedocument.presentationml.presentation"/>
  <Override PartName="/ppt/embeddings/oleObject1.bin" ContentType="application/vnd.openxmlformats-officedocument.oleObject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BB6B232-05C8-4ADF-AFB7-F5BBFEF46FF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200" strike="noStrike" u="none">
              <a:solidFill>
                <a:srgbClr val="ceff31"/>
              </a:solidFill>
              <a:effectLst/>
              <a:uFillTx/>
              <a:latin typeface="Frutiger 55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518C061-75F7-4100-A92C-8D6620FD555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200" strike="noStrike" u="none">
              <a:solidFill>
                <a:srgbClr val="ceff31"/>
              </a:solidFill>
              <a:effectLst/>
              <a:uFillTx/>
              <a:latin typeface="Frutiger 55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53A9CFC-7EDD-4DED-A2D3-019F532B523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200" strike="noStrike" u="none">
              <a:solidFill>
                <a:srgbClr val="ceff31"/>
              </a:solidFill>
              <a:effectLst/>
              <a:uFillTx/>
              <a:latin typeface="Frutiger 55 Roman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CBD5B8A-F900-47B4-90DF-2AB87A41948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ceff31"/>
                </a:solidFill>
                <a:effectLst/>
                <a:uFillTx/>
                <a:latin typeface="Frutiger 55 Roman"/>
              </a:rPr>
              <a:t>Click to edit the title text format</a:t>
            </a:r>
            <a:endParaRPr b="1" lang="en-US" sz="3200" strike="noStrike" u="none">
              <a:solidFill>
                <a:srgbClr val="ceff31"/>
              </a:solidFill>
              <a:effectLst/>
              <a:uFillTx/>
              <a:latin typeface="Frutiger 55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Click to edit the outline text format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spcBef>
                <a:spcPts val="700"/>
              </a:spcBef>
              <a:buClr>
                <a:srgbClr val="ffffff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Second Outline Level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2" marL="1143000" indent="-228600">
              <a:spcBef>
                <a:spcPts val="700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Third Outline Level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3" marL="1600200" indent="-228600">
              <a:spcBef>
                <a:spcPts val="700"/>
              </a:spcBef>
              <a:buClr>
                <a:srgbClr val="ffffff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Fourth Outline Level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4" marL="2057400" indent="-228600">
              <a:spcBef>
                <a:spcPts val="700"/>
              </a:spcBef>
              <a:buClr>
                <a:srgbClr val="ffffff"/>
              </a:buClr>
              <a:buFont typeface="Frutiger 45 Light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Fifth Outline Level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5" marL="2057400" indent="-228600">
              <a:spcBef>
                <a:spcPts val="700"/>
              </a:spcBef>
              <a:buClr>
                <a:srgbClr val="000000"/>
              </a:buClr>
              <a:buFont typeface="Frutiger 45 Light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Sixth Outline Level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6" marL="2057400" indent="-228600">
              <a:spcBef>
                <a:spcPts val="700"/>
              </a:spcBef>
              <a:buClr>
                <a:srgbClr val="000000"/>
              </a:buClr>
              <a:buFont typeface="Frutiger 45 Light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Seventh Outline Level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1E92786-86F6-4CA6-96F5-2F00C6D04348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" name=""/>
          <p:cNvGrpSpPr/>
          <p:nvPr/>
        </p:nvGrpSpPr>
        <p:grpSpPr>
          <a:xfrm>
            <a:off x="647640" y="6029280"/>
            <a:ext cx="509400" cy="511200"/>
            <a:chOff x="647640" y="6029280"/>
            <a:chExt cx="509400" cy="511200"/>
          </a:xfrm>
        </p:grpSpPr>
        <p:sp>
          <p:nvSpPr>
            <p:cNvPr id="6" name=""/>
            <p:cNvSpPr/>
            <p:nvPr/>
          </p:nvSpPr>
          <p:spPr>
            <a:xfrm>
              <a:off x="691560" y="6262920"/>
              <a:ext cx="112680" cy="113760"/>
            </a:xfrm>
            <a:custGeom>
              <a:avLst/>
              <a:gdLst/>
              <a:ahLst/>
              <a:rect l="l" t="t" r="r" b="b"/>
              <a:pathLst>
                <a:path w="165" h="167">
                  <a:moveTo>
                    <a:pt x="0" y="95"/>
                  </a:moveTo>
                  <a:lnTo>
                    <a:pt x="95" y="0"/>
                  </a:lnTo>
                  <a:lnTo>
                    <a:pt x="122" y="28"/>
                  </a:lnTo>
                  <a:lnTo>
                    <a:pt x="81" y="119"/>
                  </a:lnTo>
                  <a:lnTo>
                    <a:pt x="148" y="53"/>
                  </a:lnTo>
                  <a:lnTo>
                    <a:pt x="165" y="72"/>
                  </a:lnTo>
                  <a:lnTo>
                    <a:pt x="70" y="167"/>
                  </a:lnTo>
                  <a:lnTo>
                    <a:pt x="45" y="141"/>
                  </a:lnTo>
                  <a:lnTo>
                    <a:pt x="88" y="45"/>
                  </a:lnTo>
                  <a:lnTo>
                    <a:pt x="88" y="45"/>
                  </a:lnTo>
                  <a:lnTo>
                    <a:pt x="19" y="113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" name=""/>
            <p:cNvSpPr/>
            <p:nvPr/>
          </p:nvSpPr>
          <p:spPr>
            <a:xfrm>
              <a:off x="749160" y="6323400"/>
              <a:ext cx="99000" cy="105480"/>
            </a:xfrm>
            <a:custGeom>
              <a:avLst/>
              <a:gdLst/>
              <a:ahLst/>
              <a:rect l="l" t="t" r="r" b="b"/>
              <a:pathLst>
                <a:path w="142" h="155">
                  <a:moveTo>
                    <a:pt x="99" y="35"/>
                  </a:moveTo>
                  <a:lnTo>
                    <a:pt x="108" y="43"/>
                  </a:lnTo>
                  <a:lnTo>
                    <a:pt x="111" y="45"/>
                  </a:lnTo>
                  <a:lnTo>
                    <a:pt x="111" y="47"/>
                  </a:lnTo>
                  <a:lnTo>
                    <a:pt x="113" y="50"/>
                  </a:lnTo>
                  <a:lnTo>
                    <a:pt x="113" y="54"/>
                  </a:lnTo>
                  <a:lnTo>
                    <a:pt x="113" y="55"/>
                  </a:lnTo>
                  <a:lnTo>
                    <a:pt x="111" y="59"/>
                  </a:lnTo>
                  <a:lnTo>
                    <a:pt x="110" y="62"/>
                  </a:lnTo>
                  <a:lnTo>
                    <a:pt x="106" y="66"/>
                  </a:lnTo>
                  <a:lnTo>
                    <a:pt x="104" y="67"/>
                  </a:lnTo>
                  <a:lnTo>
                    <a:pt x="101" y="69"/>
                  </a:lnTo>
                  <a:lnTo>
                    <a:pt x="98" y="71"/>
                  </a:lnTo>
                  <a:lnTo>
                    <a:pt x="96" y="73"/>
                  </a:lnTo>
                  <a:lnTo>
                    <a:pt x="92" y="73"/>
                  </a:lnTo>
                  <a:lnTo>
                    <a:pt x="89" y="73"/>
                  </a:lnTo>
                  <a:lnTo>
                    <a:pt x="86" y="71"/>
                  </a:lnTo>
                  <a:lnTo>
                    <a:pt x="82" y="69"/>
                  </a:lnTo>
                  <a:lnTo>
                    <a:pt x="74" y="61"/>
                  </a:lnTo>
                  <a:lnTo>
                    <a:pt x="99" y="35"/>
                  </a:lnTo>
                  <a:close/>
                  <a:moveTo>
                    <a:pt x="60" y="74"/>
                  </a:moveTo>
                  <a:lnTo>
                    <a:pt x="65" y="79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2" y="95"/>
                  </a:lnTo>
                  <a:lnTo>
                    <a:pt x="70" y="98"/>
                  </a:lnTo>
                  <a:lnTo>
                    <a:pt x="68" y="103"/>
                  </a:lnTo>
                  <a:lnTo>
                    <a:pt x="65" y="107"/>
                  </a:lnTo>
                  <a:lnTo>
                    <a:pt x="61" y="110"/>
                  </a:lnTo>
                  <a:lnTo>
                    <a:pt x="58" y="115"/>
                  </a:lnTo>
                  <a:lnTo>
                    <a:pt x="55" y="117"/>
                  </a:lnTo>
                  <a:lnTo>
                    <a:pt x="53" y="119"/>
                  </a:lnTo>
                  <a:lnTo>
                    <a:pt x="51" y="122"/>
                  </a:lnTo>
                  <a:lnTo>
                    <a:pt x="48" y="124"/>
                  </a:lnTo>
                  <a:lnTo>
                    <a:pt x="46" y="127"/>
                  </a:lnTo>
                  <a:lnTo>
                    <a:pt x="44" y="129"/>
                  </a:lnTo>
                  <a:lnTo>
                    <a:pt x="43" y="133"/>
                  </a:lnTo>
                  <a:lnTo>
                    <a:pt x="41" y="136"/>
                  </a:lnTo>
                  <a:lnTo>
                    <a:pt x="61" y="155"/>
                  </a:lnTo>
                  <a:lnTo>
                    <a:pt x="63" y="153"/>
                  </a:lnTo>
                  <a:lnTo>
                    <a:pt x="65" y="150"/>
                  </a:lnTo>
                  <a:lnTo>
                    <a:pt x="68" y="145"/>
                  </a:lnTo>
                  <a:lnTo>
                    <a:pt x="72" y="139"/>
                  </a:lnTo>
                  <a:lnTo>
                    <a:pt x="77" y="136"/>
                  </a:lnTo>
                  <a:lnTo>
                    <a:pt x="80" y="131"/>
                  </a:lnTo>
                  <a:lnTo>
                    <a:pt x="84" y="127"/>
                  </a:lnTo>
                  <a:lnTo>
                    <a:pt x="87" y="126"/>
                  </a:lnTo>
                  <a:lnTo>
                    <a:pt x="92" y="119"/>
                  </a:lnTo>
                  <a:lnTo>
                    <a:pt x="94" y="114"/>
                  </a:lnTo>
                  <a:lnTo>
                    <a:pt x="96" y="109"/>
                  </a:lnTo>
                  <a:lnTo>
                    <a:pt x="96" y="103"/>
                  </a:lnTo>
                  <a:lnTo>
                    <a:pt x="94" y="98"/>
                  </a:lnTo>
                  <a:lnTo>
                    <a:pt x="91" y="95"/>
                  </a:lnTo>
                  <a:lnTo>
                    <a:pt x="89" y="91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94" y="93"/>
                  </a:lnTo>
                  <a:lnTo>
                    <a:pt x="99" y="95"/>
                  </a:lnTo>
                  <a:lnTo>
                    <a:pt x="104" y="95"/>
                  </a:lnTo>
                  <a:lnTo>
                    <a:pt x="110" y="95"/>
                  </a:lnTo>
                  <a:lnTo>
                    <a:pt x="115" y="93"/>
                  </a:lnTo>
                  <a:lnTo>
                    <a:pt x="120" y="91"/>
                  </a:lnTo>
                  <a:lnTo>
                    <a:pt x="125" y="88"/>
                  </a:lnTo>
                  <a:lnTo>
                    <a:pt x="129" y="83"/>
                  </a:lnTo>
                  <a:lnTo>
                    <a:pt x="134" y="78"/>
                  </a:lnTo>
                  <a:lnTo>
                    <a:pt x="139" y="71"/>
                  </a:lnTo>
                  <a:lnTo>
                    <a:pt x="141" y="66"/>
                  </a:lnTo>
                  <a:lnTo>
                    <a:pt x="142" y="59"/>
                  </a:lnTo>
                  <a:lnTo>
                    <a:pt x="141" y="54"/>
                  </a:lnTo>
                  <a:lnTo>
                    <a:pt x="139" y="47"/>
                  </a:lnTo>
                  <a:lnTo>
                    <a:pt x="135" y="42"/>
                  </a:lnTo>
                  <a:lnTo>
                    <a:pt x="132" y="36"/>
                  </a:lnTo>
                  <a:lnTo>
                    <a:pt x="94" y="0"/>
                  </a:lnTo>
                  <a:lnTo>
                    <a:pt x="0" y="93"/>
                  </a:lnTo>
                  <a:lnTo>
                    <a:pt x="20" y="114"/>
                  </a:lnTo>
                  <a:lnTo>
                    <a:pt x="60" y="74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" name=""/>
            <p:cNvSpPr/>
            <p:nvPr/>
          </p:nvSpPr>
          <p:spPr>
            <a:xfrm>
              <a:off x="811080" y="6382440"/>
              <a:ext cx="87840" cy="90360"/>
            </a:xfrm>
            <a:custGeom>
              <a:avLst/>
              <a:gdLst/>
              <a:ahLst/>
              <a:rect l="l" t="t" r="r" b="b"/>
              <a:pathLst>
                <a:path w="129" h="130">
                  <a:moveTo>
                    <a:pt x="29" y="99"/>
                  </a:moveTo>
                  <a:lnTo>
                    <a:pt x="27" y="96"/>
                  </a:lnTo>
                  <a:lnTo>
                    <a:pt x="26" y="91"/>
                  </a:lnTo>
                  <a:lnTo>
                    <a:pt x="26" y="86"/>
                  </a:lnTo>
                  <a:lnTo>
                    <a:pt x="27" y="81"/>
                  </a:lnTo>
                  <a:lnTo>
                    <a:pt x="31" y="75"/>
                  </a:lnTo>
                  <a:lnTo>
                    <a:pt x="36" y="69"/>
                  </a:lnTo>
                  <a:lnTo>
                    <a:pt x="43" y="62"/>
                  </a:lnTo>
                  <a:lnTo>
                    <a:pt x="52" y="51"/>
                  </a:lnTo>
                  <a:lnTo>
                    <a:pt x="60" y="45"/>
                  </a:lnTo>
                  <a:lnTo>
                    <a:pt x="67" y="36"/>
                  </a:lnTo>
                  <a:lnTo>
                    <a:pt x="74" y="31"/>
                  </a:lnTo>
                  <a:lnTo>
                    <a:pt x="81" y="27"/>
                  </a:lnTo>
                  <a:lnTo>
                    <a:pt x="86" y="26"/>
                  </a:lnTo>
                  <a:lnTo>
                    <a:pt x="89" y="26"/>
                  </a:lnTo>
                  <a:lnTo>
                    <a:pt x="94" y="27"/>
                  </a:lnTo>
                  <a:lnTo>
                    <a:pt x="100" y="31"/>
                  </a:lnTo>
                  <a:lnTo>
                    <a:pt x="101" y="34"/>
                  </a:lnTo>
                  <a:lnTo>
                    <a:pt x="103" y="39"/>
                  </a:lnTo>
                  <a:lnTo>
                    <a:pt x="103" y="43"/>
                  </a:lnTo>
                  <a:lnTo>
                    <a:pt x="101" y="50"/>
                  </a:lnTo>
                  <a:lnTo>
                    <a:pt x="98" y="55"/>
                  </a:lnTo>
                  <a:lnTo>
                    <a:pt x="93" y="62"/>
                  </a:lnTo>
                  <a:lnTo>
                    <a:pt x="86" y="69"/>
                  </a:lnTo>
                  <a:lnTo>
                    <a:pt x="77" y="77"/>
                  </a:lnTo>
                  <a:lnTo>
                    <a:pt x="69" y="86"/>
                  </a:lnTo>
                  <a:lnTo>
                    <a:pt x="62" y="93"/>
                  </a:lnTo>
                  <a:lnTo>
                    <a:pt x="55" y="98"/>
                  </a:lnTo>
                  <a:lnTo>
                    <a:pt x="48" y="101"/>
                  </a:lnTo>
                  <a:lnTo>
                    <a:pt x="43" y="103"/>
                  </a:lnTo>
                  <a:lnTo>
                    <a:pt x="38" y="105"/>
                  </a:lnTo>
                  <a:lnTo>
                    <a:pt x="34" y="103"/>
                  </a:lnTo>
                  <a:lnTo>
                    <a:pt x="29" y="99"/>
                  </a:lnTo>
                  <a:close/>
                  <a:moveTo>
                    <a:pt x="15" y="113"/>
                  </a:moveTo>
                  <a:lnTo>
                    <a:pt x="27" y="123"/>
                  </a:lnTo>
                  <a:lnTo>
                    <a:pt x="40" y="129"/>
                  </a:lnTo>
                  <a:lnTo>
                    <a:pt x="50" y="130"/>
                  </a:lnTo>
                  <a:lnTo>
                    <a:pt x="60" y="127"/>
                  </a:lnTo>
                  <a:lnTo>
                    <a:pt x="69" y="123"/>
                  </a:lnTo>
                  <a:lnTo>
                    <a:pt x="79" y="115"/>
                  </a:lnTo>
                  <a:lnTo>
                    <a:pt x="88" y="108"/>
                  </a:lnTo>
                  <a:lnTo>
                    <a:pt x="98" y="98"/>
                  </a:lnTo>
                  <a:lnTo>
                    <a:pt x="107" y="89"/>
                  </a:lnTo>
                  <a:lnTo>
                    <a:pt x="115" y="79"/>
                  </a:lnTo>
                  <a:lnTo>
                    <a:pt x="122" y="70"/>
                  </a:lnTo>
                  <a:lnTo>
                    <a:pt x="127" y="60"/>
                  </a:lnTo>
                  <a:lnTo>
                    <a:pt x="129" y="50"/>
                  </a:lnTo>
                  <a:lnTo>
                    <a:pt x="129" y="39"/>
                  </a:lnTo>
                  <a:lnTo>
                    <a:pt x="124" y="27"/>
                  </a:lnTo>
                  <a:lnTo>
                    <a:pt x="113" y="15"/>
                  </a:lnTo>
                  <a:lnTo>
                    <a:pt x="101" y="7"/>
                  </a:lnTo>
                  <a:lnTo>
                    <a:pt x="89" y="2"/>
                  </a:lnTo>
                  <a:lnTo>
                    <a:pt x="79" y="0"/>
                  </a:lnTo>
                  <a:lnTo>
                    <a:pt x="69" y="2"/>
                  </a:lnTo>
                  <a:lnTo>
                    <a:pt x="60" y="7"/>
                  </a:lnTo>
                  <a:lnTo>
                    <a:pt x="50" y="14"/>
                  </a:lnTo>
                  <a:lnTo>
                    <a:pt x="41" y="22"/>
                  </a:lnTo>
                  <a:lnTo>
                    <a:pt x="31" y="31"/>
                  </a:lnTo>
                  <a:lnTo>
                    <a:pt x="22" y="41"/>
                  </a:lnTo>
                  <a:lnTo>
                    <a:pt x="14" y="50"/>
                  </a:lnTo>
                  <a:lnTo>
                    <a:pt x="7" y="60"/>
                  </a:lnTo>
                  <a:lnTo>
                    <a:pt x="2" y="69"/>
                  </a:lnTo>
                  <a:lnTo>
                    <a:pt x="0" y="79"/>
                  </a:lnTo>
                  <a:lnTo>
                    <a:pt x="0" y="91"/>
                  </a:lnTo>
                  <a:lnTo>
                    <a:pt x="5" y="101"/>
                  </a:lnTo>
                  <a:lnTo>
                    <a:pt x="15" y="11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" name=""/>
            <p:cNvSpPr/>
            <p:nvPr/>
          </p:nvSpPr>
          <p:spPr>
            <a:xfrm>
              <a:off x="858960" y="6224400"/>
              <a:ext cx="298080" cy="316080"/>
            </a:xfrm>
            <a:custGeom>
              <a:avLst/>
              <a:gdLst/>
              <a:ahLst/>
              <a:rect l="l" t="t" r="r" b="b"/>
              <a:pathLst>
                <a:path w="450" h="477">
                  <a:moveTo>
                    <a:pt x="151" y="199"/>
                  </a:moveTo>
                  <a:lnTo>
                    <a:pt x="350" y="0"/>
                  </a:lnTo>
                  <a:lnTo>
                    <a:pt x="450" y="98"/>
                  </a:lnTo>
                  <a:lnTo>
                    <a:pt x="167" y="381"/>
                  </a:lnTo>
                  <a:lnTo>
                    <a:pt x="74" y="477"/>
                  </a:lnTo>
                  <a:lnTo>
                    <a:pt x="45" y="448"/>
                  </a:lnTo>
                  <a:lnTo>
                    <a:pt x="89" y="353"/>
                  </a:lnTo>
                  <a:lnTo>
                    <a:pt x="87" y="353"/>
                  </a:lnTo>
                  <a:lnTo>
                    <a:pt x="19" y="422"/>
                  </a:lnTo>
                  <a:lnTo>
                    <a:pt x="0" y="403"/>
                  </a:lnTo>
                  <a:lnTo>
                    <a:pt x="94" y="309"/>
                  </a:lnTo>
                  <a:lnTo>
                    <a:pt x="122" y="336"/>
                  </a:lnTo>
                  <a:lnTo>
                    <a:pt x="82" y="427"/>
                  </a:lnTo>
                  <a:lnTo>
                    <a:pt x="82" y="427"/>
                  </a:lnTo>
                  <a:lnTo>
                    <a:pt x="410" y="98"/>
                  </a:lnTo>
                  <a:lnTo>
                    <a:pt x="352" y="40"/>
                  </a:lnTo>
                  <a:lnTo>
                    <a:pt x="170" y="218"/>
                  </a:lnTo>
                  <a:lnTo>
                    <a:pt x="151" y="199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" name=""/>
            <p:cNvSpPr/>
            <p:nvPr/>
          </p:nvSpPr>
          <p:spPr>
            <a:xfrm>
              <a:off x="647640" y="6220080"/>
              <a:ext cx="101520" cy="101520"/>
            </a:xfrm>
            <a:custGeom>
              <a:avLst/>
              <a:gdLst/>
              <a:ahLst/>
              <a:rect l="l" t="t" r="r" b="b"/>
              <a:pathLst>
                <a:path w="148" h="150">
                  <a:moveTo>
                    <a:pt x="95" y="0"/>
                  </a:moveTo>
                  <a:lnTo>
                    <a:pt x="148" y="54"/>
                  </a:lnTo>
                  <a:lnTo>
                    <a:pt x="132" y="67"/>
                  </a:lnTo>
                  <a:lnTo>
                    <a:pt x="100" y="36"/>
                  </a:lnTo>
                  <a:lnTo>
                    <a:pt x="77" y="59"/>
                  </a:lnTo>
                  <a:lnTo>
                    <a:pt x="107" y="88"/>
                  </a:lnTo>
                  <a:lnTo>
                    <a:pt x="93" y="103"/>
                  </a:lnTo>
                  <a:lnTo>
                    <a:pt x="62" y="72"/>
                  </a:lnTo>
                  <a:lnTo>
                    <a:pt x="34" y="102"/>
                  </a:lnTo>
                  <a:lnTo>
                    <a:pt x="69" y="134"/>
                  </a:lnTo>
                  <a:lnTo>
                    <a:pt x="53" y="150"/>
                  </a:lnTo>
                  <a:lnTo>
                    <a:pt x="0" y="9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" name=""/>
            <p:cNvSpPr/>
            <p:nvPr/>
          </p:nvSpPr>
          <p:spPr>
            <a:xfrm>
              <a:off x="861840" y="6123960"/>
              <a:ext cx="207360" cy="261000"/>
            </a:xfrm>
            <a:custGeom>
              <a:avLst/>
              <a:gdLst/>
              <a:ahLst/>
              <a:rect l="l" t="t" r="r" b="b"/>
              <a:pathLst>
                <a:path w="302" h="380">
                  <a:moveTo>
                    <a:pt x="0" y="201"/>
                  </a:moveTo>
                  <a:lnTo>
                    <a:pt x="203" y="0"/>
                  </a:lnTo>
                  <a:lnTo>
                    <a:pt x="302" y="100"/>
                  </a:lnTo>
                  <a:lnTo>
                    <a:pt x="101" y="301"/>
                  </a:lnTo>
                  <a:lnTo>
                    <a:pt x="163" y="359"/>
                  </a:lnTo>
                  <a:lnTo>
                    <a:pt x="142" y="380"/>
                  </a:lnTo>
                  <a:lnTo>
                    <a:pt x="63" y="301"/>
                  </a:lnTo>
                  <a:lnTo>
                    <a:pt x="264" y="100"/>
                  </a:lnTo>
                  <a:lnTo>
                    <a:pt x="203" y="40"/>
                  </a:lnTo>
                  <a:lnTo>
                    <a:pt x="20" y="220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" name=""/>
            <p:cNvSpPr/>
            <p:nvPr/>
          </p:nvSpPr>
          <p:spPr>
            <a:xfrm>
              <a:off x="712080" y="6029280"/>
              <a:ext cx="266400" cy="259560"/>
            </a:xfrm>
            <a:custGeom>
              <a:avLst/>
              <a:gdLst/>
              <a:ahLst/>
              <a:rect l="l" t="t" r="r" b="b"/>
              <a:pathLst>
                <a:path w="390" h="381">
                  <a:moveTo>
                    <a:pt x="243" y="362"/>
                  </a:moveTo>
                  <a:lnTo>
                    <a:pt x="223" y="381"/>
                  </a:lnTo>
                  <a:lnTo>
                    <a:pt x="151" y="307"/>
                  </a:lnTo>
                  <a:lnTo>
                    <a:pt x="350" y="108"/>
                  </a:lnTo>
                  <a:lnTo>
                    <a:pt x="283" y="39"/>
                  </a:lnTo>
                  <a:lnTo>
                    <a:pt x="18" y="300"/>
                  </a:lnTo>
                  <a:lnTo>
                    <a:pt x="0" y="281"/>
                  </a:lnTo>
                  <a:lnTo>
                    <a:pt x="283" y="0"/>
                  </a:lnTo>
                  <a:lnTo>
                    <a:pt x="390" y="108"/>
                  </a:lnTo>
                  <a:lnTo>
                    <a:pt x="189" y="307"/>
                  </a:lnTo>
                  <a:lnTo>
                    <a:pt x="243" y="36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3" name=""/>
          <p:cNvSpPr/>
          <p:nvPr/>
        </p:nvSpPr>
        <p:spPr>
          <a:xfrm>
            <a:off x="92520" y="6579360"/>
            <a:ext cx="1633320" cy="25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2960" rIns="102960" tIns="51480" bIns="51480" anchor="ctr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1028880"/>
                <a:tab algn="l" pos="2057400"/>
                <a:tab algn="l" pos="3086280"/>
                <a:tab algn="l" pos="4114800"/>
                <a:tab algn="l" pos="5143680"/>
                <a:tab algn="l" pos="6172200"/>
                <a:tab algn="l" pos="7201080"/>
                <a:tab algn="l" pos="8229600"/>
                <a:tab algn="l" pos="9258480"/>
                <a:tab algn="l" pos="102870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 Communications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package" Target="../embeddings/oleObject1.pptx"/><Relationship Id="rId3" Type="http://schemas.openxmlformats.org/officeDocument/2006/relationships/image" Target="../media/image4.wmf"/><Relationship Id="rId4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package" Target="../embeddings/oleObject1.pptx"/><Relationship Id="rId3" Type="http://schemas.openxmlformats.org/officeDocument/2006/relationships/image" Target="../media/image5.wmf"/><Relationship Id="rId4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"/>
          <p:cNvSpPr/>
          <p:nvPr/>
        </p:nvSpPr>
        <p:spPr>
          <a:xfrm>
            <a:off x="380880" y="4419720"/>
            <a:ext cx="8382240" cy="170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2960" rIns="102960" tIns="51480" bIns="5148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028880"/>
                <a:tab algn="l" pos="2057400"/>
                <a:tab algn="l" pos="3086280"/>
                <a:tab algn="l" pos="4114800"/>
                <a:tab algn="l" pos="5143680"/>
                <a:tab algn="l" pos="6172200"/>
                <a:tab algn="l" pos="7201080"/>
                <a:tab algn="l" pos="8229600"/>
                <a:tab algn="l" pos="9258480"/>
                <a:tab algn="l" pos="10287000"/>
              </a:tabLst>
            </a:pPr>
            <a:r>
              <a:rPr b="1" lang="en-US" sz="31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Status Report</a:t>
            </a:r>
            <a:endParaRPr b="0" lang="en-US" sz="3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028880"/>
                <a:tab algn="l" pos="2057400"/>
                <a:tab algn="l" pos="3086280"/>
                <a:tab algn="l" pos="4114800"/>
                <a:tab algn="l" pos="5143680"/>
                <a:tab algn="l" pos="6172200"/>
                <a:tab algn="l" pos="7201080"/>
                <a:tab algn="l" pos="8229600"/>
                <a:tab algn="l" pos="9258480"/>
                <a:tab algn="l" pos="10287000"/>
              </a:tabLst>
            </a:pPr>
            <a:r>
              <a:rPr b="1" lang="en-US" sz="31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Global Network Development</a:t>
            </a:r>
            <a:endParaRPr b="0" lang="en-US" sz="3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028880"/>
                <a:tab algn="l" pos="2057400"/>
                <a:tab algn="l" pos="3086280"/>
                <a:tab algn="l" pos="4114800"/>
                <a:tab algn="l" pos="5143680"/>
                <a:tab algn="l" pos="6172200"/>
                <a:tab algn="l" pos="7201080"/>
                <a:tab algn="l" pos="8229600"/>
                <a:tab algn="l" pos="9258480"/>
                <a:tab algn="l" pos="10287000"/>
              </a:tabLst>
            </a:pPr>
            <a:r>
              <a:rPr b="1" lang="en-US" sz="31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January 2000</a:t>
            </a:r>
            <a:endParaRPr b="0" lang="en-US" sz="3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0" name="epowertag%20rev%20TM" descr=""/>
          <p:cNvPicPr/>
          <p:nvPr/>
        </p:nvPicPr>
        <p:blipFill>
          <a:blip r:embed="rId2"/>
          <a:stretch/>
        </p:blipFill>
        <p:spPr>
          <a:xfrm>
            <a:off x="1219320" y="1752480"/>
            <a:ext cx="6629400" cy="2210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85440" y="457200"/>
            <a:ext cx="7924680" cy="914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ceff31"/>
                </a:solidFill>
                <a:effectLst/>
                <a:uFillTx/>
                <a:latin typeface="Frutiger 55 Roman"/>
              </a:rPr>
              <a:t>Bell Nexxia Deal</a:t>
            </a:r>
            <a:br>
              <a:rPr sz="3000"/>
            </a:br>
            <a:endParaRPr b="1" lang="en-US" sz="3000" strike="noStrike" u="none">
              <a:solidFill>
                <a:srgbClr val="ceff31"/>
              </a:solidFill>
              <a:effectLst/>
              <a:uFillTx/>
              <a:latin typeface="Frutiger 55 Roman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609480" y="1447920"/>
            <a:ext cx="7772400" cy="449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Wide Area Network Architecture</a:t>
            </a:r>
            <a:endParaRPr b="1" lang="en-US" sz="3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spcBef>
                <a:spcPts val="751"/>
              </a:spcBef>
              <a:buClr>
                <a:srgbClr val="fdf219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Usage Based IP Transport (L3 “Crossroads” Type of Service)</a:t>
            </a:r>
            <a:endParaRPr b="1" lang="en-US" sz="3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spcBef>
                <a:spcPts val="751"/>
              </a:spcBef>
              <a:buClr>
                <a:srgbClr val="fdf219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Burstability up to DS3</a:t>
            </a:r>
            <a:endParaRPr b="1" lang="en-US" sz="3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spcBef>
                <a:spcPts val="751"/>
              </a:spcBef>
              <a:buClr>
                <a:srgbClr val="fdf219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Option to Migrate to Dedicated Circuits</a:t>
            </a:r>
            <a:endParaRPr b="1" lang="en-US" sz="3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spcBef>
                <a:spcPts val="751"/>
              </a:spcBef>
              <a:buClr>
                <a:srgbClr val="fdf219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OC12  “Hubbing” Service for outbound Circuits</a:t>
            </a:r>
            <a:endParaRPr b="1" lang="en-US" sz="3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205" name=""/>
          <p:cNvSpPr/>
          <p:nvPr/>
        </p:nvSpPr>
        <p:spPr>
          <a:xfrm>
            <a:off x="2057760" y="5715000"/>
            <a:ext cx="5036400" cy="520920"/>
          </a:xfrm>
          <a:prstGeom prst="rect">
            <a:avLst/>
          </a:prstGeom>
          <a:solidFill>
            <a:srgbClr val="fdf21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Canada Development Strategy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pull dir="ru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ceff31"/>
                </a:solidFill>
                <a:effectLst/>
                <a:uFillTx/>
                <a:latin typeface="Frutiger 55 Roman"/>
              </a:rPr>
              <a:t>INDIA</a:t>
            </a:r>
            <a:endParaRPr b="1" lang="en-US" sz="3200" strike="noStrike" u="none">
              <a:solidFill>
                <a:srgbClr val="ceff31"/>
              </a:solidFill>
              <a:effectLst/>
              <a:uFillTx/>
              <a:latin typeface="Frutiger 55 Roman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IRCON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Maharashtra State Electricity Board (MSEB)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MetGas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FLAG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Data Centers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ceff31"/>
                </a:solidFill>
                <a:effectLst/>
                <a:uFillTx/>
                <a:latin typeface="Frutiger 55 Roman"/>
              </a:rPr>
              <a:t>India Communications Enron (ICE)</a:t>
            </a:r>
            <a:endParaRPr b="1" lang="en-US" sz="3200" strike="noStrike" u="none">
              <a:solidFill>
                <a:srgbClr val="ceff31"/>
              </a:solidFill>
              <a:effectLst/>
              <a:uFillTx/>
              <a:latin typeface="Frutiger 55 Roman"/>
            </a:endParaRPr>
          </a:p>
        </p:txBody>
      </p:sp>
      <p:sp>
        <p:nvSpPr>
          <p:cNvPr id="209" name=""/>
          <p:cNvSpPr/>
          <p:nvPr/>
        </p:nvSpPr>
        <p:spPr>
          <a:xfrm>
            <a:off x="5100480" y="4935600"/>
            <a:ext cx="2976840" cy="55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65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" name=""/>
          <p:cNvSpPr/>
          <p:nvPr/>
        </p:nvSpPr>
        <p:spPr>
          <a:xfrm>
            <a:off x="2652840" y="1828800"/>
            <a:ext cx="3128760" cy="4091040"/>
          </a:xfrm>
          <a:custGeom>
            <a:avLst/>
            <a:gdLst/>
            <a:ahLst/>
            <a:rect l="l" t="t" r="r" b="b"/>
            <a:pathLst>
              <a:path w="4340" h="6403">
                <a:moveTo>
                  <a:pt x="4161" y="2973"/>
                </a:moveTo>
                <a:lnTo>
                  <a:pt x="4113" y="3049"/>
                </a:lnTo>
                <a:lnTo>
                  <a:pt x="4031" y="3132"/>
                </a:lnTo>
                <a:lnTo>
                  <a:pt x="3946" y="3167"/>
                </a:lnTo>
                <a:lnTo>
                  <a:pt x="3920" y="3188"/>
                </a:lnTo>
                <a:lnTo>
                  <a:pt x="3906" y="3278"/>
                </a:lnTo>
                <a:lnTo>
                  <a:pt x="3906" y="3333"/>
                </a:lnTo>
                <a:lnTo>
                  <a:pt x="3941" y="3382"/>
                </a:lnTo>
                <a:lnTo>
                  <a:pt x="3920" y="3436"/>
                </a:lnTo>
                <a:lnTo>
                  <a:pt x="3830" y="3519"/>
                </a:lnTo>
                <a:lnTo>
                  <a:pt x="3733" y="3588"/>
                </a:lnTo>
                <a:lnTo>
                  <a:pt x="3684" y="3609"/>
                </a:lnTo>
                <a:lnTo>
                  <a:pt x="3658" y="3575"/>
                </a:lnTo>
                <a:lnTo>
                  <a:pt x="3594" y="3623"/>
                </a:lnTo>
                <a:lnTo>
                  <a:pt x="3573" y="3658"/>
                </a:lnTo>
                <a:lnTo>
                  <a:pt x="3665" y="3658"/>
                </a:lnTo>
                <a:lnTo>
                  <a:pt x="3490" y="3831"/>
                </a:lnTo>
                <a:lnTo>
                  <a:pt x="3393" y="3975"/>
                </a:lnTo>
                <a:lnTo>
                  <a:pt x="3339" y="4003"/>
                </a:lnTo>
                <a:lnTo>
                  <a:pt x="3166" y="4183"/>
                </a:lnTo>
                <a:lnTo>
                  <a:pt x="3117" y="4211"/>
                </a:lnTo>
                <a:lnTo>
                  <a:pt x="3041" y="4308"/>
                </a:lnTo>
                <a:lnTo>
                  <a:pt x="3056" y="4343"/>
                </a:lnTo>
                <a:lnTo>
                  <a:pt x="2999" y="4412"/>
                </a:lnTo>
                <a:lnTo>
                  <a:pt x="2895" y="4473"/>
                </a:lnTo>
                <a:lnTo>
                  <a:pt x="2862" y="4466"/>
                </a:lnTo>
                <a:lnTo>
                  <a:pt x="2799" y="4509"/>
                </a:lnTo>
                <a:lnTo>
                  <a:pt x="2793" y="4549"/>
                </a:lnTo>
                <a:lnTo>
                  <a:pt x="2730" y="4577"/>
                </a:lnTo>
                <a:lnTo>
                  <a:pt x="2703" y="4570"/>
                </a:lnTo>
                <a:lnTo>
                  <a:pt x="2619" y="4605"/>
                </a:lnTo>
                <a:lnTo>
                  <a:pt x="2571" y="4757"/>
                </a:lnTo>
                <a:lnTo>
                  <a:pt x="2593" y="4882"/>
                </a:lnTo>
                <a:lnTo>
                  <a:pt x="2593" y="4979"/>
                </a:lnTo>
                <a:lnTo>
                  <a:pt x="2614" y="5083"/>
                </a:lnTo>
                <a:lnTo>
                  <a:pt x="2626" y="5227"/>
                </a:lnTo>
                <a:lnTo>
                  <a:pt x="2600" y="5359"/>
                </a:lnTo>
                <a:lnTo>
                  <a:pt x="2529" y="5539"/>
                </a:lnTo>
                <a:lnTo>
                  <a:pt x="2522" y="5581"/>
                </a:lnTo>
                <a:lnTo>
                  <a:pt x="2550" y="5732"/>
                </a:lnTo>
                <a:lnTo>
                  <a:pt x="2557" y="5836"/>
                </a:lnTo>
                <a:lnTo>
                  <a:pt x="2550" y="5871"/>
                </a:lnTo>
                <a:lnTo>
                  <a:pt x="2475" y="5885"/>
                </a:lnTo>
                <a:lnTo>
                  <a:pt x="2418" y="5954"/>
                </a:lnTo>
                <a:lnTo>
                  <a:pt x="2350" y="6079"/>
                </a:lnTo>
                <a:lnTo>
                  <a:pt x="2336" y="6127"/>
                </a:lnTo>
                <a:lnTo>
                  <a:pt x="2219" y="6148"/>
                </a:lnTo>
                <a:lnTo>
                  <a:pt x="2109" y="6368"/>
                </a:lnTo>
                <a:lnTo>
                  <a:pt x="2005" y="6403"/>
                </a:lnTo>
                <a:lnTo>
                  <a:pt x="1929" y="6377"/>
                </a:lnTo>
                <a:lnTo>
                  <a:pt x="1818" y="6230"/>
                </a:lnTo>
                <a:lnTo>
                  <a:pt x="1797" y="6098"/>
                </a:lnTo>
                <a:lnTo>
                  <a:pt x="1776" y="6037"/>
                </a:lnTo>
                <a:lnTo>
                  <a:pt x="1742" y="5899"/>
                </a:lnTo>
                <a:lnTo>
                  <a:pt x="1686" y="5803"/>
                </a:lnTo>
                <a:lnTo>
                  <a:pt x="1589" y="5588"/>
                </a:lnTo>
                <a:lnTo>
                  <a:pt x="1535" y="5517"/>
                </a:lnTo>
                <a:lnTo>
                  <a:pt x="1403" y="5215"/>
                </a:lnTo>
                <a:lnTo>
                  <a:pt x="1374" y="5083"/>
                </a:lnTo>
                <a:lnTo>
                  <a:pt x="1348" y="4965"/>
                </a:lnTo>
                <a:lnTo>
                  <a:pt x="1313" y="4875"/>
                </a:lnTo>
                <a:lnTo>
                  <a:pt x="1244" y="4771"/>
                </a:lnTo>
                <a:lnTo>
                  <a:pt x="1209" y="4660"/>
                </a:lnTo>
                <a:lnTo>
                  <a:pt x="1154" y="4584"/>
                </a:lnTo>
                <a:lnTo>
                  <a:pt x="1065" y="4218"/>
                </a:lnTo>
                <a:lnTo>
                  <a:pt x="1015" y="4093"/>
                </a:lnTo>
                <a:lnTo>
                  <a:pt x="1001" y="4031"/>
                </a:lnTo>
                <a:lnTo>
                  <a:pt x="1001" y="3899"/>
                </a:lnTo>
                <a:lnTo>
                  <a:pt x="954" y="3817"/>
                </a:lnTo>
                <a:lnTo>
                  <a:pt x="947" y="3665"/>
                </a:lnTo>
                <a:lnTo>
                  <a:pt x="1001" y="3575"/>
                </a:lnTo>
                <a:lnTo>
                  <a:pt x="947" y="3450"/>
                </a:lnTo>
                <a:lnTo>
                  <a:pt x="919" y="3458"/>
                </a:lnTo>
                <a:lnTo>
                  <a:pt x="933" y="3299"/>
                </a:lnTo>
                <a:lnTo>
                  <a:pt x="890" y="3285"/>
                </a:lnTo>
                <a:lnTo>
                  <a:pt x="905" y="3202"/>
                </a:lnTo>
                <a:lnTo>
                  <a:pt x="968" y="3174"/>
                </a:lnTo>
                <a:lnTo>
                  <a:pt x="878" y="3181"/>
                </a:lnTo>
                <a:lnTo>
                  <a:pt x="864" y="3236"/>
                </a:lnTo>
                <a:lnTo>
                  <a:pt x="878" y="3311"/>
                </a:lnTo>
                <a:lnTo>
                  <a:pt x="843" y="3422"/>
                </a:lnTo>
                <a:lnTo>
                  <a:pt x="621" y="3540"/>
                </a:lnTo>
                <a:lnTo>
                  <a:pt x="531" y="3561"/>
                </a:lnTo>
                <a:lnTo>
                  <a:pt x="165" y="3202"/>
                </a:lnTo>
                <a:lnTo>
                  <a:pt x="165" y="3153"/>
                </a:lnTo>
                <a:lnTo>
                  <a:pt x="234" y="3195"/>
                </a:lnTo>
                <a:lnTo>
                  <a:pt x="317" y="3174"/>
                </a:lnTo>
                <a:lnTo>
                  <a:pt x="401" y="3139"/>
                </a:lnTo>
                <a:lnTo>
                  <a:pt x="427" y="3049"/>
                </a:lnTo>
                <a:lnTo>
                  <a:pt x="283" y="3098"/>
                </a:lnTo>
                <a:lnTo>
                  <a:pt x="0" y="2862"/>
                </a:lnTo>
                <a:lnTo>
                  <a:pt x="54" y="2794"/>
                </a:lnTo>
                <a:lnTo>
                  <a:pt x="144" y="2725"/>
                </a:lnTo>
                <a:lnTo>
                  <a:pt x="269" y="2718"/>
                </a:lnTo>
                <a:lnTo>
                  <a:pt x="338" y="2752"/>
                </a:lnTo>
                <a:lnTo>
                  <a:pt x="510" y="2697"/>
                </a:lnTo>
                <a:lnTo>
                  <a:pt x="588" y="2704"/>
                </a:lnTo>
                <a:lnTo>
                  <a:pt x="517" y="2357"/>
                </a:lnTo>
                <a:lnTo>
                  <a:pt x="394" y="2392"/>
                </a:lnTo>
                <a:lnTo>
                  <a:pt x="413" y="2234"/>
                </a:lnTo>
                <a:lnTo>
                  <a:pt x="311" y="2178"/>
                </a:lnTo>
                <a:lnTo>
                  <a:pt x="290" y="2074"/>
                </a:lnTo>
                <a:lnTo>
                  <a:pt x="491" y="1861"/>
                </a:lnTo>
                <a:lnTo>
                  <a:pt x="524" y="1977"/>
                </a:lnTo>
                <a:lnTo>
                  <a:pt x="718" y="1950"/>
                </a:lnTo>
                <a:lnTo>
                  <a:pt x="760" y="1818"/>
                </a:lnTo>
                <a:lnTo>
                  <a:pt x="843" y="1750"/>
                </a:lnTo>
                <a:lnTo>
                  <a:pt x="885" y="1686"/>
                </a:lnTo>
                <a:lnTo>
                  <a:pt x="989" y="1604"/>
                </a:lnTo>
                <a:lnTo>
                  <a:pt x="1058" y="1452"/>
                </a:lnTo>
                <a:lnTo>
                  <a:pt x="1140" y="1382"/>
                </a:lnTo>
                <a:lnTo>
                  <a:pt x="1133" y="1299"/>
                </a:lnTo>
                <a:lnTo>
                  <a:pt x="1216" y="1209"/>
                </a:lnTo>
                <a:lnTo>
                  <a:pt x="1251" y="1148"/>
                </a:lnTo>
                <a:lnTo>
                  <a:pt x="1264" y="982"/>
                </a:lnTo>
                <a:lnTo>
                  <a:pt x="1327" y="919"/>
                </a:lnTo>
                <a:lnTo>
                  <a:pt x="1334" y="857"/>
                </a:lnTo>
                <a:lnTo>
                  <a:pt x="1264" y="803"/>
                </a:lnTo>
                <a:lnTo>
                  <a:pt x="1174" y="815"/>
                </a:lnTo>
                <a:lnTo>
                  <a:pt x="1174" y="753"/>
                </a:lnTo>
                <a:lnTo>
                  <a:pt x="1119" y="642"/>
                </a:lnTo>
                <a:lnTo>
                  <a:pt x="1133" y="505"/>
                </a:lnTo>
                <a:lnTo>
                  <a:pt x="1072" y="408"/>
                </a:lnTo>
                <a:lnTo>
                  <a:pt x="1133" y="331"/>
                </a:lnTo>
                <a:lnTo>
                  <a:pt x="1237" y="338"/>
                </a:lnTo>
                <a:lnTo>
                  <a:pt x="1299" y="373"/>
                </a:lnTo>
                <a:lnTo>
                  <a:pt x="1431" y="373"/>
                </a:lnTo>
                <a:lnTo>
                  <a:pt x="1507" y="338"/>
                </a:lnTo>
                <a:lnTo>
                  <a:pt x="1575" y="318"/>
                </a:lnTo>
                <a:lnTo>
                  <a:pt x="1797" y="165"/>
                </a:lnTo>
                <a:lnTo>
                  <a:pt x="1901" y="68"/>
                </a:lnTo>
                <a:lnTo>
                  <a:pt x="1976" y="14"/>
                </a:lnTo>
                <a:lnTo>
                  <a:pt x="2059" y="0"/>
                </a:lnTo>
                <a:lnTo>
                  <a:pt x="2205" y="42"/>
                </a:lnTo>
                <a:lnTo>
                  <a:pt x="2239" y="132"/>
                </a:lnTo>
                <a:lnTo>
                  <a:pt x="2191" y="283"/>
                </a:lnTo>
                <a:lnTo>
                  <a:pt x="2073" y="463"/>
                </a:lnTo>
                <a:lnTo>
                  <a:pt x="2059" y="602"/>
                </a:lnTo>
                <a:lnTo>
                  <a:pt x="2130" y="642"/>
                </a:lnTo>
                <a:lnTo>
                  <a:pt x="2163" y="725"/>
                </a:lnTo>
                <a:lnTo>
                  <a:pt x="2101" y="822"/>
                </a:lnTo>
                <a:lnTo>
                  <a:pt x="2045" y="774"/>
                </a:lnTo>
                <a:lnTo>
                  <a:pt x="1991" y="796"/>
                </a:lnTo>
                <a:lnTo>
                  <a:pt x="2005" y="885"/>
                </a:lnTo>
                <a:lnTo>
                  <a:pt x="2045" y="947"/>
                </a:lnTo>
                <a:lnTo>
                  <a:pt x="2059" y="1003"/>
                </a:lnTo>
                <a:lnTo>
                  <a:pt x="2170" y="1086"/>
                </a:lnTo>
                <a:lnTo>
                  <a:pt x="2260" y="1155"/>
                </a:lnTo>
                <a:lnTo>
                  <a:pt x="2343" y="1216"/>
                </a:lnTo>
                <a:lnTo>
                  <a:pt x="2411" y="1252"/>
                </a:lnTo>
                <a:lnTo>
                  <a:pt x="2392" y="1417"/>
                </a:lnTo>
                <a:lnTo>
                  <a:pt x="2385" y="1521"/>
                </a:lnTo>
                <a:lnTo>
                  <a:pt x="2350" y="1577"/>
                </a:lnTo>
                <a:lnTo>
                  <a:pt x="2378" y="1646"/>
                </a:lnTo>
                <a:lnTo>
                  <a:pt x="2454" y="1660"/>
                </a:lnTo>
                <a:lnTo>
                  <a:pt x="2682" y="1757"/>
                </a:lnTo>
                <a:lnTo>
                  <a:pt x="2855" y="1764"/>
                </a:lnTo>
                <a:lnTo>
                  <a:pt x="2883" y="1833"/>
                </a:lnTo>
                <a:lnTo>
                  <a:pt x="2992" y="1880"/>
                </a:lnTo>
                <a:lnTo>
                  <a:pt x="3117" y="1887"/>
                </a:lnTo>
                <a:lnTo>
                  <a:pt x="3263" y="1854"/>
                </a:lnTo>
                <a:lnTo>
                  <a:pt x="3367" y="1894"/>
                </a:lnTo>
                <a:lnTo>
                  <a:pt x="3436" y="1991"/>
                </a:lnTo>
                <a:lnTo>
                  <a:pt x="3483" y="1943"/>
                </a:lnTo>
                <a:lnTo>
                  <a:pt x="3594" y="1943"/>
                </a:lnTo>
                <a:lnTo>
                  <a:pt x="3733" y="1977"/>
                </a:lnTo>
                <a:lnTo>
                  <a:pt x="3802" y="1943"/>
                </a:lnTo>
                <a:lnTo>
                  <a:pt x="3878" y="1970"/>
                </a:lnTo>
                <a:lnTo>
                  <a:pt x="3941" y="1950"/>
                </a:lnTo>
                <a:lnTo>
                  <a:pt x="4057" y="1956"/>
                </a:lnTo>
                <a:lnTo>
                  <a:pt x="4010" y="2081"/>
                </a:lnTo>
                <a:lnTo>
                  <a:pt x="4120" y="2185"/>
                </a:lnTo>
                <a:lnTo>
                  <a:pt x="4203" y="2199"/>
                </a:lnTo>
                <a:lnTo>
                  <a:pt x="4168" y="2255"/>
                </a:lnTo>
                <a:lnTo>
                  <a:pt x="4149" y="2324"/>
                </a:lnTo>
                <a:lnTo>
                  <a:pt x="4085" y="2406"/>
                </a:lnTo>
                <a:lnTo>
                  <a:pt x="4168" y="2447"/>
                </a:lnTo>
                <a:lnTo>
                  <a:pt x="4217" y="2579"/>
                </a:lnTo>
                <a:lnTo>
                  <a:pt x="4293" y="2628"/>
                </a:lnTo>
                <a:lnTo>
                  <a:pt x="4265" y="2718"/>
                </a:lnTo>
                <a:lnTo>
                  <a:pt x="4307" y="2891"/>
                </a:lnTo>
                <a:lnTo>
                  <a:pt x="4340" y="2945"/>
                </a:lnTo>
                <a:lnTo>
                  <a:pt x="4333" y="3009"/>
                </a:lnTo>
                <a:lnTo>
                  <a:pt x="4340" y="3063"/>
                </a:lnTo>
                <a:lnTo>
                  <a:pt x="4135" y="3105"/>
                </a:lnTo>
                <a:lnTo>
                  <a:pt x="4161" y="2973"/>
                </a:lnTo>
                <a:lnTo>
                  <a:pt x="4161" y="2973"/>
                </a:lnTo>
                <a:lnTo>
                  <a:pt x="4161" y="2973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"/>
          <p:cNvSpPr/>
          <p:nvPr/>
        </p:nvSpPr>
        <p:spPr>
          <a:xfrm>
            <a:off x="2652840" y="1828800"/>
            <a:ext cx="3128760" cy="4091040"/>
          </a:xfrm>
          <a:custGeom>
            <a:avLst/>
            <a:gdLst/>
            <a:ahLst/>
            <a:rect l="l" t="t" r="r" b="b"/>
            <a:pathLst>
              <a:path w="4340" h="6403">
                <a:moveTo>
                  <a:pt x="4161" y="2973"/>
                </a:moveTo>
                <a:lnTo>
                  <a:pt x="4113" y="3049"/>
                </a:lnTo>
                <a:lnTo>
                  <a:pt x="4031" y="3132"/>
                </a:lnTo>
                <a:lnTo>
                  <a:pt x="3946" y="3167"/>
                </a:lnTo>
                <a:lnTo>
                  <a:pt x="3920" y="3188"/>
                </a:lnTo>
                <a:lnTo>
                  <a:pt x="3906" y="3278"/>
                </a:lnTo>
                <a:lnTo>
                  <a:pt x="3906" y="3333"/>
                </a:lnTo>
                <a:lnTo>
                  <a:pt x="3941" y="3382"/>
                </a:lnTo>
                <a:lnTo>
                  <a:pt x="3920" y="3436"/>
                </a:lnTo>
                <a:lnTo>
                  <a:pt x="3830" y="3519"/>
                </a:lnTo>
                <a:lnTo>
                  <a:pt x="3733" y="3588"/>
                </a:lnTo>
                <a:lnTo>
                  <a:pt x="3684" y="3609"/>
                </a:lnTo>
                <a:lnTo>
                  <a:pt x="3658" y="3575"/>
                </a:lnTo>
                <a:lnTo>
                  <a:pt x="3594" y="3623"/>
                </a:lnTo>
                <a:lnTo>
                  <a:pt x="3573" y="3658"/>
                </a:lnTo>
                <a:lnTo>
                  <a:pt x="3665" y="3658"/>
                </a:lnTo>
                <a:lnTo>
                  <a:pt x="3490" y="3831"/>
                </a:lnTo>
                <a:lnTo>
                  <a:pt x="3393" y="3975"/>
                </a:lnTo>
                <a:lnTo>
                  <a:pt x="3339" y="4003"/>
                </a:lnTo>
                <a:lnTo>
                  <a:pt x="3166" y="4183"/>
                </a:lnTo>
                <a:lnTo>
                  <a:pt x="3117" y="4211"/>
                </a:lnTo>
                <a:lnTo>
                  <a:pt x="3041" y="4308"/>
                </a:lnTo>
                <a:lnTo>
                  <a:pt x="3056" y="4343"/>
                </a:lnTo>
                <a:lnTo>
                  <a:pt x="2999" y="4412"/>
                </a:lnTo>
                <a:lnTo>
                  <a:pt x="2895" y="4473"/>
                </a:lnTo>
                <a:lnTo>
                  <a:pt x="2862" y="4466"/>
                </a:lnTo>
                <a:lnTo>
                  <a:pt x="2799" y="4509"/>
                </a:lnTo>
                <a:lnTo>
                  <a:pt x="2793" y="4549"/>
                </a:lnTo>
                <a:lnTo>
                  <a:pt x="2730" y="4577"/>
                </a:lnTo>
                <a:lnTo>
                  <a:pt x="2703" y="4570"/>
                </a:lnTo>
                <a:lnTo>
                  <a:pt x="2619" y="4605"/>
                </a:lnTo>
                <a:lnTo>
                  <a:pt x="2571" y="4757"/>
                </a:lnTo>
                <a:lnTo>
                  <a:pt x="2593" y="4882"/>
                </a:lnTo>
                <a:lnTo>
                  <a:pt x="2593" y="4979"/>
                </a:lnTo>
                <a:lnTo>
                  <a:pt x="2614" y="5083"/>
                </a:lnTo>
                <a:lnTo>
                  <a:pt x="2626" y="5227"/>
                </a:lnTo>
                <a:lnTo>
                  <a:pt x="2600" y="5359"/>
                </a:lnTo>
                <a:lnTo>
                  <a:pt x="2529" y="5539"/>
                </a:lnTo>
                <a:lnTo>
                  <a:pt x="2522" y="5581"/>
                </a:lnTo>
                <a:lnTo>
                  <a:pt x="2550" y="5732"/>
                </a:lnTo>
                <a:lnTo>
                  <a:pt x="2557" y="5836"/>
                </a:lnTo>
                <a:lnTo>
                  <a:pt x="2550" y="5871"/>
                </a:lnTo>
                <a:lnTo>
                  <a:pt x="2475" y="5885"/>
                </a:lnTo>
                <a:lnTo>
                  <a:pt x="2418" y="5954"/>
                </a:lnTo>
                <a:lnTo>
                  <a:pt x="2350" y="6079"/>
                </a:lnTo>
                <a:lnTo>
                  <a:pt x="2336" y="6127"/>
                </a:lnTo>
                <a:lnTo>
                  <a:pt x="2219" y="6148"/>
                </a:lnTo>
                <a:lnTo>
                  <a:pt x="2109" y="6368"/>
                </a:lnTo>
                <a:lnTo>
                  <a:pt x="2005" y="6403"/>
                </a:lnTo>
                <a:lnTo>
                  <a:pt x="1929" y="6377"/>
                </a:lnTo>
                <a:lnTo>
                  <a:pt x="1818" y="6230"/>
                </a:lnTo>
                <a:lnTo>
                  <a:pt x="1797" y="6098"/>
                </a:lnTo>
                <a:lnTo>
                  <a:pt x="1776" y="6037"/>
                </a:lnTo>
                <a:lnTo>
                  <a:pt x="1742" y="5899"/>
                </a:lnTo>
                <a:lnTo>
                  <a:pt x="1686" y="5803"/>
                </a:lnTo>
                <a:lnTo>
                  <a:pt x="1589" y="5588"/>
                </a:lnTo>
                <a:lnTo>
                  <a:pt x="1535" y="5517"/>
                </a:lnTo>
                <a:lnTo>
                  <a:pt x="1403" y="5215"/>
                </a:lnTo>
                <a:lnTo>
                  <a:pt x="1374" y="5083"/>
                </a:lnTo>
                <a:lnTo>
                  <a:pt x="1348" y="4965"/>
                </a:lnTo>
                <a:lnTo>
                  <a:pt x="1313" y="4875"/>
                </a:lnTo>
                <a:lnTo>
                  <a:pt x="1244" y="4771"/>
                </a:lnTo>
                <a:lnTo>
                  <a:pt x="1209" y="4660"/>
                </a:lnTo>
                <a:lnTo>
                  <a:pt x="1154" y="4584"/>
                </a:lnTo>
                <a:lnTo>
                  <a:pt x="1065" y="4218"/>
                </a:lnTo>
                <a:lnTo>
                  <a:pt x="1015" y="4093"/>
                </a:lnTo>
                <a:lnTo>
                  <a:pt x="1001" y="4031"/>
                </a:lnTo>
                <a:lnTo>
                  <a:pt x="1001" y="3899"/>
                </a:lnTo>
                <a:lnTo>
                  <a:pt x="954" y="3817"/>
                </a:lnTo>
                <a:lnTo>
                  <a:pt x="947" y="3665"/>
                </a:lnTo>
                <a:lnTo>
                  <a:pt x="1001" y="3575"/>
                </a:lnTo>
                <a:lnTo>
                  <a:pt x="947" y="3450"/>
                </a:lnTo>
                <a:lnTo>
                  <a:pt x="919" y="3458"/>
                </a:lnTo>
                <a:lnTo>
                  <a:pt x="933" y="3299"/>
                </a:lnTo>
                <a:lnTo>
                  <a:pt x="890" y="3285"/>
                </a:lnTo>
                <a:lnTo>
                  <a:pt x="905" y="3202"/>
                </a:lnTo>
                <a:lnTo>
                  <a:pt x="968" y="3174"/>
                </a:lnTo>
                <a:lnTo>
                  <a:pt x="878" y="3181"/>
                </a:lnTo>
                <a:lnTo>
                  <a:pt x="864" y="3236"/>
                </a:lnTo>
                <a:lnTo>
                  <a:pt x="878" y="3311"/>
                </a:lnTo>
                <a:lnTo>
                  <a:pt x="843" y="3422"/>
                </a:lnTo>
                <a:lnTo>
                  <a:pt x="621" y="3540"/>
                </a:lnTo>
                <a:lnTo>
                  <a:pt x="531" y="3561"/>
                </a:lnTo>
                <a:lnTo>
                  <a:pt x="165" y="3202"/>
                </a:lnTo>
                <a:lnTo>
                  <a:pt x="165" y="3153"/>
                </a:lnTo>
                <a:lnTo>
                  <a:pt x="234" y="3195"/>
                </a:lnTo>
                <a:lnTo>
                  <a:pt x="317" y="3174"/>
                </a:lnTo>
                <a:lnTo>
                  <a:pt x="401" y="3139"/>
                </a:lnTo>
                <a:lnTo>
                  <a:pt x="427" y="3049"/>
                </a:lnTo>
                <a:lnTo>
                  <a:pt x="283" y="3098"/>
                </a:lnTo>
                <a:lnTo>
                  <a:pt x="0" y="2862"/>
                </a:lnTo>
                <a:lnTo>
                  <a:pt x="54" y="2794"/>
                </a:lnTo>
                <a:lnTo>
                  <a:pt x="144" y="2725"/>
                </a:lnTo>
                <a:lnTo>
                  <a:pt x="269" y="2718"/>
                </a:lnTo>
                <a:lnTo>
                  <a:pt x="338" y="2752"/>
                </a:lnTo>
                <a:lnTo>
                  <a:pt x="510" y="2697"/>
                </a:lnTo>
                <a:lnTo>
                  <a:pt x="588" y="2704"/>
                </a:lnTo>
                <a:lnTo>
                  <a:pt x="517" y="2357"/>
                </a:lnTo>
                <a:lnTo>
                  <a:pt x="394" y="2392"/>
                </a:lnTo>
                <a:lnTo>
                  <a:pt x="413" y="2234"/>
                </a:lnTo>
                <a:lnTo>
                  <a:pt x="311" y="2178"/>
                </a:lnTo>
                <a:lnTo>
                  <a:pt x="290" y="2074"/>
                </a:lnTo>
                <a:lnTo>
                  <a:pt x="491" y="1861"/>
                </a:lnTo>
                <a:lnTo>
                  <a:pt x="524" y="1977"/>
                </a:lnTo>
                <a:lnTo>
                  <a:pt x="718" y="1950"/>
                </a:lnTo>
                <a:lnTo>
                  <a:pt x="760" y="1818"/>
                </a:lnTo>
                <a:lnTo>
                  <a:pt x="843" y="1750"/>
                </a:lnTo>
                <a:lnTo>
                  <a:pt x="885" y="1686"/>
                </a:lnTo>
                <a:lnTo>
                  <a:pt x="989" y="1604"/>
                </a:lnTo>
                <a:lnTo>
                  <a:pt x="1058" y="1452"/>
                </a:lnTo>
                <a:lnTo>
                  <a:pt x="1140" y="1382"/>
                </a:lnTo>
                <a:lnTo>
                  <a:pt x="1133" y="1299"/>
                </a:lnTo>
                <a:lnTo>
                  <a:pt x="1216" y="1209"/>
                </a:lnTo>
                <a:lnTo>
                  <a:pt x="1251" y="1148"/>
                </a:lnTo>
                <a:lnTo>
                  <a:pt x="1264" y="982"/>
                </a:lnTo>
                <a:lnTo>
                  <a:pt x="1327" y="919"/>
                </a:lnTo>
                <a:lnTo>
                  <a:pt x="1334" y="857"/>
                </a:lnTo>
                <a:lnTo>
                  <a:pt x="1264" y="803"/>
                </a:lnTo>
                <a:lnTo>
                  <a:pt x="1174" y="815"/>
                </a:lnTo>
                <a:lnTo>
                  <a:pt x="1174" y="753"/>
                </a:lnTo>
                <a:lnTo>
                  <a:pt x="1119" y="642"/>
                </a:lnTo>
                <a:lnTo>
                  <a:pt x="1133" y="505"/>
                </a:lnTo>
                <a:lnTo>
                  <a:pt x="1072" y="408"/>
                </a:lnTo>
                <a:lnTo>
                  <a:pt x="1133" y="331"/>
                </a:lnTo>
                <a:lnTo>
                  <a:pt x="1237" y="338"/>
                </a:lnTo>
                <a:lnTo>
                  <a:pt x="1299" y="373"/>
                </a:lnTo>
                <a:lnTo>
                  <a:pt x="1431" y="373"/>
                </a:lnTo>
                <a:lnTo>
                  <a:pt x="1507" y="338"/>
                </a:lnTo>
                <a:lnTo>
                  <a:pt x="1575" y="318"/>
                </a:lnTo>
                <a:lnTo>
                  <a:pt x="1797" y="165"/>
                </a:lnTo>
                <a:lnTo>
                  <a:pt x="1901" y="68"/>
                </a:lnTo>
                <a:lnTo>
                  <a:pt x="1976" y="14"/>
                </a:lnTo>
                <a:lnTo>
                  <a:pt x="2059" y="0"/>
                </a:lnTo>
                <a:lnTo>
                  <a:pt x="2205" y="42"/>
                </a:lnTo>
                <a:lnTo>
                  <a:pt x="2239" y="132"/>
                </a:lnTo>
                <a:lnTo>
                  <a:pt x="2191" y="283"/>
                </a:lnTo>
                <a:lnTo>
                  <a:pt x="2073" y="463"/>
                </a:lnTo>
                <a:lnTo>
                  <a:pt x="2059" y="602"/>
                </a:lnTo>
                <a:lnTo>
                  <a:pt x="2130" y="642"/>
                </a:lnTo>
                <a:lnTo>
                  <a:pt x="2163" y="725"/>
                </a:lnTo>
                <a:lnTo>
                  <a:pt x="2101" y="822"/>
                </a:lnTo>
                <a:lnTo>
                  <a:pt x="2045" y="774"/>
                </a:lnTo>
                <a:lnTo>
                  <a:pt x="1991" y="796"/>
                </a:lnTo>
                <a:lnTo>
                  <a:pt x="2005" y="885"/>
                </a:lnTo>
                <a:lnTo>
                  <a:pt x="2045" y="947"/>
                </a:lnTo>
                <a:lnTo>
                  <a:pt x="2059" y="1003"/>
                </a:lnTo>
                <a:lnTo>
                  <a:pt x="2170" y="1086"/>
                </a:lnTo>
                <a:lnTo>
                  <a:pt x="2260" y="1155"/>
                </a:lnTo>
                <a:lnTo>
                  <a:pt x="2343" y="1216"/>
                </a:lnTo>
                <a:lnTo>
                  <a:pt x="2411" y="1252"/>
                </a:lnTo>
                <a:lnTo>
                  <a:pt x="2392" y="1417"/>
                </a:lnTo>
                <a:lnTo>
                  <a:pt x="2385" y="1521"/>
                </a:lnTo>
                <a:lnTo>
                  <a:pt x="2350" y="1577"/>
                </a:lnTo>
                <a:lnTo>
                  <a:pt x="2378" y="1646"/>
                </a:lnTo>
                <a:lnTo>
                  <a:pt x="2454" y="1660"/>
                </a:lnTo>
                <a:lnTo>
                  <a:pt x="2682" y="1757"/>
                </a:lnTo>
                <a:lnTo>
                  <a:pt x="2855" y="1764"/>
                </a:lnTo>
                <a:lnTo>
                  <a:pt x="2883" y="1833"/>
                </a:lnTo>
                <a:lnTo>
                  <a:pt x="2992" y="1880"/>
                </a:lnTo>
                <a:lnTo>
                  <a:pt x="3117" y="1887"/>
                </a:lnTo>
                <a:lnTo>
                  <a:pt x="3263" y="1854"/>
                </a:lnTo>
                <a:lnTo>
                  <a:pt x="3367" y="1894"/>
                </a:lnTo>
                <a:lnTo>
                  <a:pt x="3436" y="1991"/>
                </a:lnTo>
                <a:lnTo>
                  <a:pt x="3483" y="1943"/>
                </a:lnTo>
                <a:lnTo>
                  <a:pt x="3594" y="1943"/>
                </a:lnTo>
                <a:lnTo>
                  <a:pt x="3733" y="1977"/>
                </a:lnTo>
                <a:lnTo>
                  <a:pt x="3802" y="1943"/>
                </a:lnTo>
                <a:lnTo>
                  <a:pt x="3878" y="1970"/>
                </a:lnTo>
                <a:lnTo>
                  <a:pt x="3941" y="1950"/>
                </a:lnTo>
                <a:lnTo>
                  <a:pt x="4057" y="1956"/>
                </a:lnTo>
                <a:lnTo>
                  <a:pt x="4010" y="2081"/>
                </a:lnTo>
                <a:lnTo>
                  <a:pt x="4120" y="2185"/>
                </a:lnTo>
                <a:lnTo>
                  <a:pt x="4203" y="2199"/>
                </a:lnTo>
                <a:lnTo>
                  <a:pt x="4168" y="2255"/>
                </a:lnTo>
                <a:lnTo>
                  <a:pt x="4149" y="2324"/>
                </a:lnTo>
                <a:lnTo>
                  <a:pt x="4085" y="2406"/>
                </a:lnTo>
                <a:lnTo>
                  <a:pt x="4168" y="2447"/>
                </a:lnTo>
                <a:lnTo>
                  <a:pt x="4217" y="2579"/>
                </a:lnTo>
                <a:lnTo>
                  <a:pt x="4293" y="2628"/>
                </a:lnTo>
                <a:lnTo>
                  <a:pt x="4265" y="2718"/>
                </a:lnTo>
                <a:lnTo>
                  <a:pt x="4307" y="2891"/>
                </a:lnTo>
                <a:lnTo>
                  <a:pt x="4340" y="2945"/>
                </a:lnTo>
                <a:lnTo>
                  <a:pt x="4333" y="3009"/>
                </a:lnTo>
                <a:lnTo>
                  <a:pt x="4340" y="3063"/>
                </a:lnTo>
                <a:lnTo>
                  <a:pt x="4135" y="3105"/>
                </a:lnTo>
                <a:lnTo>
                  <a:pt x="4161" y="2973"/>
                </a:lnTo>
                <a:lnTo>
                  <a:pt x="4161" y="2973"/>
                </a:lnTo>
              </a:path>
            </a:pathLst>
          </a:custGeom>
          <a:solidFill>
            <a:srgbClr val="99ff99"/>
          </a:solidFill>
          <a:ln w="14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"/>
          <p:cNvSpPr/>
          <p:nvPr/>
        </p:nvSpPr>
        <p:spPr>
          <a:xfrm>
            <a:off x="4313160" y="2992320"/>
            <a:ext cx="138240" cy="123840"/>
          </a:xfrm>
          <a:prstGeom prst="ellipse">
            <a:avLst/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1040" bIns="41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"/>
          <p:cNvSpPr/>
          <p:nvPr/>
        </p:nvSpPr>
        <p:spPr>
          <a:xfrm>
            <a:off x="3413160" y="4587840"/>
            <a:ext cx="138240" cy="122400"/>
          </a:xfrm>
          <a:prstGeom prst="ellipse">
            <a:avLst/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"/>
          <p:cNvSpPr/>
          <p:nvPr/>
        </p:nvSpPr>
        <p:spPr>
          <a:xfrm>
            <a:off x="3827520" y="5506920"/>
            <a:ext cx="139680" cy="123840"/>
          </a:xfrm>
          <a:prstGeom prst="ellipse">
            <a:avLst/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1040" bIns="41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"/>
          <p:cNvSpPr/>
          <p:nvPr/>
        </p:nvSpPr>
        <p:spPr>
          <a:xfrm>
            <a:off x="4589640" y="3176640"/>
            <a:ext cx="137880" cy="122040"/>
          </a:xfrm>
          <a:prstGeom prst="ellipse">
            <a:avLst/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" name=""/>
          <p:cNvSpPr/>
          <p:nvPr/>
        </p:nvSpPr>
        <p:spPr>
          <a:xfrm>
            <a:off x="5419800" y="3790800"/>
            <a:ext cx="139680" cy="122400"/>
          </a:xfrm>
          <a:prstGeom prst="ellipse">
            <a:avLst/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" name=""/>
          <p:cNvSpPr/>
          <p:nvPr/>
        </p:nvSpPr>
        <p:spPr>
          <a:xfrm>
            <a:off x="3621240" y="4219560"/>
            <a:ext cx="137880" cy="122400"/>
          </a:xfrm>
          <a:prstGeom prst="ellipse">
            <a:avLst/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"/>
          <p:cNvSpPr/>
          <p:nvPr/>
        </p:nvSpPr>
        <p:spPr>
          <a:xfrm>
            <a:off x="4452840" y="2894040"/>
            <a:ext cx="1382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Kanpur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"/>
          <p:cNvSpPr/>
          <p:nvPr/>
        </p:nvSpPr>
        <p:spPr>
          <a:xfrm>
            <a:off x="4711680" y="3100320"/>
            <a:ext cx="12445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Lucknow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"/>
          <p:cNvSpPr/>
          <p:nvPr/>
        </p:nvSpPr>
        <p:spPr>
          <a:xfrm>
            <a:off x="5554800" y="3713040"/>
            <a:ext cx="1592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Calcutta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"/>
          <p:cNvSpPr/>
          <p:nvPr/>
        </p:nvSpPr>
        <p:spPr>
          <a:xfrm>
            <a:off x="4572000" y="4191120"/>
            <a:ext cx="1247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Hyderabad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"/>
          <p:cNvSpPr/>
          <p:nvPr/>
        </p:nvSpPr>
        <p:spPr>
          <a:xfrm>
            <a:off x="3603600" y="3886200"/>
            <a:ext cx="968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Nagpur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"/>
          <p:cNvSpPr/>
          <p:nvPr/>
        </p:nvSpPr>
        <p:spPr>
          <a:xfrm>
            <a:off x="2514600" y="4525920"/>
            <a:ext cx="968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Sutrat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" name=""/>
          <p:cNvSpPr/>
          <p:nvPr/>
        </p:nvSpPr>
        <p:spPr>
          <a:xfrm>
            <a:off x="457200" y="4191120"/>
            <a:ext cx="2838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7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FLAG: EXISTING LANDING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5" name=""/>
          <p:cNvSpPr/>
          <p:nvPr/>
        </p:nvSpPr>
        <p:spPr>
          <a:xfrm>
            <a:off x="2581200" y="4276800"/>
            <a:ext cx="623880" cy="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" name=""/>
          <p:cNvSpPr/>
          <p:nvPr/>
        </p:nvSpPr>
        <p:spPr>
          <a:xfrm>
            <a:off x="3483000" y="5605560"/>
            <a:ext cx="1176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Kochi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7" name=""/>
          <p:cNvSpPr/>
          <p:nvPr/>
        </p:nvSpPr>
        <p:spPr>
          <a:xfrm>
            <a:off x="3606840" y="5208480"/>
            <a:ext cx="13161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Bangalore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" name=""/>
          <p:cNvSpPr/>
          <p:nvPr/>
        </p:nvSpPr>
        <p:spPr>
          <a:xfrm flipH="1">
            <a:off x="4641480" y="5021280"/>
            <a:ext cx="484200" cy="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" name=""/>
          <p:cNvSpPr/>
          <p:nvPr/>
        </p:nvSpPr>
        <p:spPr>
          <a:xfrm>
            <a:off x="3273480" y="2808360"/>
            <a:ext cx="623880" cy="1411200"/>
          </a:xfrm>
          <a:custGeom>
            <a:avLst/>
            <a:gdLst/>
            <a:ahLst/>
            <a:rect l="l" t="t" r="r" b="b"/>
            <a:pathLst>
              <a:path w="432" h="1104">
                <a:moveTo>
                  <a:pt x="432" y="0"/>
                </a:moveTo>
                <a:lnTo>
                  <a:pt x="96" y="336"/>
                </a:lnTo>
                <a:lnTo>
                  <a:pt x="0" y="576"/>
                </a:lnTo>
                <a:lnTo>
                  <a:pt x="48" y="1104"/>
                </a:ln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" name=""/>
          <p:cNvSpPr/>
          <p:nvPr/>
        </p:nvSpPr>
        <p:spPr>
          <a:xfrm>
            <a:off x="3827520" y="2747880"/>
            <a:ext cx="139680" cy="122400"/>
          </a:xfrm>
          <a:prstGeom prst="ellipse">
            <a:avLst/>
          </a:prstGeom>
          <a:solidFill>
            <a:srgbClr val="fde50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" name=""/>
          <p:cNvSpPr/>
          <p:nvPr/>
        </p:nvSpPr>
        <p:spPr>
          <a:xfrm>
            <a:off x="3897360" y="2625840"/>
            <a:ext cx="9000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Delhi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" name=""/>
          <p:cNvSpPr/>
          <p:nvPr/>
        </p:nvSpPr>
        <p:spPr>
          <a:xfrm>
            <a:off x="3300480" y="3238560"/>
            <a:ext cx="137880" cy="122040"/>
          </a:xfrm>
          <a:prstGeom prst="ellipse">
            <a:avLst/>
          </a:prstGeom>
          <a:solidFill>
            <a:srgbClr val="fde50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" name=""/>
          <p:cNvSpPr/>
          <p:nvPr/>
        </p:nvSpPr>
        <p:spPr>
          <a:xfrm>
            <a:off x="3411360" y="3176640"/>
            <a:ext cx="90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Japur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" name=""/>
          <p:cNvSpPr/>
          <p:nvPr/>
        </p:nvSpPr>
        <p:spPr>
          <a:xfrm>
            <a:off x="3205080" y="3544920"/>
            <a:ext cx="138240" cy="122040"/>
          </a:xfrm>
          <a:prstGeom prst="ellipse">
            <a:avLst/>
          </a:prstGeom>
          <a:solidFill>
            <a:srgbClr val="fde50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3321000" y="3484440"/>
            <a:ext cx="13860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Ahmedabad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" name=""/>
          <p:cNvSpPr/>
          <p:nvPr/>
        </p:nvSpPr>
        <p:spPr>
          <a:xfrm>
            <a:off x="3343320" y="4281480"/>
            <a:ext cx="1176120" cy="735120"/>
          </a:xfrm>
          <a:custGeom>
            <a:avLst/>
            <a:gdLst/>
            <a:ahLst/>
            <a:rect l="l" t="t" r="r" b="b"/>
            <a:pathLst>
              <a:path w="816" h="576">
                <a:moveTo>
                  <a:pt x="0" y="0"/>
                </a:moveTo>
                <a:cubicBezTo>
                  <a:pt x="80" y="60"/>
                  <a:pt x="160" y="120"/>
                  <a:pt x="240" y="192"/>
                </a:cubicBezTo>
                <a:cubicBezTo>
                  <a:pt x="320" y="264"/>
                  <a:pt x="384" y="368"/>
                  <a:pt x="480" y="432"/>
                </a:cubicBezTo>
                <a:cubicBezTo>
                  <a:pt x="576" y="496"/>
                  <a:pt x="696" y="536"/>
                  <a:pt x="816" y="576"/>
                </a:cubicBezTo>
              </a:path>
            </a:pathLst>
          </a:custGeom>
          <a:noFill/>
          <a:ln w="28440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" name=""/>
          <p:cNvSpPr/>
          <p:nvPr/>
        </p:nvSpPr>
        <p:spPr>
          <a:xfrm>
            <a:off x="3273480" y="4219560"/>
            <a:ext cx="139680" cy="122400"/>
          </a:xfrm>
          <a:prstGeom prst="ellipse">
            <a:avLst/>
          </a:prstGeom>
          <a:solidFill>
            <a:srgbClr val="fde50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" name=""/>
          <p:cNvSpPr/>
          <p:nvPr/>
        </p:nvSpPr>
        <p:spPr>
          <a:xfrm>
            <a:off x="2508120" y="4281480"/>
            <a:ext cx="1247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Bombay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" name=""/>
          <p:cNvSpPr/>
          <p:nvPr/>
        </p:nvSpPr>
        <p:spPr>
          <a:xfrm>
            <a:off x="3621240" y="4465800"/>
            <a:ext cx="137880" cy="122040"/>
          </a:xfrm>
          <a:prstGeom prst="ellipse">
            <a:avLst/>
          </a:prstGeom>
          <a:solidFill>
            <a:srgbClr val="fde50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" name=""/>
          <p:cNvSpPr/>
          <p:nvPr/>
        </p:nvSpPr>
        <p:spPr>
          <a:xfrm>
            <a:off x="3716280" y="4389480"/>
            <a:ext cx="692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Pune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" name=""/>
          <p:cNvSpPr/>
          <p:nvPr/>
        </p:nvSpPr>
        <p:spPr>
          <a:xfrm>
            <a:off x="4451400" y="4956120"/>
            <a:ext cx="138240" cy="122400"/>
          </a:xfrm>
          <a:prstGeom prst="ellipse">
            <a:avLst/>
          </a:prstGeom>
          <a:solidFill>
            <a:srgbClr val="fde50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" name=""/>
          <p:cNvSpPr/>
          <p:nvPr/>
        </p:nvSpPr>
        <p:spPr>
          <a:xfrm>
            <a:off x="4452840" y="4708440"/>
            <a:ext cx="15210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Madras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" name=""/>
          <p:cNvSpPr/>
          <p:nvPr/>
        </p:nvSpPr>
        <p:spPr>
          <a:xfrm flipH="1">
            <a:off x="4243320" y="4956120"/>
            <a:ext cx="138240" cy="244440"/>
          </a:xfrm>
          <a:prstGeom prst="line">
            <a:avLst/>
          </a:prstGeom>
          <a:ln w="2844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" name=""/>
          <p:cNvSpPr/>
          <p:nvPr/>
        </p:nvSpPr>
        <p:spPr>
          <a:xfrm>
            <a:off x="4200480" y="5127480"/>
            <a:ext cx="138240" cy="123840"/>
          </a:xfrm>
          <a:prstGeom prst="ellipse">
            <a:avLst/>
          </a:prstGeom>
          <a:solidFill>
            <a:srgbClr val="fde50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1040" bIns="41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" name=""/>
          <p:cNvSpPr/>
          <p:nvPr/>
        </p:nvSpPr>
        <p:spPr>
          <a:xfrm flipV="1">
            <a:off x="4105440" y="4403880"/>
            <a:ext cx="276120" cy="428400"/>
          </a:xfrm>
          <a:prstGeom prst="line">
            <a:avLst/>
          </a:prstGeom>
          <a:ln w="2844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" name=""/>
          <p:cNvSpPr/>
          <p:nvPr/>
        </p:nvSpPr>
        <p:spPr>
          <a:xfrm>
            <a:off x="4313160" y="4341960"/>
            <a:ext cx="138240" cy="123840"/>
          </a:xfrm>
          <a:prstGeom prst="ellipse">
            <a:avLst/>
          </a:prstGeom>
          <a:solidFill>
            <a:srgbClr val="fde50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1040" bIns="41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" name=""/>
          <p:cNvSpPr/>
          <p:nvPr/>
        </p:nvSpPr>
        <p:spPr>
          <a:xfrm>
            <a:off x="785880" y="5059440"/>
            <a:ext cx="137880" cy="122040"/>
          </a:xfrm>
          <a:prstGeom prst="ellipse">
            <a:avLst/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" name=""/>
          <p:cNvSpPr/>
          <p:nvPr/>
        </p:nvSpPr>
        <p:spPr>
          <a:xfrm>
            <a:off x="785880" y="5438880"/>
            <a:ext cx="137880" cy="123840"/>
          </a:xfrm>
          <a:prstGeom prst="ellipse">
            <a:avLst/>
          </a:prstGeom>
          <a:solidFill>
            <a:srgbClr val="fde50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1040" bIns="41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" name=""/>
          <p:cNvSpPr/>
          <p:nvPr/>
        </p:nvSpPr>
        <p:spPr>
          <a:xfrm>
            <a:off x="932040" y="4957920"/>
            <a:ext cx="266976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Cities linked with Satellite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Cities linked with Fiber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"/>
          <p:cNvSpPr/>
          <p:nvPr/>
        </p:nvSpPr>
        <p:spPr>
          <a:xfrm>
            <a:off x="3840120" y="3733920"/>
            <a:ext cx="3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28880"/>
                <a:tab algn="l" pos="2057400"/>
                <a:tab algn="l" pos="3086280"/>
                <a:tab algn="l" pos="4114800"/>
                <a:tab algn="l" pos="5143680"/>
                <a:tab algn="l" pos="6172200"/>
                <a:tab algn="l" pos="7201080"/>
                <a:tab algn="l" pos="8229600"/>
                <a:tab algn="l" pos="9258480"/>
                <a:tab algn="l" pos="102870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85440" y="342720"/>
            <a:ext cx="8142120" cy="857160"/>
          </a:xfrm>
          <a:prstGeom prst="rect">
            <a:avLst/>
          </a:prstGeom>
          <a:noFill/>
          <a:ln w="0">
            <a:noFill/>
          </a:ln>
        </p:spPr>
        <p:txBody>
          <a:bodyPr lIns="102960" rIns="102960" tIns="51480" bIns="5148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ceff31"/>
                </a:solidFill>
                <a:effectLst/>
                <a:uFillTx/>
                <a:latin typeface="Tahoma"/>
              </a:rPr>
              <a:t> Latin America</a:t>
            </a:r>
            <a:endParaRPr b="1" lang="en-US" sz="2800" strike="noStrike" u="none">
              <a:solidFill>
                <a:srgbClr val="ceff31"/>
              </a:solidFill>
              <a:effectLst/>
              <a:uFillTx/>
              <a:latin typeface="Frutiger 55 Roman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419040" y="1092240"/>
            <a:ext cx="8382240" cy="4648320"/>
          </a:xfrm>
          <a:prstGeom prst="rect">
            <a:avLst/>
          </a:prstGeom>
          <a:noFill/>
          <a:ln w="0">
            <a:noFill/>
          </a:ln>
        </p:spPr>
        <p:txBody>
          <a:bodyPr lIns="102960" rIns="102960" tIns="51480" bIns="51480" anchor="t">
            <a:normAutofit/>
          </a:bodyPr>
          <a:p>
            <a:pPr marL="343080" indent="-343080">
              <a:lnSpc>
                <a:spcPct val="120000"/>
              </a:lnSpc>
              <a:spcBef>
                <a:spcPts val="550"/>
              </a:spcBef>
              <a:buClr>
                <a:srgbClr val="fdf219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Primary objective is to establish </a:t>
            </a:r>
            <a:r>
              <a:rPr b="0" lang="en-US" sz="2200" strike="noStrike" u="none">
                <a:solidFill>
                  <a:srgbClr val="cc0000"/>
                </a:solidFill>
                <a:effectLst/>
                <a:uFillTx/>
                <a:latin typeface="Tahoma"/>
              </a:rPr>
              <a:t>connectivity </a:t>
            </a: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to and within Latin America.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20000"/>
              </a:lnSpc>
              <a:spcBef>
                <a:spcPts val="550"/>
              </a:spcBef>
              <a:buClr>
                <a:srgbClr val="fdf219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First achieve </a:t>
            </a:r>
            <a:r>
              <a:rPr b="0" lang="en-US" sz="2200" strike="noStrike" u="none">
                <a:solidFill>
                  <a:srgbClr val="cc0000"/>
                </a:solidFill>
                <a:effectLst/>
                <a:uFillTx/>
                <a:latin typeface="Tahoma"/>
              </a:rPr>
              <a:t>thin network capacity</a:t>
            </a: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 at a reasonable cost then expand as markets mature -- points to satellite.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20000"/>
              </a:lnSpc>
              <a:spcBef>
                <a:spcPts val="550"/>
              </a:spcBef>
              <a:buClr>
                <a:srgbClr val="fdf219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Simultaneously analyzing </a:t>
            </a:r>
            <a:r>
              <a:rPr b="0" lang="en-US" sz="2200" strike="noStrike" u="none">
                <a:solidFill>
                  <a:srgbClr val="cc0000"/>
                </a:solidFill>
                <a:effectLst/>
                <a:uFillTx/>
                <a:latin typeface="Tahoma"/>
              </a:rPr>
              <a:t>development of a proprietary</a:t>
            </a: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 </a:t>
            </a:r>
            <a:r>
              <a:rPr b="0" lang="en-US" sz="2200" strike="noStrike" u="none">
                <a:solidFill>
                  <a:srgbClr val="cc0000"/>
                </a:solidFill>
                <a:effectLst/>
                <a:uFillTx/>
                <a:latin typeface="Tahoma"/>
              </a:rPr>
              <a:t>fiber optic network</a:t>
            </a: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 for long term use.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20000"/>
              </a:lnSpc>
              <a:spcBef>
                <a:spcPts val="550"/>
              </a:spcBef>
              <a:buClr>
                <a:srgbClr val="fdf219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As connectivity is being established, team is opening discussions with </a:t>
            </a:r>
            <a:r>
              <a:rPr b="0" lang="en-US" sz="2200" strike="noStrike" u="none">
                <a:solidFill>
                  <a:srgbClr val="cc0000"/>
                </a:solidFill>
                <a:effectLst/>
                <a:uFillTx/>
                <a:latin typeface="Tahoma"/>
              </a:rPr>
              <a:t>content providers and ISPs</a:t>
            </a: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 within target countries -- Argentina, Brazil, Chile, Mexico.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120000"/>
              </a:lnSpc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253" name=""/>
          <p:cNvSpPr/>
          <p:nvPr/>
        </p:nvSpPr>
        <p:spPr>
          <a:xfrm>
            <a:off x="685800" y="3733920"/>
            <a:ext cx="8142120" cy="188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2960" rIns="102960" tIns="51480" bIns="51480" anchor="t">
            <a:normAutofit/>
          </a:bodyPr>
          <a:p>
            <a:pPr marL="385920" indent="-385920">
              <a:lnSpc>
                <a:spcPct val="120000"/>
              </a:lnSpc>
              <a:spcBef>
                <a:spcPts val="624"/>
              </a:spcBef>
              <a:tabLst>
                <a:tab algn="l" pos="0"/>
                <a:tab algn="l" pos="1028880"/>
                <a:tab algn="l" pos="2057400"/>
                <a:tab algn="l" pos="3086280"/>
                <a:tab algn="l" pos="4114800"/>
                <a:tab algn="l" pos="5143680"/>
                <a:tab algn="l" pos="6172200"/>
                <a:tab algn="l" pos="7201080"/>
                <a:tab algn="l" pos="8229600"/>
                <a:tab algn="l" pos="9258480"/>
                <a:tab algn="l" pos="102870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 spd="med">
    <p:wipe dir="r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"/>
          <p:cNvSpPr/>
          <p:nvPr/>
        </p:nvSpPr>
        <p:spPr>
          <a:xfrm>
            <a:off x="3840120" y="3733920"/>
            <a:ext cx="3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28880"/>
                <a:tab algn="l" pos="2057400"/>
                <a:tab algn="l" pos="3086280"/>
                <a:tab algn="l" pos="4114800"/>
                <a:tab algn="l" pos="5143680"/>
                <a:tab algn="l" pos="6172200"/>
                <a:tab algn="l" pos="7201080"/>
                <a:tab algn="l" pos="8229600"/>
                <a:tab algn="l" pos="9258480"/>
                <a:tab algn="l" pos="102870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85440" y="342720"/>
            <a:ext cx="7799400" cy="1114200"/>
          </a:xfrm>
          <a:prstGeom prst="rect">
            <a:avLst/>
          </a:prstGeom>
          <a:noFill/>
          <a:ln w="0">
            <a:noFill/>
          </a:ln>
        </p:spPr>
        <p:txBody>
          <a:bodyPr lIns="102960" rIns="102960" tIns="51480" bIns="5148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ceff31"/>
                </a:solidFill>
                <a:effectLst/>
                <a:uFillTx/>
                <a:latin typeface="Tahoma"/>
              </a:rPr>
              <a:t>Satellite Reach</a:t>
            </a:r>
            <a:endParaRPr b="1" lang="en-US" sz="2600" strike="noStrike" u="none">
              <a:solidFill>
                <a:srgbClr val="ceff31"/>
              </a:solidFill>
              <a:effectLst/>
              <a:uFillTx/>
              <a:latin typeface="Frutiger 55 Roman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685440" y="1285560"/>
            <a:ext cx="8142120" cy="4111560"/>
          </a:xfrm>
          <a:prstGeom prst="rect">
            <a:avLst/>
          </a:prstGeom>
          <a:noFill/>
          <a:ln w="0">
            <a:noFill/>
          </a:ln>
        </p:spPr>
        <p:txBody>
          <a:bodyPr lIns="102960" rIns="102960" tIns="51480" bIns="51480" anchor="t">
            <a:normAutofit lnSpcReduction="9999"/>
          </a:bodyPr>
          <a:p>
            <a:pPr marL="304920" indent="-304920">
              <a:lnSpc>
                <a:spcPct val="120000"/>
              </a:lnSpc>
              <a:spcBef>
                <a:spcPts val="550"/>
              </a:spcBef>
              <a:buClr>
                <a:srgbClr val="000000"/>
              </a:buClr>
              <a:buFont typeface="Tahoma"/>
              <a:buChar char="•"/>
              <a:tabLst>
                <a:tab algn="l" pos="812880"/>
                <a:tab algn="l" pos="1625760"/>
                <a:tab algn="l" pos="2438280"/>
                <a:tab algn="l" pos="3251160"/>
                <a:tab algn="l" pos="4064040"/>
                <a:tab algn="l" pos="4876920"/>
                <a:tab algn="l" pos="5689440"/>
                <a:tab algn="l" pos="6502320"/>
                <a:tab algn="l" pos="7315200"/>
                <a:tab algn="l" pos="8128080"/>
                <a:tab algn="l" pos="8940960"/>
                <a:tab algn="l" pos="9753480"/>
                <a:tab algn="l" pos="10566360"/>
              </a:tabLst>
            </a:pPr>
            <a:r>
              <a:rPr b="0" lang="en-US" sz="2200" strike="noStrike" u="none">
                <a:solidFill>
                  <a:srgbClr val="cc0000"/>
                </a:solidFill>
                <a:effectLst/>
                <a:uFillTx/>
                <a:latin typeface="Tahoma"/>
              </a:rPr>
              <a:t>Interlink</a:t>
            </a: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 testing of symmetrical IP/DVB platform on Satmex 5 or Solidaridad 2 initiating in 3/00.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673200" indent="-254160">
              <a:lnSpc>
                <a:spcPct val="120000"/>
              </a:lnSpc>
              <a:spcBef>
                <a:spcPts val="476"/>
              </a:spcBef>
              <a:buClr>
                <a:srgbClr val="ffffff"/>
              </a:buClr>
              <a:buFont typeface="Tahoma"/>
              <a:buChar char="–"/>
              <a:tabLst>
                <a:tab algn="l" pos="812880"/>
                <a:tab algn="l" pos="1625760"/>
                <a:tab algn="l" pos="2438280"/>
                <a:tab algn="l" pos="3251160"/>
                <a:tab algn="l" pos="4064040"/>
                <a:tab algn="l" pos="4876920"/>
                <a:tab algn="l" pos="5689440"/>
                <a:tab algn="l" pos="6502320"/>
                <a:tab algn="l" pos="7315200"/>
                <a:tab algn="l" pos="8128080"/>
                <a:tab algn="l" pos="8940960"/>
                <a:tab algn="l" pos="9753480"/>
                <a:tab algn="l" pos="10566360"/>
              </a:tabLst>
            </a:pPr>
            <a:r>
              <a:rPr b="0" lang="en-US" sz="19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If positive, downlinks to ISPs in Brazil, Chile, Central America during 5-7/00.</a:t>
            </a:r>
            <a:endParaRPr b="1" lang="en-US" sz="19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673200" indent="-254160">
              <a:lnSpc>
                <a:spcPct val="120000"/>
              </a:lnSpc>
              <a:spcBef>
                <a:spcPts val="476"/>
              </a:spcBef>
              <a:buClr>
                <a:srgbClr val="ffffff"/>
              </a:buClr>
              <a:buFont typeface="Tahoma"/>
              <a:buChar char="–"/>
              <a:tabLst>
                <a:tab algn="l" pos="812880"/>
                <a:tab algn="l" pos="1625760"/>
                <a:tab algn="l" pos="2438280"/>
                <a:tab algn="l" pos="3251160"/>
                <a:tab algn="l" pos="4064040"/>
                <a:tab algn="l" pos="4876920"/>
                <a:tab algn="l" pos="5689440"/>
                <a:tab algn="l" pos="6502320"/>
                <a:tab algn="l" pos="7315200"/>
                <a:tab algn="l" pos="8128080"/>
                <a:tab algn="l" pos="8940960"/>
                <a:tab algn="l" pos="9753480"/>
                <a:tab algn="l" pos="10566360"/>
              </a:tabLst>
            </a:pPr>
            <a:r>
              <a:rPr b="0" lang="en-US" sz="19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Solution for content deals and teleport facilities in Latam providing return path to US.</a:t>
            </a:r>
            <a:endParaRPr b="1" lang="en-US" sz="19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04920" indent="-304920">
              <a:lnSpc>
                <a:spcPct val="120000"/>
              </a:lnSpc>
              <a:spcBef>
                <a:spcPts val="550"/>
              </a:spcBef>
              <a:buClr>
                <a:srgbClr val="000000"/>
              </a:buClr>
              <a:buFont typeface="Tahoma"/>
              <a:buChar char="•"/>
              <a:tabLst>
                <a:tab algn="l" pos="812880"/>
                <a:tab algn="l" pos="1625760"/>
                <a:tab algn="l" pos="2438280"/>
                <a:tab algn="l" pos="3251160"/>
                <a:tab algn="l" pos="4064040"/>
                <a:tab algn="l" pos="4876920"/>
                <a:tab algn="l" pos="5689440"/>
                <a:tab algn="l" pos="6502320"/>
                <a:tab algn="l" pos="7315200"/>
                <a:tab algn="l" pos="8128080"/>
                <a:tab algn="l" pos="8940960"/>
                <a:tab algn="l" pos="9753480"/>
                <a:tab algn="l" pos="10566360"/>
              </a:tabLst>
            </a:pPr>
            <a:r>
              <a:rPr b="0" lang="en-US" sz="2200" strike="noStrike" u="none">
                <a:solidFill>
                  <a:srgbClr val="cc0000"/>
                </a:solidFill>
                <a:effectLst/>
                <a:uFillTx/>
                <a:latin typeface="Tahoma"/>
              </a:rPr>
              <a:t>PanAmSat Global Opportunity</a:t>
            </a: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 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673200" indent="-254160">
              <a:lnSpc>
                <a:spcPct val="120000"/>
              </a:lnSpc>
              <a:spcBef>
                <a:spcPts val="476"/>
              </a:spcBef>
              <a:buClr>
                <a:srgbClr val="ffffff"/>
              </a:buClr>
              <a:buFont typeface="Tahoma"/>
              <a:buChar char="–"/>
              <a:tabLst>
                <a:tab algn="l" pos="812880"/>
                <a:tab algn="l" pos="1625760"/>
                <a:tab algn="l" pos="2438280"/>
                <a:tab algn="l" pos="3251160"/>
                <a:tab algn="l" pos="4064040"/>
                <a:tab algn="l" pos="4876920"/>
                <a:tab algn="l" pos="5689440"/>
                <a:tab algn="l" pos="6502320"/>
                <a:tab algn="l" pos="7315200"/>
                <a:tab algn="l" pos="8128080"/>
                <a:tab algn="l" pos="8940960"/>
                <a:tab algn="l" pos="9753480"/>
                <a:tab algn="l" pos="10566360"/>
              </a:tabLst>
            </a:pPr>
            <a:r>
              <a:rPr b="0" lang="en-US" sz="19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Global Strategy defined 1/00.</a:t>
            </a:r>
            <a:endParaRPr b="1" lang="en-US" sz="19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673200" indent="-254160">
              <a:lnSpc>
                <a:spcPct val="120000"/>
              </a:lnSpc>
              <a:spcBef>
                <a:spcPts val="476"/>
              </a:spcBef>
              <a:buClr>
                <a:srgbClr val="ffffff"/>
              </a:buClr>
              <a:buFont typeface="Tahoma"/>
              <a:buChar char="–"/>
              <a:tabLst>
                <a:tab algn="l" pos="812880"/>
                <a:tab algn="l" pos="1625760"/>
                <a:tab algn="l" pos="2438280"/>
                <a:tab algn="l" pos="3251160"/>
                <a:tab algn="l" pos="4064040"/>
                <a:tab algn="l" pos="4876920"/>
                <a:tab algn="l" pos="5689440"/>
                <a:tab algn="l" pos="6502320"/>
                <a:tab algn="l" pos="7315200"/>
                <a:tab algn="l" pos="8128080"/>
                <a:tab algn="l" pos="8940960"/>
                <a:tab algn="l" pos="9753480"/>
                <a:tab algn="l" pos="10566360"/>
              </a:tabLst>
            </a:pPr>
            <a:r>
              <a:rPr b="0" lang="en-US" sz="19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Deal signed with PanAmSat 3/00.</a:t>
            </a:r>
            <a:endParaRPr b="1" lang="en-US" sz="19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673200" indent="-254160">
              <a:lnSpc>
                <a:spcPct val="120000"/>
              </a:lnSpc>
              <a:spcBef>
                <a:spcPts val="476"/>
              </a:spcBef>
              <a:buClr>
                <a:srgbClr val="ffffff"/>
              </a:buClr>
              <a:buFont typeface="Tahoma"/>
              <a:buChar char="–"/>
              <a:tabLst>
                <a:tab algn="l" pos="812880"/>
                <a:tab algn="l" pos="1625760"/>
                <a:tab algn="l" pos="2438280"/>
                <a:tab algn="l" pos="3251160"/>
                <a:tab algn="l" pos="4064040"/>
                <a:tab algn="l" pos="4876920"/>
                <a:tab algn="l" pos="5689440"/>
                <a:tab algn="l" pos="6502320"/>
                <a:tab algn="l" pos="7315200"/>
                <a:tab algn="l" pos="8128080"/>
                <a:tab algn="l" pos="8940960"/>
                <a:tab algn="l" pos="9753480"/>
                <a:tab algn="l" pos="10566360"/>
              </a:tabLst>
            </a:pPr>
            <a:r>
              <a:rPr b="0" lang="en-US" sz="19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Testing and implementation 4/00.</a:t>
            </a:r>
            <a:endParaRPr b="1" lang="en-US" sz="19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673200" indent="-254160">
              <a:lnSpc>
                <a:spcPct val="120000"/>
              </a:lnSpc>
              <a:spcBef>
                <a:spcPts val="476"/>
              </a:spcBef>
              <a:buClr>
                <a:srgbClr val="ffffff"/>
              </a:buClr>
              <a:buFont typeface="Tahoma"/>
              <a:buChar char="–"/>
              <a:tabLst>
                <a:tab algn="l" pos="812880"/>
                <a:tab algn="l" pos="1625760"/>
                <a:tab algn="l" pos="2438280"/>
                <a:tab algn="l" pos="3251160"/>
                <a:tab algn="l" pos="4064040"/>
                <a:tab algn="l" pos="4876920"/>
                <a:tab algn="l" pos="5689440"/>
                <a:tab algn="l" pos="6502320"/>
                <a:tab algn="l" pos="7315200"/>
                <a:tab algn="l" pos="8128080"/>
                <a:tab algn="l" pos="8940960"/>
                <a:tab algn="l" pos="9753480"/>
                <a:tab algn="l" pos="10566360"/>
              </a:tabLst>
            </a:pPr>
            <a:r>
              <a:rPr b="0" lang="en-US" sz="19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Latam Coverage by 4/00.</a:t>
            </a:r>
            <a:endParaRPr b="1" lang="en-US" sz="19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673200" indent="0">
              <a:lnSpc>
                <a:spcPct val="120000"/>
              </a:lnSpc>
              <a:spcBef>
                <a:spcPts val="550"/>
              </a:spcBef>
              <a:buNone/>
              <a:tabLst>
                <a:tab algn="l" pos="812880"/>
                <a:tab algn="l" pos="1625760"/>
                <a:tab algn="l" pos="2438280"/>
                <a:tab algn="l" pos="3251160"/>
                <a:tab algn="l" pos="4064040"/>
                <a:tab algn="l" pos="4876920"/>
                <a:tab algn="l" pos="5689440"/>
                <a:tab algn="l" pos="6502320"/>
                <a:tab algn="l" pos="7315200"/>
                <a:tab algn="l" pos="8128080"/>
                <a:tab algn="l" pos="8940960"/>
                <a:tab algn="l" pos="9753480"/>
                <a:tab algn="l" pos="10566360"/>
              </a:tabLst>
            </a:pP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04920" indent="0">
              <a:lnSpc>
                <a:spcPct val="120000"/>
              </a:lnSpc>
              <a:spcBef>
                <a:spcPts val="550"/>
              </a:spcBef>
              <a:buNone/>
              <a:tabLst>
                <a:tab algn="l" pos="812880"/>
                <a:tab algn="l" pos="1625760"/>
                <a:tab algn="l" pos="2438280"/>
                <a:tab algn="l" pos="3251160"/>
                <a:tab algn="l" pos="4064040"/>
                <a:tab algn="l" pos="4876920"/>
                <a:tab algn="l" pos="5689440"/>
                <a:tab algn="l" pos="6502320"/>
                <a:tab algn="l" pos="7315200"/>
                <a:tab algn="l" pos="8128080"/>
                <a:tab algn="l" pos="8940960"/>
                <a:tab algn="l" pos="9753480"/>
                <a:tab algn="l" pos="10566360"/>
              </a:tabLst>
            </a:pP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"/>
          <p:cNvSpPr/>
          <p:nvPr/>
        </p:nvSpPr>
        <p:spPr>
          <a:xfrm>
            <a:off x="457200" y="228600"/>
            <a:ext cx="8153280" cy="56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spcBef>
                <a:spcPts val="193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Potential Network Development</a:t>
            </a:r>
            <a:endParaRPr b="0" lang="en-US" sz="3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58" name=""/>
          <p:cNvGraphicFramePr/>
          <p:nvPr/>
        </p:nvGraphicFramePr>
        <p:xfrm>
          <a:off x="1733400" y="1108080"/>
          <a:ext cx="5535720" cy="46162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59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733400" y="1108080"/>
                    <a:ext cx="5535720" cy="4616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transition spd="med">
    <p:wipe dir="r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"/>
          <p:cNvSpPr/>
          <p:nvPr/>
        </p:nvSpPr>
        <p:spPr>
          <a:xfrm>
            <a:off x="3840120" y="3733920"/>
            <a:ext cx="3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28880"/>
                <a:tab algn="l" pos="2057400"/>
                <a:tab algn="l" pos="3086280"/>
                <a:tab algn="l" pos="4114800"/>
                <a:tab algn="l" pos="5143680"/>
                <a:tab algn="l" pos="6172200"/>
                <a:tab algn="l" pos="7201080"/>
                <a:tab algn="l" pos="8229600"/>
                <a:tab algn="l" pos="9258480"/>
                <a:tab algn="l" pos="102870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685440" y="342720"/>
            <a:ext cx="8142120" cy="857160"/>
          </a:xfrm>
          <a:prstGeom prst="rect">
            <a:avLst/>
          </a:prstGeom>
          <a:noFill/>
          <a:ln w="0">
            <a:noFill/>
          </a:ln>
        </p:spPr>
        <p:txBody>
          <a:bodyPr lIns="102960" rIns="102960" tIns="51480" bIns="5148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ceff31"/>
                </a:solidFill>
                <a:effectLst/>
                <a:uFillTx/>
                <a:latin typeface="Tahoma"/>
              </a:rPr>
              <a:t>Pan Regional Content and ISPs</a:t>
            </a:r>
            <a:endParaRPr b="1" lang="en-US" sz="2600" strike="noStrike" u="none">
              <a:solidFill>
                <a:srgbClr val="ceff31"/>
              </a:solidFill>
              <a:effectLst/>
              <a:uFillTx/>
              <a:latin typeface="Frutiger 55 Roman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514080" y="971280"/>
            <a:ext cx="8142120" cy="2484360"/>
          </a:xfrm>
          <a:prstGeom prst="rect">
            <a:avLst/>
          </a:prstGeom>
          <a:noFill/>
          <a:ln w="0">
            <a:noFill/>
          </a:ln>
        </p:spPr>
        <p:txBody>
          <a:bodyPr lIns="102960" rIns="102960" tIns="51480" bIns="51480" anchor="t">
            <a:normAutofit fontScale="77500" lnSpcReduction="19999"/>
          </a:bodyPr>
          <a:p>
            <a:pPr marL="343080" indent="-343080">
              <a:lnSpc>
                <a:spcPct val="120000"/>
              </a:lnSpc>
              <a:spcBef>
                <a:spcPts val="850"/>
              </a:spcBef>
              <a:buClr>
                <a:srgbClr val="ffffff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4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2 deals closed that currently need network support:</a:t>
            </a:r>
            <a:endParaRPr b="1" lang="en-US" sz="34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20000"/>
              </a:lnSpc>
              <a:spcBef>
                <a:spcPts val="624"/>
              </a:spcBef>
              <a:buClr>
                <a:srgbClr val="ffffff"/>
              </a:buClr>
              <a:buFont typeface="Tahom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LatinSoccer.net</a:t>
            </a:r>
            <a:endParaRPr b="1" lang="en-US" sz="25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20000"/>
              </a:lnSpc>
              <a:spcBef>
                <a:spcPts val="624"/>
              </a:spcBef>
              <a:buClr>
                <a:srgbClr val="ffffff"/>
              </a:buClr>
              <a:buFont typeface="Tahom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Grupo Azteca</a:t>
            </a:r>
            <a:endParaRPr b="1" lang="en-US" sz="25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20000"/>
              </a:lnSpc>
              <a:spcBef>
                <a:spcPts val="850"/>
              </a:spcBef>
              <a:buClr>
                <a:srgbClr val="ffffff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4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In discussions with the following:</a:t>
            </a:r>
            <a:endParaRPr b="1" lang="en-US" sz="34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20000"/>
              </a:lnSpc>
              <a:spcBef>
                <a:spcPts val="624"/>
              </a:spcBef>
              <a:buClr>
                <a:srgbClr val="ffffff"/>
              </a:buClr>
              <a:buFont typeface="Tahom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ForeignTV.com, Que Pasa, El Sitio, El Foco</a:t>
            </a:r>
            <a:endParaRPr b="1" lang="en-US" sz="25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120000"/>
              </a:lnSpc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120000"/>
              </a:lnSpc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"/>
          <p:cNvSpPr/>
          <p:nvPr/>
        </p:nvSpPr>
        <p:spPr>
          <a:xfrm>
            <a:off x="685800" y="-38160"/>
            <a:ext cx="7772400" cy="83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ceff31"/>
                </a:solidFill>
                <a:effectLst/>
                <a:uFillTx/>
                <a:latin typeface="Frutiger 55 Roman"/>
              </a:rPr>
              <a:t>Asia Strategy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" name=""/>
          <p:cNvSpPr/>
          <p:nvPr/>
        </p:nvSpPr>
        <p:spPr>
          <a:xfrm>
            <a:off x="228600" y="609480"/>
            <a:ext cx="8686800" cy="464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Current Projects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26"/>
              </a:spcBef>
              <a:buClr>
                <a:srgbClr val="ffffff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JAPAN:</a:t>
            </a:r>
            <a:r>
              <a:rPr b="0" lang="en-US" sz="1300" strike="noStrike" u="none">
                <a:solidFill>
                  <a:srgbClr val="fdf219"/>
                </a:solidFill>
                <a:effectLst/>
                <a:uFillTx/>
                <a:latin typeface="Frutiger 45 Light"/>
              </a:rPr>
              <a:t> NTT</a:t>
            </a: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in Japan:  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Frutiger 45 Light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ECI to swap/obtain transpacific capacity via the US-China submarine cable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Frutiger 45 Light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NTT to swap for capacity on EIN: San Jose, Los Angeles, and New York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Frutiger 45 Light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NTT to provide backhaul capacity in Tokyo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Frutiger 45 Light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ECI to initially store 2-3 racks in NTT’s colo space in Otemachi facility in Tokyo with option to increase to 10-12 racks to support applications and trading within a 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Frutiger 45 Light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Contracts to be in place by February 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26"/>
              </a:spcBef>
              <a:buClr>
                <a:srgbClr val="ffffff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Also developed relationships with KDD, PSINet, Level 3, etc.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Future Plans/Strategy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26"/>
              </a:spcBef>
              <a:buClr>
                <a:srgbClr val="ffffff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HONG KONG:</a:t>
            </a: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Continue discussions with Hong Kong players; currently discussing swap arrangement with </a:t>
            </a:r>
            <a:r>
              <a:rPr b="0" lang="en-US" sz="1300" strike="noStrike" u="none">
                <a:solidFill>
                  <a:srgbClr val="fdf219"/>
                </a:solidFill>
                <a:effectLst/>
                <a:uFillTx/>
                <a:latin typeface="Frutiger 45 Light"/>
              </a:rPr>
              <a:t>Cable &amp; Wireless Hong Kong Telecom</a:t>
            </a: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for trans-pacific and/or Pan-Asian capacity; met with ISPs </a:t>
            </a:r>
            <a:r>
              <a:rPr b="0" lang="en-US" sz="1300" strike="noStrike" u="none">
                <a:solidFill>
                  <a:srgbClr val="fdf219"/>
                </a:solidFill>
                <a:effectLst/>
                <a:uFillTx/>
                <a:latin typeface="Frutiger 45 Light"/>
              </a:rPr>
              <a:t>Netvigator, PSINet, HKNet; </a:t>
            </a: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met with content providers</a:t>
            </a:r>
            <a:r>
              <a:rPr b="0" lang="en-US" sz="1300" strike="noStrike" u="none">
                <a:solidFill>
                  <a:srgbClr val="fdf219"/>
                </a:solidFill>
                <a:effectLst/>
                <a:uFillTx/>
                <a:latin typeface="Frutiger 45 Light"/>
              </a:rPr>
              <a:t> Wharf Cable, Pacific Century Cyberworks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26"/>
              </a:spcBef>
              <a:buClr>
                <a:srgbClr val="ffffff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SINGAPORE</a:t>
            </a: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: Pursue opportunity with </a:t>
            </a:r>
            <a:r>
              <a:rPr b="0" lang="en-US" sz="1300" strike="noStrike" u="none">
                <a:solidFill>
                  <a:srgbClr val="fdf219"/>
                </a:solidFill>
                <a:effectLst/>
                <a:uFillTx/>
                <a:latin typeface="Frutiger 45 Light"/>
              </a:rPr>
              <a:t>ST Telemedia</a:t>
            </a: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in Singapore - contacts with </a:t>
            </a:r>
            <a:r>
              <a:rPr b="0" lang="en-US" sz="1300" strike="noStrike" u="none">
                <a:solidFill>
                  <a:srgbClr val="fdf219"/>
                </a:solidFill>
                <a:effectLst/>
                <a:uFillTx/>
                <a:latin typeface="Frutiger 45 Light"/>
              </a:rPr>
              <a:t>StarHub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26"/>
              </a:spcBef>
              <a:buClr>
                <a:srgbClr val="ffffff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SOUTH KOREA:</a:t>
            </a: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Follow through on contacts with  </a:t>
            </a:r>
            <a:r>
              <a:rPr b="0" lang="en-US" sz="1300" strike="noStrike" u="none">
                <a:solidFill>
                  <a:srgbClr val="fdf219"/>
                </a:solidFill>
                <a:effectLst/>
                <a:uFillTx/>
                <a:latin typeface="Frutiger 45 Light"/>
              </a:rPr>
              <a:t>Korea Telecom (KT)</a:t>
            </a: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; capitalize on KT’s new relationship with NTT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26"/>
              </a:spcBef>
              <a:buClr>
                <a:srgbClr val="ffffff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TAIWAN: </a:t>
            </a: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Met with Chungwha Telecom on capacity, SEEDnet, Taiwan Telecom Network Services (TTNS)</a:t>
            </a:r>
            <a:r>
              <a:rPr b="0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26"/>
              </a:spcBef>
              <a:buClr>
                <a:srgbClr val="ffffff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AUSTRALIA</a:t>
            </a: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: Jan 2000 trip planned to meet with </a:t>
            </a:r>
            <a:r>
              <a:rPr b="0" lang="en-US" sz="1300" strike="noStrike" u="none">
                <a:solidFill>
                  <a:srgbClr val="fdf219"/>
                </a:solidFill>
                <a:effectLst/>
                <a:uFillTx/>
                <a:latin typeface="Frutiger 45 Light"/>
              </a:rPr>
              <a:t>Telstra Corporation, C&amp;W Optus, PowerTel, MCIWorldcom - Ozmail, Davnet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" name=""/>
          <p:cNvSpPr/>
          <p:nvPr/>
        </p:nvSpPr>
        <p:spPr>
          <a:xfrm>
            <a:off x="1028880" y="6067440"/>
            <a:ext cx="6197400" cy="520920"/>
          </a:xfrm>
          <a:prstGeom prst="rect">
            <a:avLst/>
          </a:prstGeom>
          <a:solidFill>
            <a:srgbClr val="fdf219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Obtain trans-Pacific capacity to Japan, then extend EIN to Hong Kong, Singapore, etc.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685800" y="1267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ceff31"/>
                </a:solidFill>
                <a:effectLst/>
                <a:uFillTx/>
                <a:latin typeface="Frutiger 55 Roman"/>
              </a:rPr>
              <a:t>NTT Deal Schematic</a:t>
            </a:r>
            <a:endParaRPr b="1" lang="en-US" sz="3200" strike="noStrike" u="none">
              <a:solidFill>
                <a:srgbClr val="ceff31"/>
              </a:solidFill>
              <a:effectLst/>
              <a:uFillTx/>
              <a:latin typeface="Frutiger 55 Roman"/>
            </a:endParaRPr>
          </a:p>
        </p:txBody>
      </p:sp>
      <p:sp>
        <p:nvSpPr>
          <p:cNvPr id="267" name=""/>
          <p:cNvSpPr/>
          <p:nvPr/>
        </p:nvSpPr>
        <p:spPr>
          <a:xfrm>
            <a:off x="2743200" y="2095560"/>
            <a:ext cx="5278320" cy="3355920"/>
          </a:xfrm>
          <a:custGeom>
            <a:avLst/>
            <a:gdLst/>
            <a:ahLst/>
            <a:rect l="l" t="t" r="r" b="b"/>
            <a:pathLst>
              <a:path w="2511" h="1521">
                <a:moveTo>
                  <a:pt x="2420" y="9"/>
                </a:moveTo>
                <a:lnTo>
                  <a:pt x="2407" y="0"/>
                </a:lnTo>
                <a:lnTo>
                  <a:pt x="2393" y="0"/>
                </a:lnTo>
                <a:lnTo>
                  <a:pt x="2384" y="1"/>
                </a:lnTo>
                <a:lnTo>
                  <a:pt x="2378" y="12"/>
                </a:lnTo>
                <a:lnTo>
                  <a:pt x="2367" y="9"/>
                </a:lnTo>
                <a:lnTo>
                  <a:pt x="2359" y="12"/>
                </a:lnTo>
                <a:lnTo>
                  <a:pt x="2353" y="27"/>
                </a:lnTo>
                <a:lnTo>
                  <a:pt x="2335" y="61"/>
                </a:lnTo>
                <a:lnTo>
                  <a:pt x="2344" y="82"/>
                </a:lnTo>
                <a:lnTo>
                  <a:pt x="2337" y="107"/>
                </a:lnTo>
                <a:lnTo>
                  <a:pt x="2343" y="118"/>
                </a:lnTo>
                <a:lnTo>
                  <a:pt x="2342" y="138"/>
                </a:lnTo>
                <a:lnTo>
                  <a:pt x="2339" y="156"/>
                </a:lnTo>
                <a:lnTo>
                  <a:pt x="2328" y="159"/>
                </a:lnTo>
                <a:lnTo>
                  <a:pt x="2319" y="149"/>
                </a:lnTo>
                <a:lnTo>
                  <a:pt x="2302" y="189"/>
                </a:lnTo>
                <a:lnTo>
                  <a:pt x="2269" y="197"/>
                </a:lnTo>
                <a:lnTo>
                  <a:pt x="2226" y="210"/>
                </a:lnTo>
                <a:lnTo>
                  <a:pt x="2195" y="218"/>
                </a:lnTo>
                <a:lnTo>
                  <a:pt x="2171" y="239"/>
                </a:lnTo>
                <a:lnTo>
                  <a:pt x="2154" y="262"/>
                </a:lnTo>
                <a:lnTo>
                  <a:pt x="2140" y="263"/>
                </a:lnTo>
                <a:lnTo>
                  <a:pt x="2124" y="288"/>
                </a:lnTo>
                <a:lnTo>
                  <a:pt x="2131" y="297"/>
                </a:lnTo>
                <a:lnTo>
                  <a:pt x="2135" y="317"/>
                </a:lnTo>
                <a:lnTo>
                  <a:pt x="2127" y="324"/>
                </a:lnTo>
                <a:lnTo>
                  <a:pt x="2116" y="339"/>
                </a:lnTo>
                <a:lnTo>
                  <a:pt x="2104" y="343"/>
                </a:lnTo>
                <a:lnTo>
                  <a:pt x="2100" y="353"/>
                </a:lnTo>
                <a:lnTo>
                  <a:pt x="2079" y="356"/>
                </a:lnTo>
                <a:lnTo>
                  <a:pt x="2050" y="357"/>
                </a:lnTo>
                <a:lnTo>
                  <a:pt x="2027" y="371"/>
                </a:lnTo>
                <a:lnTo>
                  <a:pt x="2030" y="393"/>
                </a:lnTo>
                <a:lnTo>
                  <a:pt x="2023" y="412"/>
                </a:lnTo>
                <a:lnTo>
                  <a:pt x="2004" y="437"/>
                </a:lnTo>
                <a:lnTo>
                  <a:pt x="1980" y="460"/>
                </a:lnTo>
                <a:lnTo>
                  <a:pt x="1956" y="469"/>
                </a:lnTo>
                <a:lnTo>
                  <a:pt x="1949" y="487"/>
                </a:lnTo>
                <a:lnTo>
                  <a:pt x="1900" y="507"/>
                </a:lnTo>
                <a:lnTo>
                  <a:pt x="1873" y="501"/>
                </a:lnTo>
                <a:lnTo>
                  <a:pt x="1868" y="495"/>
                </a:lnTo>
                <a:lnTo>
                  <a:pt x="1880" y="483"/>
                </a:lnTo>
                <a:lnTo>
                  <a:pt x="1881" y="467"/>
                </a:lnTo>
                <a:lnTo>
                  <a:pt x="1872" y="453"/>
                </a:lnTo>
                <a:lnTo>
                  <a:pt x="1882" y="446"/>
                </a:lnTo>
                <a:lnTo>
                  <a:pt x="1896" y="449"/>
                </a:lnTo>
                <a:lnTo>
                  <a:pt x="1894" y="419"/>
                </a:lnTo>
                <a:lnTo>
                  <a:pt x="1891" y="395"/>
                </a:lnTo>
                <a:lnTo>
                  <a:pt x="1883" y="373"/>
                </a:lnTo>
                <a:lnTo>
                  <a:pt x="1870" y="362"/>
                </a:lnTo>
                <a:lnTo>
                  <a:pt x="1852" y="357"/>
                </a:lnTo>
                <a:lnTo>
                  <a:pt x="1838" y="367"/>
                </a:lnTo>
                <a:lnTo>
                  <a:pt x="1825" y="385"/>
                </a:lnTo>
                <a:lnTo>
                  <a:pt x="1811" y="381"/>
                </a:lnTo>
                <a:lnTo>
                  <a:pt x="1816" y="372"/>
                </a:lnTo>
                <a:lnTo>
                  <a:pt x="1823" y="367"/>
                </a:lnTo>
                <a:lnTo>
                  <a:pt x="1832" y="361"/>
                </a:lnTo>
                <a:lnTo>
                  <a:pt x="1845" y="345"/>
                </a:lnTo>
                <a:lnTo>
                  <a:pt x="1835" y="314"/>
                </a:lnTo>
                <a:lnTo>
                  <a:pt x="1832" y="289"/>
                </a:lnTo>
                <a:lnTo>
                  <a:pt x="1811" y="285"/>
                </a:lnTo>
                <a:lnTo>
                  <a:pt x="1773" y="262"/>
                </a:lnTo>
                <a:lnTo>
                  <a:pt x="1751" y="272"/>
                </a:lnTo>
                <a:lnTo>
                  <a:pt x="1747" y="283"/>
                </a:lnTo>
                <a:lnTo>
                  <a:pt x="1752" y="292"/>
                </a:lnTo>
                <a:lnTo>
                  <a:pt x="1741" y="297"/>
                </a:lnTo>
                <a:lnTo>
                  <a:pt x="1740" y="315"/>
                </a:lnTo>
                <a:lnTo>
                  <a:pt x="1730" y="315"/>
                </a:lnTo>
                <a:lnTo>
                  <a:pt x="1714" y="330"/>
                </a:lnTo>
                <a:lnTo>
                  <a:pt x="1708" y="341"/>
                </a:lnTo>
                <a:lnTo>
                  <a:pt x="1703" y="353"/>
                </a:lnTo>
                <a:lnTo>
                  <a:pt x="1702" y="382"/>
                </a:lnTo>
                <a:lnTo>
                  <a:pt x="1699" y="414"/>
                </a:lnTo>
                <a:lnTo>
                  <a:pt x="1707" y="432"/>
                </a:lnTo>
                <a:lnTo>
                  <a:pt x="1718" y="462"/>
                </a:lnTo>
                <a:lnTo>
                  <a:pt x="1718" y="499"/>
                </a:lnTo>
                <a:lnTo>
                  <a:pt x="1708" y="540"/>
                </a:lnTo>
                <a:lnTo>
                  <a:pt x="1690" y="543"/>
                </a:lnTo>
                <a:lnTo>
                  <a:pt x="1678" y="536"/>
                </a:lnTo>
                <a:lnTo>
                  <a:pt x="1668" y="521"/>
                </a:lnTo>
                <a:lnTo>
                  <a:pt x="1657" y="499"/>
                </a:lnTo>
                <a:lnTo>
                  <a:pt x="1659" y="470"/>
                </a:lnTo>
                <a:lnTo>
                  <a:pt x="1659" y="451"/>
                </a:lnTo>
                <a:lnTo>
                  <a:pt x="1650" y="433"/>
                </a:lnTo>
                <a:lnTo>
                  <a:pt x="1652" y="397"/>
                </a:lnTo>
                <a:lnTo>
                  <a:pt x="1656" y="368"/>
                </a:lnTo>
                <a:lnTo>
                  <a:pt x="1658" y="353"/>
                </a:lnTo>
                <a:lnTo>
                  <a:pt x="1676" y="328"/>
                </a:lnTo>
                <a:lnTo>
                  <a:pt x="1666" y="317"/>
                </a:lnTo>
                <a:lnTo>
                  <a:pt x="1657" y="322"/>
                </a:lnTo>
                <a:lnTo>
                  <a:pt x="1651" y="336"/>
                </a:lnTo>
                <a:lnTo>
                  <a:pt x="1630" y="358"/>
                </a:lnTo>
                <a:lnTo>
                  <a:pt x="1642" y="340"/>
                </a:lnTo>
                <a:lnTo>
                  <a:pt x="1643" y="327"/>
                </a:lnTo>
                <a:lnTo>
                  <a:pt x="1639" y="312"/>
                </a:lnTo>
                <a:lnTo>
                  <a:pt x="1642" y="298"/>
                </a:lnTo>
                <a:lnTo>
                  <a:pt x="1651" y="285"/>
                </a:lnTo>
                <a:lnTo>
                  <a:pt x="1653" y="266"/>
                </a:lnTo>
                <a:lnTo>
                  <a:pt x="1657" y="256"/>
                </a:lnTo>
                <a:lnTo>
                  <a:pt x="1661" y="273"/>
                </a:lnTo>
                <a:lnTo>
                  <a:pt x="1679" y="274"/>
                </a:lnTo>
                <a:lnTo>
                  <a:pt x="1690" y="263"/>
                </a:lnTo>
                <a:lnTo>
                  <a:pt x="1708" y="255"/>
                </a:lnTo>
                <a:lnTo>
                  <a:pt x="1728" y="253"/>
                </a:lnTo>
                <a:lnTo>
                  <a:pt x="1736" y="260"/>
                </a:lnTo>
                <a:lnTo>
                  <a:pt x="1751" y="257"/>
                </a:lnTo>
                <a:lnTo>
                  <a:pt x="1774" y="252"/>
                </a:lnTo>
                <a:lnTo>
                  <a:pt x="1786" y="251"/>
                </a:lnTo>
                <a:lnTo>
                  <a:pt x="1788" y="241"/>
                </a:lnTo>
                <a:lnTo>
                  <a:pt x="1790" y="241"/>
                </a:lnTo>
                <a:lnTo>
                  <a:pt x="1780" y="230"/>
                </a:lnTo>
                <a:lnTo>
                  <a:pt x="1767" y="224"/>
                </a:lnTo>
                <a:lnTo>
                  <a:pt x="1745" y="217"/>
                </a:lnTo>
                <a:lnTo>
                  <a:pt x="1726" y="217"/>
                </a:lnTo>
                <a:lnTo>
                  <a:pt x="1714" y="215"/>
                </a:lnTo>
                <a:lnTo>
                  <a:pt x="1708" y="207"/>
                </a:lnTo>
                <a:lnTo>
                  <a:pt x="1686" y="204"/>
                </a:lnTo>
                <a:lnTo>
                  <a:pt x="1666" y="208"/>
                </a:lnTo>
                <a:lnTo>
                  <a:pt x="1652" y="210"/>
                </a:lnTo>
                <a:lnTo>
                  <a:pt x="1636" y="224"/>
                </a:lnTo>
                <a:lnTo>
                  <a:pt x="1616" y="215"/>
                </a:lnTo>
                <a:lnTo>
                  <a:pt x="1600" y="208"/>
                </a:lnTo>
                <a:lnTo>
                  <a:pt x="1581" y="217"/>
                </a:lnTo>
                <a:lnTo>
                  <a:pt x="1568" y="211"/>
                </a:lnTo>
                <a:lnTo>
                  <a:pt x="1582" y="191"/>
                </a:lnTo>
                <a:lnTo>
                  <a:pt x="1578" y="184"/>
                </a:lnTo>
                <a:lnTo>
                  <a:pt x="1570" y="187"/>
                </a:lnTo>
                <a:lnTo>
                  <a:pt x="1551" y="210"/>
                </a:lnTo>
                <a:lnTo>
                  <a:pt x="1536" y="228"/>
                </a:lnTo>
                <a:lnTo>
                  <a:pt x="1521" y="248"/>
                </a:lnTo>
                <a:lnTo>
                  <a:pt x="1500" y="246"/>
                </a:lnTo>
                <a:lnTo>
                  <a:pt x="1491" y="223"/>
                </a:lnTo>
                <a:lnTo>
                  <a:pt x="1483" y="224"/>
                </a:lnTo>
                <a:lnTo>
                  <a:pt x="1476" y="241"/>
                </a:lnTo>
                <a:lnTo>
                  <a:pt x="1451" y="242"/>
                </a:lnTo>
                <a:lnTo>
                  <a:pt x="1478" y="208"/>
                </a:lnTo>
                <a:lnTo>
                  <a:pt x="1541" y="169"/>
                </a:lnTo>
                <a:lnTo>
                  <a:pt x="1545" y="159"/>
                </a:lnTo>
                <a:lnTo>
                  <a:pt x="1510" y="161"/>
                </a:lnTo>
                <a:lnTo>
                  <a:pt x="1474" y="148"/>
                </a:lnTo>
                <a:lnTo>
                  <a:pt x="1461" y="165"/>
                </a:lnTo>
                <a:lnTo>
                  <a:pt x="1433" y="155"/>
                </a:lnTo>
                <a:lnTo>
                  <a:pt x="1415" y="162"/>
                </a:lnTo>
                <a:lnTo>
                  <a:pt x="1403" y="142"/>
                </a:lnTo>
                <a:lnTo>
                  <a:pt x="1372" y="143"/>
                </a:lnTo>
                <a:lnTo>
                  <a:pt x="1363" y="152"/>
                </a:lnTo>
                <a:lnTo>
                  <a:pt x="1328" y="130"/>
                </a:lnTo>
                <a:lnTo>
                  <a:pt x="1323" y="109"/>
                </a:lnTo>
                <a:lnTo>
                  <a:pt x="1283" y="101"/>
                </a:lnTo>
                <a:lnTo>
                  <a:pt x="1301" y="130"/>
                </a:lnTo>
                <a:lnTo>
                  <a:pt x="709" y="111"/>
                </a:lnTo>
                <a:lnTo>
                  <a:pt x="673" y="102"/>
                </a:lnTo>
                <a:lnTo>
                  <a:pt x="610" y="94"/>
                </a:lnTo>
                <a:lnTo>
                  <a:pt x="530" y="82"/>
                </a:lnTo>
                <a:lnTo>
                  <a:pt x="430" y="73"/>
                </a:lnTo>
                <a:lnTo>
                  <a:pt x="392" y="66"/>
                </a:lnTo>
                <a:lnTo>
                  <a:pt x="338" y="57"/>
                </a:lnTo>
                <a:lnTo>
                  <a:pt x="299" y="48"/>
                </a:lnTo>
                <a:lnTo>
                  <a:pt x="195" y="18"/>
                </a:lnTo>
                <a:lnTo>
                  <a:pt x="188" y="21"/>
                </a:lnTo>
                <a:lnTo>
                  <a:pt x="191" y="35"/>
                </a:lnTo>
                <a:lnTo>
                  <a:pt x="197" y="51"/>
                </a:lnTo>
                <a:lnTo>
                  <a:pt x="192" y="58"/>
                </a:lnTo>
                <a:lnTo>
                  <a:pt x="185" y="65"/>
                </a:lnTo>
                <a:lnTo>
                  <a:pt x="189" y="76"/>
                </a:lnTo>
                <a:lnTo>
                  <a:pt x="204" y="101"/>
                </a:lnTo>
                <a:lnTo>
                  <a:pt x="192" y="118"/>
                </a:lnTo>
                <a:lnTo>
                  <a:pt x="185" y="139"/>
                </a:lnTo>
                <a:lnTo>
                  <a:pt x="168" y="139"/>
                </a:lnTo>
                <a:lnTo>
                  <a:pt x="182" y="129"/>
                </a:lnTo>
                <a:lnTo>
                  <a:pt x="187" y="118"/>
                </a:lnTo>
                <a:lnTo>
                  <a:pt x="184" y="107"/>
                </a:lnTo>
                <a:lnTo>
                  <a:pt x="175" y="104"/>
                </a:lnTo>
                <a:lnTo>
                  <a:pt x="179" y="96"/>
                </a:lnTo>
                <a:lnTo>
                  <a:pt x="191" y="99"/>
                </a:lnTo>
                <a:lnTo>
                  <a:pt x="191" y="93"/>
                </a:lnTo>
                <a:lnTo>
                  <a:pt x="183" y="74"/>
                </a:lnTo>
                <a:lnTo>
                  <a:pt x="174" y="73"/>
                </a:lnTo>
                <a:lnTo>
                  <a:pt x="155" y="70"/>
                </a:lnTo>
                <a:lnTo>
                  <a:pt x="140" y="56"/>
                </a:lnTo>
                <a:lnTo>
                  <a:pt x="130" y="49"/>
                </a:lnTo>
                <a:lnTo>
                  <a:pt x="118" y="44"/>
                </a:lnTo>
                <a:lnTo>
                  <a:pt x="110" y="57"/>
                </a:lnTo>
                <a:lnTo>
                  <a:pt x="115" y="78"/>
                </a:lnTo>
                <a:lnTo>
                  <a:pt x="118" y="95"/>
                </a:lnTo>
                <a:lnTo>
                  <a:pt x="116" y="116"/>
                </a:lnTo>
                <a:lnTo>
                  <a:pt x="115" y="135"/>
                </a:lnTo>
                <a:lnTo>
                  <a:pt x="118" y="142"/>
                </a:lnTo>
                <a:lnTo>
                  <a:pt x="125" y="156"/>
                </a:lnTo>
                <a:lnTo>
                  <a:pt x="118" y="166"/>
                </a:lnTo>
                <a:lnTo>
                  <a:pt x="119" y="175"/>
                </a:lnTo>
                <a:lnTo>
                  <a:pt x="120" y="190"/>
                </a:lnTo>
                <a:lnTo>
                  <a:pt x="109" y="195"/>
                </a:lnTo>
                <a:lnTo>
                  <a:pt x="101" y="229"/>
                </a:lnTo>
                <a:lnTo>
                  <a:pt x="93" y="259"/>
                </a:lnTo>
                <a:lnTo>
                  <a:pt x="81" y="290"/>
                </a:lnTo>
                <a:lnTo>
                  <a:pt x="66" y="314"/>
                </a:lnTo>
                <a:lnTo>
                  <a:pt x="52" y="345"/>
                </a:lnTo>
                <a:lnTo>
                  <a:pt x="38" y="364"/>
                </a:lnTo>
                <a:lnTo>
                  <a:pt x="38" y="411"/>
                </a:lnTo>
                <a:lnTo>
                  <a:pt x="38" y="453"/>
                </a:lnTo>
                <a:lnTo>
                  <a:pt x="32" y="469"/>
                </a:lnTo>
                <a:lnTo>
                  <a:pt x="18" y="496"/>
                </a:lnTo>
                <a:lnTo>
                  <a:pt x="0" y="525"/>
                </a:lnTo>
                <a:lnTo>
                  <a:pt x="18" y="562"/>
                </a:lnTo>
                <a:lnTo>
                  <a:pt x="13" y="592"/>
                </a:lnTo>
                <a:lnTo>
                  <a:pt x="8" y="613"/>
                </a:lnTo>
                <a:lnTo>
                  <a:pt x="23" y="650"/>
                </a:lnTo>
                <a:lnTo>
                  <a:pt x="34" y="674"/>
                </a:lnTo>
                <a:lnTo>
                  <a:pt x="50" y="684"/>
                </a:lnTo>
                <a:lnTo>
                  <a:pt x="65" y="667"/>
                </a:lnTo>
                <a:lnTo>
                  <a:pt x="70" y="678"/>
                </a:lnTo>
                <a:lnTo>
                  <a:pt x="74" y="687"/>
                </a:lnTo>
                <a:lnTo>
                  <a:pt x="59" y="689"/>
                </a:lnTo>
                <a:lnTo>
                  <a:pt x="60" y="700"/>
                </a:lnTo>
                <a:lnTo>
                  <a:pt x="46" y="693"/>
                </a:lnTo>
                <a:lnTo>
                  <a:pt x="48" y="716"/>
                </a:lnTo>
                <a:lnTo>
                  <a:pt x="54" y="736"/>
                </a:lnTo>
                <a:lnTo>
                  <a:pt x="57" y="751"/>
                </a:lnTo>
                <a:lnTo>
                  <a:pt x="76" y="748"/>
                </a:lnTo>
                <a:lnTo>
                  <a:pt x="73" y="755"/>
                </a:lnTo>
                <a:lnTo>
                  <a:pt x="57" y="766"/>
                </a:lnTo>
                <a:lnTo>
                  <a:pt x="57" y="790"/>
                </a:lnTo>
                <a:lnTo>
                  <a:pt x="79" y="814"/>
                </a:lnTo>
                <a:lnTo>
                  <a:pt x="88" y="822"/>
                </a:lnTo>
                <a:lnTo>
                  <a:pt x="82" y="832"/>
                </a:lnTo>
                <a:lnTo>
                  <a:pt x="89" y="846"/>
                </a:lnTo>
                <a:lnTo>
                  <a:pt x="93" y="863"/>
                </a:lnTo>
                <a:lnTo>
                  <a:pt x="99" y="874"/>
                </a:lnTo>
                <a:lnTo>
                  <a:pt x="102" y="887"/>
                </a:lnTo>
                <a:lnTo>
                  <a:pt x="103" y="900"/>
                </a:lnTo>
                <a:lnTo>
                  <a:pt x="99" y="909"/>
                </a:lnTo>
                <a:lnTo>
                  <a:pt x="114" y="913"/>
                </a:lnTo>
                <a:lnTo>
                  <a:pt x="128" y="914"/>
                </a:lnTo>
                <a:lnTo>
                  <a:pt x="140" y="911"/>
                </a:lnTo>
                <a:lnTo>
                  <a:pt x="155" y="913"/>
                </a:lnTo>
                <a:lnTo>
                  <a:pt x="159" y="925"/>
                </a:lnTo>
                <a:lnTo>
                  <a:pt x="162" y="935"/>
                </a:lnTo>
                <a:lnTo>
                  <a:pt x="177" y="951"/>
                </a:lnTo>
                <a:lnTo>
                  <a:pt x="184" y="958"/>
                </a:lnTo>
                <a:lnTo>
                  <a:pt x="191" y="971"/>
                </a:lnTo>
                <a:lnTo>
                  <a:pt x="192" y="979"/>
                </a:lnTo>
                <a:lnTo>
                  <a:pt x="206" y="987"/>
                </a:lnTo>
                <a:lnTo>
                  <a:pt x="218" y="998"/>
                </a:lnTo>
                <a:lnTo>
                  <a:pt x="231" y="1018"/>
                </a:lnTo>
                <a:lnTo>
                  <a:pt x="233" y="1042"/>
                </a:lnTo>
                <a:lnTo>
                  <a:pt x="232" y="1055"/>
                </a:lnTo>
                <a:lnTo>
                  <a:pt x="245" y="1057"/>
                </a:lnTo>
                <a:lnTo>
                  <a:pt x="259" y="1054"/>
                </a:lnTo>
                <a:lnTo>
                  <a:pt x="273" y="1053"/>
                </a:lnTo>
                <a:lnTo>
                  <a:pt x="294" y="1054"/>
                </a:lnTo>
                <a:lnTo>
                  <a:pt x="314" y="1055"/>
                </a:lnTo>
                <a:lnTo>
                  <a:pt x="341" y="1055"/>
                </a:lnTo>
                <a:lnTo>
                  <a:pt x="359" y="1057"/>
                </a:lnTo>
                <a:lnTo>
                  <a:pt x="362" y="1068"/>
                </a:lnTo>
                <a:lnTo>
                  <a:pt x="358" y="1079"/>
                </a:lnTo>
                <a:lnTo>
                  <a:pt x="380" y="1093"/>
                </a:lnTo>
                <a:lnTo>
                  <a:pt x="402" y="1104"/>
                </a:lnTo>
                <a:lnTo>
                  <a:pt x="444" y="1126"/>
                </a:lnTo>
                <a:lnTo>
                  <a:pt x="475" y="1143"/>
                </a:lnTo>
                <a:lnTo>
                  <a:pt x="509" y="1156"/>
                </a:lnTo>
                <a:lnTo>
                  <a:pt x="544" y="1168"/>
                </a:lnTo>
                <a:lnTo>
                  <a:pt x="567" y="1170"/>
                </a:lnTo>
                <a:lnTo>
                  <a:pt x="587" y="1167"/>
                </a:lnTo>
                <a:lnTo>
                  <a:pt x="618" y="1171"/>
                </a:lnTo>
                <a:lnTo>
                  <a:pt x="638" y="1174"/>
                </a:lnTo>
                <a:lnTo>
                  <a:pt x="660" y="1172"/>
                </a:lnTo>
                <a:lnTo>
                  <a:pt x="681" y="1177"/>
                </a:lnTo>
                <a:lnTo>
                  <a:pt x="699" y="1176"/>
                </a:lnTo>
                <a:lnTo>
                  <a:pt x="701" y="1151"/>
                </a:lnTo>
                <a:lnTo>
                  <a:pt x="733" y="1155"/>
                </a:lnTo>
                <a:lnTo>
                  <a:pt x="771" y="1156"/>
                </a:lnTo>
                <a:lnTo>
                  <a:pt x="801" y="1191"/>
                </a:lnTo>
                <a:lnTo>
                  <a:pt x="837" y="1221"/>
                </a:lnTo>
                <a:lnTo>
                  <a:pt x="858" y="1244"/>
                </a:lnTo>
                <a:lnTo>
                  <a:pt x="859" y="1264"/>
                </a:lnTo>
                <a:lnTo>
                  <a:pt x="866" y="1286"/>
                </a:lnTo>
                <a:lnTo>
                  <a:pt x="880" y="1301"/>
                </a:lnTo>
                <a:lnTo>
                  <a:pt x="895" y="1315"/>
                </a:lnTo>
                <a:lnTo>
                  <a:pt x="939" y="1342"/>
                </a:lnTo>
                <a:lnTo>
                  <a:pt x="954" y="1338"/>
                </a:lnTo>
                <a:lnTo>
                  <a:pt x="963" y="1330"/>
                </a:lnTo>
                <a:lnTo>
                  <a:pt x="968" y="1314"/>
                </a:lnTo>
                <a:lnTo>
                  <a:pt x="972" y="1301"/>
                </a:lnTo>
                <a:lnTo>
                  <a:pt x="989" y="1300"/>
                </a:lnTo>
                <a:lnTo>
                  <a:pt x="1008" y="1301"/>
                </a:lnTo>
                <a:lnTo>
                  <a:pt x="1032" y="1306"/>
                </a:lnTo>
                <a:lnTo>
                  <a:pt x="1046" y="1316"/>
                </a:lnTo>
                <a:lnTo>
                  <a:pt x="1064" y="1324"/>
                </a:lnTo>
                <a:lnTo>
                  <a:pt x="1070" y="1337"/>
                </a:lnTo>
                <a:lnTo>
                  <a:pt x="1079" y="1358"/>
                </a:lnTo>
                <a:lnTo>
                  <a:pt x="1088" y="1378"/>
                </a:lnTo>
                <a:lnTo>
                  <a:pt x="1098" y="1394"/>
                </a:lnTo>
                <a:lnTo>
                  <a:pt x="1116" y="1405"/>
                </a:lnTo>
                <a:lnTo>
                  <a:pt x="1131" y="1421"/>
                </a:lnTo>
                <a:lnTo>
                  <a:pt x="1137" y="1444"/>
                </a:lnTo>
                <a:lnTo>
                  <a:pt x="1143" y="1463"/>
                </a:lnTo>
                <a:lnTo>
                  <a:pt x="1155" y="1494"/>
                </a:lnTo>
                <a:lnTo>
                  <a:pt x="1172" y="1497"/>
                </a:lnTo>
                <a:lnTo>
                  <a:pt x="1191" y="1505"/>
                </a:lnTo>
                <a:lnTo>
                  <a:pt x="1210" y="1510"/>
                </a:lnTo>
                <a:lnTo>
                  <a:pt x="1235" y="1511"/>
                </a:lnTo>
                <a:lnTo>
                  <a:pt x="1249" y="1521"/>
                </a:lnTo>
                <a:lnTo>
                  <a:pt x="1283" y="1519"/>
                </a:lnTo>
                <a:lnTo>
                  <a:pt x="1285" y="1495"/>
                </a:lnTo>
                <a:lnTo>
                  <a:pt x="1266" y="1478"/>
                </a:lnTo>
                <a:lnTo>
                  <a:pt x="1263" y="1452"/>
                </a:lnTo>
                <a:lnTo>
                  <a:pt x="1276" y="1434"/>
                </a:lnTo>
                <a:lnTo>
                  <a:pt x="1275" y="1415"/>
                </a:lnTo>
                <a:lnTo>
                  <a:pt x="1280" y="1410"/>
                </a:lnTo>
                <a:lnTo>
                  <a:pt x="1282" y="1396"/>
                </a:lnTo>
                <a:lnTo>
                  <a:pt x="1294" y="1388"/>
                </a:lnTo>
                <a:lnTo>
                  <a:pt x="1316" y="1373"/>
                </a:lnTo>
                <a:lnTo>
                  <a:pt x="1328" y="1373"/>
                </a:lnTo>
                <a:lnTo>
                  <a:pt x="1355" y="1356"/>
                </a:lnTo>
                <a:lnTo>
                  <a:pt x="1372" y="1340"/>
                </a:lnTo>
                <a:lnTo>
                  <a:pt x="1399" y="1324"/>
                </a:lnTo>
                <a:lnTo>
                  <a:pt x="1392" y="1303"/>
                </a:lnTo>
                <a:lnTo>
                  <a:pt x="1398" y="1298"/>
                </a:lnTo>
                <a:lnTo>
                  <a:pt x="1406" y="1320"/>
                </a:lnTo>
                <a:lnTo>
                  <a:pt x="1443" y="1288"/>
                </a:lnTo>
                <a:lnTo>
                  <a:pt x="1473" y="1289"/>
                </a:lnTo>
                <a:lnTo>
                  <a:pt x="1514" y="1298"/>
                </a:lnTo>
                <a:lnTo>
                  <a:pt x="1546" y="1293"/>
                </a:lnTo>
                <a:lnTo>
                  <a:pt x="1561" y="1291"/>
                </a:lnTo>
                <a:lnTo>
                  <a:pt x="1553" y="1277"/>
                </a:lnTo>
                <a:lnTo>
                  <a:pt x="1567" y="1279"/>
                </a:lnTo>
                <a:lnTo>
                  <a:pt x="1576" y="1290"/>
                </a:lnTo>
                <a:lnTo>
                  <a:pt x="1576" y="1300"/>
                </a:lnTo>
                <a:lnTo>
                  <a:pt x="1606" y="1302"/>
                </a:lnTo>
                <a:lnTo>
                  <a:pt x="1621" y="1303"/>
                </a:lnTo>
                <a:lnTo>
                  <a:pt x="1627" y="1297"/>
                </a:lnTo>
                <a:lnTo>
                  <a:pt x="1640" y="1308"/>
                </a:lnTo>
                <a:lnTo>
                  <a:pt x="1650" y="1311"/>
                </a:lnTo>
                <a:lnTo>
                  <a:pt x="1662" y="1308"/>
                </a:lnTo>
                <a:lnTo>
                  <a:pt x="1653" y="1291"/>
                </a:lnTo>
                <a:lnTo>
                  <a:pt x="1667" y="1290"/>
                </a:lnTo>
                <a:lnTo>
                  <a:pt x="1676" y="1295"/>
                </a:lnTo>
                <a:lnTo>
                  <a:pt x="1689" y="1305"/>
                </a:lnTo>
                <a:lnTo>
                  <a:pt x="1698" y="1302"/>
                </a:lnTo>
                <a:lnTo>
                  <a:pt x="1707" y="1292"/>
                </a:lnTo>
                <a:lnTo>
                  <a:pt x="1701" y="1279"/>
                </a:lnTo>
                <a:lnTo>
                  <a:pt x="1688" y="1274"/>
                </a:lnTo>
                <a:lnTo>
                  <a:pt x="1680" y="1267"/>
                </a:lnTo>
                <a:lnTo>
                  <a:pt x="1686" y="1253"/>
                </a:lnTo>
                <a:lnTo>
                  <a:pt x="1685" y="1240"/>
                </a:lnTo>
                <a:lnTo>
                  <a:pt x="1672" y="1240"/>
                </a:lnTo>
                <a:lnTo>
                  <a:pt x="1660" y="1253"/>
                </a:lnTo>
                <a:lnTo>
                  <a:pt x="1658" y="1235"/>
                </a:lnTo>
                <a:lnTo>
                  <a:pt x="1642" y="1245"/>
                </a:lnTo>
                <a:lnTo>
                  <a:pt x="1627" y="1250"/>
                </a:lnTo>
                <a:lnTo>
                  <a:pt x="1622" y="1241"/>
                </a:lnTo>
                <a:lnTo>
                  <a:pt x="1634" y="1226"/>
                </a:lnTo>
                <a:lnTo>
                  <a:pt x="1676" y="1234"/>
                </a:lnTo>
                <a:lnTo>
                  <a:pt x="1685" y="1218"/>
                </a:lnTo>
                <a:lnTo>
                  <a:pt x="1706" y="1212"/>
                </a:lnTo>
                <a:lnTo>
                  <a:pt x="1730" y="1218"/>
                </a:lnTo>
                <a:lnTo>
                  <a:pt x="1739" y="1212"/>
                </a:lnTo>
                <a:lnTo>
                  <a:pt x="1739" y="1192"/>
                </a:lnTo>
                <a:lnTo>
                  <a:pt x="1751" y="1217"/>
                </a:lnTo>
                <a:lnTo>
                  <a:pt x="1755" y="1226"/>
                </a:lnTo>
                <a:lnTo>
                  <a:pt x="1773" y="1216"/>
                </a:lnTo>
                <a:lnTo>
                  <a:pt x="1787" y="1200"/>
                </a:lnTo>
                <a:lnTo>
                  <a:pt x="1794" y="1210"/>
                </a:lnTo>
                <a:lnTo>
                  <a:pt x="1806" y="1214"/>
                </a:lnTo>
                <a:lnTo>
                  <a:pt x="1825" y="1206"/>
                </a:lnTo>
                <a:lnTo>
                  <a:pt x="1865" y="1199"/>
                </a:lnTo>
                <a:lnTo>
                  <a:pt x="1873" y="1208"/>
                </a:lnTo>
                <a:lnTo>
                  <a:pt x="1883" y="1219"/>
                </a:lnTo>
                <a:lnTo>
                  <a:pt x="1899" y="1222"/>
                </a:lnTo>
                <a:lnTo>
                  <a:pt x="1915" y="1224"/>
                </a:lnTo>
                <a:lnTo>
                  <a:pt x="1934" y="1217"/>
                </a:lnTo>
                <a:lnTo>
                  <a:pt x="1946" y="1205"/>
                </a:lnTo>
                <a:lnTo>
                  <a:pt x="1957" y="1201"/>
                </a:lnTo>
                <a:lnTo>
                  <a:pt x="1964" y="1206"/>
                </a:lnTo>
                <a:lnTo>
                  <a:pt x="1974" y="1217"/>
                </a:lnTo>
                <a:lnTo>
                  <a:pt x="1989" y="1230"/>
                </a:lnTo>
                <a:lnTo>
                  <a:pt x="2003" y="1234"/>
                </a:lnTo>
                <a:lnTo>
                  <a:pt x="2015" y="1236"/>
                </a:lnTo>
                <a:lnTo>
                  <a:pt x="2028" y="1249"/>
                </a:lnTo>
                <a:lnTo>
                  <a:pt x="2036" y="1264"/>
                </a:lnTo>
                <a:lnTo>
                  <a:pt x="2046" y="1274"/>
                </a:lnTo>
                <a:lnTo>
                  <a:pt x="2042" y="1295"/>
                </a:lnTo>
                <a:lnTo>
                  <a:pt x="2043" y="1312"/>
                </a:lnTo>
                <a:lnTo>
                  <a:pt x="2043" y="1324"/>
                </a:lnTo>
                <a:lnTo>
                  <a:pt x="2047" y="1333"/>
                </a:lnTo>
                <a:lnTo>
                  <a:pt x="2053" y="1335"/>
                </a:lnTo>
                <a:lnTo>
                  <a:pt x="2057" y="1317"/>
                </a:lnTo>
                <a:lnTo>
                  <a:pt x="2066" y="1327"/>
                </a:lnTo>
                <a:lnTo>
                  <a:pt x="2059" y="1341"/>
                </a:lnTo>
                <a:lnTo>
                  <a:pt x="2057" y="1353"/>
                </a:lnTo>
                <a:lnTo>
                  <a:pt x="2065" y="1359"/>
                </a:lnTo>
                <a:lnTo>
                  <a:pt x="2081" y="1375"/>
                </a:lnTo>
                <a:lnTo>
                  <a:pt x="2094" y="1378"/>
                </a:lnTo>
                <a:lnTo>
                  <a:pt x="2101" y="1398"/>
                </a:lnTo>
                <a:lnTo>
                  <a:pt x="2109" y="1402"/>
                </a:lnTo>
                <a:lnTo>
                  <a:pt x="2121" y="1424"/>
                </a:lnTo>
                <a:lnTo>
                  <a:pt x="2137" y="1432"/>
                </a:lnTo>
                <a:lnTo>
                  <a:pt x="2152" y="1438"/>
                </a:lnTo>
                <a:lnTo>
                  <a:pt x="2163" y="1456"/>
                </a:lnTo>
                <a:lnTo>
                  <a:pt x="2185" y="1452"/>
                </a:lnTo>
                <a:lnTo>
                  <a:pt x="2215" y="1445"/>
                </a:lnTo>
                <a:lnTo>
                  <a:pt x="2223" y="1412"/>
                </a:lnTo>
                <a:lnTo>
                  <a:pt x="2218" y="1391"/>
                </a:lnTo>
                <a:lnTo>
                  <a:pt x="2218" y="1354"/>
                </a:lnTo>
                <a:lnTo>
                  <a:pt x="2210" y="1343"/>
                </a:lnTo>
                <a:lnTo>
                  <a:pt x="2195" y="1325"/>
                </a:lnTo>
                <a:lnTo>
                  <a:pt x="2182" y="1305"/>
                </a:lnTo>
                <a:lnTo>
                  <a:pt x="2170" y="1280"/>
                </a:lnTo>
                <a:lnTo>
                  <a:pt x="2158" y="1251"/>
                </a:lnTo>
                <a:lnTo>
                  <a:pt x="2140" y="1224"/>
                </a:lnTo>
                <a:lnTo>
                  <a:pt x="2125" y="1205"/>
                </a:lnTo>
                <a:lnTo>
                  <a:pt x="2107" y="1178"/>
                </a:lnTo>
                <a:lnTo>
                  <a:pt x="2094" y="1155"/>
                </a:lnTo>
                <a:lnTo>
                  <a:pt x="2089" y="1135"/>
                </a:lnTo>
                <a:lnTo>
                  <a:pt x="2087" y="1120"/>
                </a:lnTo>
                <a:lnTo>
                  <a:pt x="2090" y="1107"/>
                </a:lnTo>
                <a:lnTo>
                  <a:pt x="2093" y="1102"/>
                </a:lnTo>
                <a:lnTo>
                  <a:pt x="2094" y="1070"/>
                </a:lnTo>
                <a:lnTo>
                  <a:pt x="2111" y="1041"/>
                </a:lnTo>
                <a:lnTo>
                  <a:pt x="2107" y="1023"/>
                </a:lnTo>
                <a:lnTo>
                  <a:pt x="2133" y="1016"/>
                </a:lnTo>
                <a:lnTo>
                  <a:pt x="2166" y="984"/>
                </a:lnTo>
                <a:lnTo>
                  <a:pt x="2183" y="932"/>
                </a:lnTo>
                <a:lnTo>
                  <a:pt x="2225" y="914"/>
                </a:lnTo>
                <a:lnTo>
                  <a:pt x="2250" y="866"/>
                </a:lnTo>
                <a:lnTo>
                  <a:pt x="2291" y="851"/>
                </a:lnTo>
                <a:lnTo>
                  <a:pt x="2311" y="814"/>
                </a:lnTo>
                <a:lnTo>
                  <a:pt x="2311" y="788"/>
                </a:lnTo>
                <a:lnTo>
                  <a:pt x="2312" y="765"/>
                </a:lnTo>
                <a:lnTo>
                  <a:pt x="2302" y="766"/>
                </a:lnTo>
                <a:lnTo>
                  <a:pt x="2302" y="804"/>
                </a:lnTo>
                <a:lnTo>
                  <a:pt x="2277" y="832"/>
                </a:lnTo>
                <a:lnTo>
                  <a:pt x="2243" y="839"/>
                </a:lnTo>
                <a:lnTo>
                  <a:pt x="2276" y="822"/>
                </a:lnTo>
                <a:lnTo>
                  <a:pt x="2257" y="814"/>
                </a:lnTo>
                <a:lnTo>
                  <a:pt x="2276" y="810"/>
                </a:lnTo>
                <a:lnTo>
                  <a:pt x="2288" y="811"/>
                </a:lnTo>
                <a:lnTo>
                  <a:pt x="2294" y="789"/>
                </a:lnTo>
                <a:lnTo>
                  <a:pt x="2292" y="769"/>
                </a:lnTo>
                <a:lnTo>
                  <a:pt x="2274" y="769"/>
                </a:lnTo>
                <a:lnTo>
                  <a:pt x="2247" y="779"/>
                </a:lnTo>
                <a:lnTo>
                  <a:pt x="2248" y="760"/>
                </a:lnTo>
                <a:lnTo>
                  <a:pt x="2263" y="768"/>
                </a:lnTo>
                <a:lnTo>
                  <a:pt x="2286" y="757"/>
                </a:lnTo>
                <a:lnTo>
                  <a:pt x="2289" y="747"/>
                </a:lnTo>
                <a:lnTo>
                  <a:pt x="2273" y="741"/>
                </a:lnTo>
                <a:lnTo>
                  <a:pt x="2275" y="718"/>
                </a:lnTo>
                <a:lnTo>
                  <a:pt x="2257" y="709"/>
                </a:lnTo>
                <a:lnTo>
                  <a:pt x="2251" y="717"/>
                </a:lnTo>
                <a:lnTo>
                  <a:pt x="2245" y="701"/>
                </a:lnTo>
                <a:lnTo>
                  <a:pt x="2247" y="683"/>
                </a:lnTo>
                <a:lnTo>
                  <a:pt x="2250" y="665"/>
                </a:lnTo>
                <a:lnTo>
                  <a:pt x="2218" y="652"/>
                </a:lnTo>
                <a:lnTo>
                  <a:pt x="2227" y="648"/>
                </a:lnTo>
                <a:lnTo>
                  <a:pt x="2219" y="609"/>
                </a:lnTo>
                <a:lnTo>
                  <a:pt x="2218" y="586"/>
                </a:lnTo>
                <a:lnTo>
                  <a:pt x="2224" y="580"/>
                </a:lnTo>
                <a:lnTo>
                  <a:pt x="2225" y="612"/>
                </a:lnTo>
                <a:lnTo>
                  <a:pt x="2237" y="634"/>
                </a:lnTo>
                <a:lnTo>
                  <a:pt x="2255" y="655"/>
                </a:lnTo>
                <a:lnTo>
                  <a:pt x="2255" y="695"/>
                </a:lnTo>
                <a:lnTo>
                  <a:pt x="2275" y="698"/>
                </a:lnTo>
                <a:lnTo>
                  <a:pt x="2291" y="658"/>
                </a:lnTo>
                <a:lnTo>
                  <a:pt x="2290" y="600"/>
                </a:lnTo>
                <a:lnTo>
                  <a:pt x="2269" y="584"/>
                </a:lnTo>
                <a:lnTo>
                  <a:pt x="2271" y="572"/>
                </a:lnTo>
                <a:lnTo>
                  <a:pt x="2296" y="585"/>
                </a:lnTo>
                <a:lnTo>
                  <a:pt x="2309" y="555"/>
                </a:lnTo>
                <a:lnTo>
                  <a:pt x="2310" y="530"/>
                </a:lnTo>
                <a:lnTo>
                  <a:pt x="2310" y="487"/>
                </a:lnTo>
                <a:lnTo>
                  <a:pt x="2298" y="473"/>
                </a:lnTo>
                <a:lnTo>
                  <a:pt x="2304" y="462"/>
                </a:lnTo>
                <a:lnTo>
                  <a:pt x="2313" y="474"/>
                </a:lnTo>
                <a:lnTo>
                  <a:pt x="2365" y="447"/>
                </a:lnTo>
                <a:lnTo>
                  <a:pt x="2401" y="418"/>
                </a:lnTo>
                <a:lnTo>
                  <a:pt x="2374" y="415"/>
                </a:lnTo>
                <a:lnTo>
                  <a:pt x="2335" y="438"/>
                </a:lnTo>
                <a:lnTo>
                  <a:pt x="2310" y="448"/>
                </a:lnTo>
                <a:lnTo>
                  <a:pt x="2328" y="426"/>
                </a:lnTo>
                <a:lnTo>
                  <a:pt x="2345" y="415"/>
                </a:lnTo>
                <a:lnTo>
                  <a:pt x="2355" y="419"/>
                </a:lnTo>
                <a:lnTo>
                  <a:pt x="2383" y="404"/>
                </a:lnTo>
                <a:lnTo>
                  <a:pt x="2389" y="390"/>
                </a:lnTo>
                <a:lnTo>
                  <a:pt x="2397" y="390"/>
                </a:lnTo>
                <a:lnTo>
                  <a:pt x="2408" y="383"/>
                </a:lnTo>
                <a:lnTo>
                  <a:pt x="2420" y="369"/>
                </a:lnTo>
                <a:lnTo>
                  <a:pt x="2441" y="377"/>
                </a:lnTo>
                <a:lnTo>
                  <a:pt x="2452" y="367"/>
                </a:lnTo>
                <a:lnTo>
                  <a:pt x="2461" y="353"/>
                </a:lnTo>
                <a:lnTo>
                  <a:pt x="2452" y="335"/>
                </a:lnTo>
                <a:lnTo>
                  <a:pt x="2439" y="324"/>
                </a:lnTo>
                <a:lnTo>
                  <a:pt x="2431" y="323"/>
                </a:lnTo>
                <a:lnTo>
                  <a:pt x="2421" y="328"/>
                </a:lnTo>
                <a:lnTo>
                  <a:pt x="2431" y="343"/>
                </a:lnTo>
                <a:lnTo>
                  <a:pt x="2436" y="352"/>
                </a:lnTo>
                <a:lnTo>
                  <a:pt x="2424" y="351"/>
                </a:lnTo>
                <a:lnTo>
                  <a:pt x="2411" y="334"/>
                </a:lnTo>
                <a:lnTo>
                  <a:pt x="2398" y="337"/>
                </a:lnTo>
                <a:lnTo>
                  <a:pt x="2401" y="324"/>
                </a:lnTo>
                <a:lnTo>
                  <a:pt x="2407" y="310"/>
                </a:lnTo>
                <a:lnTo>
                  <a:pt x="2396" y="308"/>
                </a:lnTo>
                <a:lnTo>
                  <a:pt x="2405" y="281"/>
                </a:lnTo>
                <a:lnTo>
                  <a:pt x="2402" y="265"/>
                </a:lnTo>
                <a:lnTo>
                  <a:pt x="2415" y="253"/>
                </a:lnTo>
                <a:lnTo>
                  <a:pt x="2408" y="236"/>
                </a:lnTo>
                <a:lnTo>
                  <a:pt x="2420" y="228"/>
                </a:lnTo>
                <a:lnTo>
                  <a:pt x="2434" y="218"/>
                </a:lnTo>
                <a:lnTo>
                  <a:pt x="2447" y="213"/>
                </a:lnTo>
                <a:lnTo>
                  <a:pt x="2452" y="186"/>
                </a:lnTo>
                <a:lnTo>
                  <a:pt x="2466" y="186"/>
                </a:lnTo>
                <a:lnTo>
                  <a:pt x="2485" y="173"/>
                </a:lnTo>
                <a:lnTo>
                  <a:pt x="2495" y="159"/>
                </a:lnTo>
                <a:lnTo>
                  <a:pt x="2511" y="146"/>
                </a:lnTo>
                <a:lnTo>
                  <a:pt x="2509" y="128"/>
                </a:lnTo>
                <a:lnTo>
                  <a:pt x="2487" y="119"/>
                </a:lnTo>
                <a:lnTo>
                  <a:pt x="2474" y="101"/>
                </a:lnTo>
                <a:lnTo>
                  <a:pt x="2450" y="101"/>
                </a:lnTo>
                <a:lnTo>
                  <a:pt x="2440" y="80"/>
                </a:lnTo>
                <a:lnTo>
                  <a:pt x="2437" y="57"/>
                </a:lnTo>
                <a:lnTo>
                  <a:pt x="2430" y="36"/>
                </a:lnTo>
                <a:lnTo>
                  <a:pt x="2420" y="9"/>
                </a:lnTo>
                <a:close/>
              </a:path>
            </a:pathLst>
          </a:custGeom>
          <a:solidFill>
            <a:srgbClr val="eaeaea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" name=""/>
          <p:cNvSpPr/>
          <p:nvPr/>
        </p:nvSpPr>
        <p:spPr>
          <a:xfrm>
            <a:off x="7435800" y="3102120"/>
            <a:ext cx="168480" cy="16812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" name=""/>
          <p:cNvSpPr/>
          <p:nvPr/>
        </p:nvSpPr>
        <p:spPr>
          <a:xfrm>
            <a:off x="2911320" y="3605040"/>
            <a:ext cx="168480" cy="1684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70" name=""/>
          <p:cNvGrpSpPr/>
          <p:nvPr/>
        </p:nvGrpSpPr>
        <p:grpSpPr>
          <a:xfrm>
            <a:off x="733320" y="1676520"/>
            <a:ext cx="1463400" cy="1503000"/>
            <a:chOff x="733320" y="1676520"/>
            <a:chExt cx="1463400" cy="1503000"/>
          </a:xfrm>
        </p:grpSpPr>
        <p:grpSp>
          <p:nvGrpSpPr>
            <p:cNvPr id="271" name=""/>
            <p:cNvGrpSpPr/>
            <p:nvPr/>
          </p:nvGrpSpPr>
          <p:grpSpPr>
            <a:xfrm>
              <a:off x="797400" y="2700000"/>
              <a:ext cx="55080" cy="95760"/>
              <a:chOff x="797400" y="2700000"/>
              <a:chExt cx="55080" cy="95760"/>
            </a:xfrm>
          </p:grpSpPr>
          <p:sp>
            <p:nvSpPr>
              <p:cNvPr id="272" name=""/>
              <p:cNvSpPr/>
              <p:nvPr/>
            </p:nvSpPr>
            <p:spPr>
              <a:xfrm>
                <a:off x="797400" y="2700000"/>
                <a:ext cx="32040" cy="61200"/>
              </a:xfrm>
              <a:custGeom>
                <a:avLst/>
                <a:gdLst/>
                <a:ahLst/>
                <a:rect l="l" t="t" r="r" b="b"/>
                <a:pathLst>
                  <a:path w="104" h="198">
                    <a:moveTo>
                      <a:pt x="17" y="198"/>
                    </a:moveTo>
                    <a:lnTo>
                      <a:pt x="33" y="166"/>
                    </a:lnTo>
                    <a:lnTo>
                      <a:pt x="54" y="145"/>
                    </a:lnTo>
                    <a:lnTo>
                      <a:pt x="60" y="124"/>
                    </a:lnTo>
                    <a:lnTo>
                      <a:pt x="77" y="107"/>
                    </a:lnTo>
                    <a:lnTo>
                      <a:pt x="71" y="80"/>
                    </a:lnTo>
                    <a:lnTo>
                      <a:pt x="92" y="43"/>
                    </a:lnTo>
                    <a:lnTo>
                      <a:pt x="104" y="16"/>
                    </a:lnTo>
                    <a:lnTo>
                      <a:pt x="104" y="0"/>
                    </a:lnTo>
                    <a:lnTo>
                      <a:pt x="71" y="12"/>
                    </a:lnTo>
                    <a:lnTo>
                      <a:pt x="54" y="33"/>
                    </a:lnTo>
                    <a:lnTo>
                      <a:pt x="17" y="92"/>
                    </a:lnTo>
                    <a:lnTo>
                      <a:pt x="27" y="124"/>
                    </a:lnTo>
                    <a:lnTo>
                      <a:pt x="50" y="134"/>
                    </a:lnTo>
                    <a:lnTo>
                      <a:pt x="17" y="128"/>
                    </a:lnTo>
                    <a:lnTo>
                      <a:pt x="0" y="145"/>
                    </a:lnTo>
                    <a:lnTo>
                      <a:pt x="0" y="171"/>
                    </a:lnTo>
                    <a:lnTo>
                      <a:pt x="17" y="198"/>
                    </a:lnTo>
                    <a:close/>
                  </a:path>
                </a:pathLst>
              </a:custGeom>
              <a:solidFill>
                <a:srgbClr val="eaeaea"/>
              </a:solidFill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0" bIns="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3" name=""/>
              <p:cNvSpPr/>
              <p:nvPr/>
            </p:nvSpPr>
            <p:spPr>
              <a:xfrm>
                <a:off x="839520" y="2778120"/>
                <a:ext cx="12960" cy="17640"/>
              </a:xfrm>
              <a:custGeom>
                <a:avLst/>
                <a:gdLst/>
                <a:ahLst/>
                <a:rect l="l" t="t" r="r" b="b"/>
                <a:pathLst>
                  <a:path w="42" h="58">
                    <a:moveTo>
                      <a:pt x="11" y="6"/>
                    </a:moveTo>
                    <a:lnTo>
                      <a:pt x="16" y="0"/>
                    </a:lnTo>
                    <a:lnTo>
                      <a:pt x="42" y="31"/>
                    </a:lnTo>
                    <a:lnTo>
                      <a:pt x="37" y="52"/>
                    </a:lnTo>
                    <a:lnTo>
                      <a:pt x="27" y="58"/>
                    </a:lnTo>
                    <a:lnTo>
                      <a:pt x="6" y="48"/>
                    </a:lnTo>
                    <a:lnTo>
                      <a:pt x="0" y="31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aeaea"/>
              </a:solidFill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74" name=""/>
            <p:cNvSpPr/>
            <p:nvPr/>
          </p:nvSpPr>
          <p:spPr>
            <a:xfrm>
              <a:off x="812520" y="2786760"/>
              <a:ext cx="211680" cy="302400"/>
            </a:xfrm>
            <a:custGeom>
              <a:avLst/>
              <a:gdLst/>
              <a:ahLst/>
              <a:rect l="l" t="t" r="r" b="b"/>
              <a:pathLst>
                <a:path w="671" h="977">
                  <a:moveTo>
                    <a:pt x="123" y="91"/>
                  </a:moveTo>
                  <a:lnTo>
                    <a:pt x="113" y="107"/>
                  </a:lnTo>
                  <a:lnTo>
                    <a:pt x="96" y="123"/>
                  </a:lnTo>
                  <a:lnTo>
                    <a:pt x="107" y="139"/>
                  </a:lnTo>
                  <a:lnTo>
                    <a:pt x="107" y="160"/>
                  </a:lnTo>
                  <a:lnTo>
                    <a:pt x="96" y="171"/>
                  </a:lnTo>
                  <a:lnTo>
                    <a:pt x="65" y="139"/>
                  </a:lnTo>
                  <a:lnTo>
                    <a:pt x="38" y="144"/>
                  </a:lnTo>
                  <a:lnTo>
                    <a:pt x="21" y="154"/>
                  </a:lnTo>
                  <a:lnTo>
                    <a:pt x="0" y="177"/>
                  </a:lnTo>
                  <a:lnTo>
                    <a:pt x="11" y="198"/>
                  </a:lnTo>
                  <a:lnTo>
                    <a:pt x="32" y="203"/>
                  </a:lnTo>
                  <a:lnTo>
                    <a:pt x="42" y="219"/>
                  </a:lnTo>
                  <a:lnTo>
                    <a:pt x="48" y="236"/>
                  </a:lnTo>
                  <a:lnTo>
                    <a:pt x="75" y="251"/>
                  </a:lnTo>
                  <a:lnTo>
                    <a:pt x="96" y="257"/>
                  </a:lnTo>
                  <a:lnTo>
                    <a:pt x="107" y="272"/>
                  </a:lnTo>
                  <a:lnTo>
                    <a:pt x="102" y="293"/>
                  </a:lnTo>
                  <a:lnTo>
                    <a:pt x="96" y="310"/>
                  </a:lnTo>
                  <a:lnTo>
                    <a:pt x="80" y="310"/>
                  </a:lnTo>
                  <a:lnTo>
                    <a:pt x="59" y="283"/>
                  </a:lnTo>
                  <a:lnTo>
                    <a:pt x="48" y="262"/>
                  </a:lnTo>
                  <a:lnTo>
                    <a:pt x="32" y="283"/>
                  </a:lnTo>
                  <a:lnTo>
                    <a:pt x="27" y="315"/>
                  </a:lnTo>
                  <a:lnTo>
                    <a:pt x="38" y="342"/>
                  </a:lnTo>
                  <a:lnTo>
                    <a:pt x="65" y="374"/>
                  </a:lnTo>
                  <a:lnTo>
                    <a:pt x="80" y="395"/>
                  </a:lnTo>
                  <a:lnTo>
                    <a:pt x="96" y="374"/>
                  </a:lnTo>
                  <a:lnTo>
                    <a:pt x="140" y="363"/>
                  </a:lnTo>
                  <a:lnTo>
                    <a:pt x="145" y="378"/>
                  </a:lnTo>
                  <a:lnTo>
                    <a:pt x="161" y="395"/>
                  </a:lnTo>
                  <a:lnTo>
                    <a:pt x="188" y="384"/>
                  </a:lnTo>
                  <a:lnTo>
                    <a:pt x="215" y="357"/>
                  </a:lnTo>
                  <a:lnTo>
                    <a:pt x="209" y="336"/>
                  </a:lnTo>
                  <a:lnTo>
                    <a:pt x="182" y="336"/>
                  </a:lnTo>
                  <a:lnTo>
                    <a:pt x="150" y="304"/>
                  </a:lnTo>
                  <a:lnTo>
                    <a:pt x="161" y="293"/>
                  </a:lnTo>
                  <a:lnTo>
                    <a:pt x="172" y="283"/>
                  </a:lnTo>
                  <a:lnTo>
                    <a:pt x="176" y="257"/>
                  </a:lnTo>
                  <a:lnTo>
                    <a:pt x="193" y="236"/>
                  </a:lnTo>
                  <a:lnTo>
                    <a:pt x="209" y="236"/>
                  </a:lnTo>
                  <a:lnTo>
                    <a:pt x="230" y="257"/>
                  </a:lnTo>
                  <a:lnTo>
                    <a:pt x="263" y="283"/>
                  </a:lnTo>
                  <a:lnTo>
                    <a:pt x="263" y="315"/>
                  </a:lnTo>
                  <a:lnTo>
                    <a:pt x="268" y="348"/>
                  </a:lnTo>
                  <a:lnTo>
                    <a:pt x="289" y="374"/>
                  </a:lnTo>
                  <a:lnTo>
                    <a:pt x="284" y="390"/>
                  </a:lnTo>
                  <a:lnTo>
                    <a:pt x="268" y="401"/>
                  </a:lnTo>
                  <a:lnTo>
                    <a:pt x="247" y="411"/>
                  </a:lnTo>
                  <a:lnTo>
                    <a:pt x="257" y="433"/>
                  </a:lnTo>
                  <a:lnTo>
                    <a:pt x="268" y="454"/>
                  </a:lnTo>
                  <a:lnTo>
                    <a:pt x="263" y="464"/>
                  </a:lnTo>
                  <a:lnTo>
                    <a:pt x="236" y="486"/>
                  </a:lnTo>
                  <a:lnTo>
                    <a:pt x="226" y="496"/>
                  </a:lnTo>
                  <a:lnTo>
                    <a:pt x="226" y="523"/>
                  </a:lnTo>
                  <a:lnTo>
                    <a:pt x="209" y="549"/>
                  </a:lnTo>
                  <a:lnTo>
                    <a:pt x="199" y="572"/>
                  </a:lnTo>
                  <a:lnTo>
                    <a:pt x="176" y="593"/>
                  </a:lnTo>
                  <a:lnTo>
                    <a:pt x="161" y="593"/>
                  </a:lnTo>
                  <a:lnTo>
                    <a:pt x="150" y="587"/>
                  </a:lnTo>
                  <a:lnTo>
                    <a:pt x="134" y="603"/>
                  </a:lnTo>
                  <a:lnTo>
                    <a:pt x="128" y="629"/>
                  </a:lnTo>
                  <a:lnTo>
                    <a:pt x="113" y="656"/>
                  </a:lnTo>
                  <a:lnTo>
                    <a:pt x="96" y="673"/>
                  </a:lnTo>
                  <a:lnTo>
                    <a:pt x="107" y="711"/>
                  </a:lnTo>
                  <a:lnTo>
                    <a:pt x="123" y="732"/>
                  </a:lnTo>
                  <a:lnTo>
                    <a:pt x="134" y="742"/>
                  </a:lnTo>
                  <a:lnTo>
                    <a:pt x="145" y="758"/>
                  </a:lnTo>
                  <a:lnTo>
                    <a:pt x="134" y="768"/>
                  </a:lnTo>
                  <a:lnTo>
                    <a:pt x="107" y="791"/>
                  </a:lnTo>
                  <a:lnTo>
                    <a:pt x="96" y="806"/>
                  </a:lnTo>
                  <a:lnTo>
                    <a:pt x="92" y="823"/>
                  </a:lnTo>
                  <a:lnTo>
                    <a:pt x="96" y="849"/>
                  </a:lnTo>
                  <a:lnTo>
                    <a:pt x="113" y="849"/>
                  </a:lnTo>
                  <a:lnTo>
                    <a:pt x="134" y="849"/>
                  </a:lnTo>
                  <a:lnTo>
                    <a:pt x="161" y="854"/>
                  </a:lnTo>
                  <a:lnTo>
                    <a:pt x="203" y="870"/>
                  </a:lnTo>
                  <a:lnTo>
                    <a:pt x="220" y="849"/>
                  </a:lnTo>
                  <a:lnTo>
                    <a:pt x="215" y="812"/>
                  </a:lnTo>
                  <a:lnTo>
                    <a:pt x="226" y="742"/>
                  </a:lnTo>
                  <a:lnTo>
                    <a:pt x="236" y="720"/>
                  </a:lnTo>
                  <a:lnTo>
                    <a:pt x="257" y="711"/>
                  </a:lnTo>
                  <a:lnTo>
                    <a:pt x="274" y="711"/>
                  </a:lnTo>
                  <a:lnTo>
                    <a:pt x="289" y="732"/>
                  </a:lnTo>
                  <a:lnTo>
                    <a:pt x="284" y="758"/>
                  </a:lnTo>
                  <a:lnTo>
                    <a:pt x="279" y="774"/>
                  </a:lnTo>
                  <a:lnTo>
                    <a:pt x="253" y="779"/>
                  </a:lnTo>
                  <a:lnTo>
                    <a:pt x="253" y="796"/>
                  </a:lnTo>
                  <a:lnTo>
                    <a:pt x="257" y="806"/>
                  </a:lnTo>
                  <a:lnTo>
                    <a:pt x="268" y="844"/>
                  </a:lnTo>
                  <a:lnTo>
                    <a:pt x="263" y="870"/>
                  </a:lnTo>
                  <a:lnTo>
                    <a:pt x="247" y="880"/>
                  </a:lnTo>
                  <a:lnTo>
                    <a:pt x="230" y="903"/>
                  </a:lnTo>
                  <a:lnTo>
                    <a:pt x="220" y="924"/>
                  </a:lnTo>
                  <a:lnTo>
                    <a:pt x="220" y="956"/>
                  </a:lnTo>
                  <a:lnTo>
                    <a:pt x="230" y="977"/>
                  </a:lnTo>
                  <a:lnTo>
                    <a:pt x="274" y="939"/>
                  </a:lnTo>
                  <a:lnTo>
                    <a:pt x="301" y="918"/>
                  </a:lnTo>
                  <a:lnTo>
                    <a:pt x="337" y="892"/>
                  </a:lnTo>
                  <a:lnTo>
                    <a:pt x="343" y="880"/>
                  </a:lnTo>
                  <a:lnTo>
                    <a:pt x="337" y="849"/>
                  </a:lnTo>
                  <a:lnTo>
                    <a:pt x="343" y="827"/>
                  </a:lnTo>
                  <a:lnTo>
                    <a:pt x="354" y="817"/>
                  </a:lnTo>
                  <a:lnTo>
                    <a:pt x="364" y="812"/>
                  </a:lnTo>
                  <a:lnTo>
                    <a:pt x="381" y="823"/>
                  </a:lnTo>
                  <a:lnTo>
                    <a:pt x="408" y="838"/>
                  </a:lnTo>
                  <a:lnTo>
                    <a:pt x="424" y="870"/>
                  </a:lnTo>
                  <a:lnTo>
                    <a:pt x="429" y="844"/>
                  </a:lnTo>
                  <a:lnTo>
                    <a:pt x="429" y="827"/>
                  </a:lnTo>
                  <a:lnTo>
                    <a:pt x="450" y="817"/>
                  </a:lnTo>
                  <a:lnTo>
                    <a:pt x="462" y="796"/>
                  </a:lnTo>
                  <a:lnTo>
                    <a:pt x="462" y="768"/>
                  </a:lnTo>
                  <a:lnTo>
                    <a:pt x="472" y="747"/>
                  </a:lnTo>
                  <a:lnTo>
                    <a:pt x="467" y="720"/>
                  </a:lnTo>
                  <a:lnTo>
                    <a:pt x="462" y="699"/>
                  </a:lnTo>
                  <a:lnTo>
                    <a:pt x="472" y="678"/>
                  </a:lnTo>
                  <a:lnTo>
                    <a:pt x="504" y="625"/>
                  </a:lnTo>
                  <a:lnTo>
                    <a:pt x="521" y="614"/>
                  </a:lnTo>
                  <a:lnTo>
                    <a:pt x="584" y="486"/>
                  </a:lnTo>
                  <a:lnTo>
                    <a:pt x="584" y="475"/>
                  </a:lnTo>
                  <a:lnTo>
                    <a:pt x="601" y="443"/>
                  </a:lnTo>
                  <a:lnTo>
                    <a:pt x="632" y="443"/>
                  </a:lnTo>
                  <a:lnTo>
                    <a:pt x="649" y="433"/>
                  </a:lnTo>
                  <a:lnTo>
                    <a:pt x="655" y="411"/>
                  </a:lnTo>
                  <a:lnTo>
                    <a:pt x="649" y="395"/>
                  </a:lnTo>
                  <a:lnTo>
                    <a:pt x="644" y="384"/>
                  </a:lnTo>
                  <a:lnTo>
                    <a:pt x="649" y="369"/>
                  </a:lnTo>
                  <a:lnTo>
                    <a:pt x="671" y="342"/>
                  </a:lnTo>
                  <a:lnTo>
                    <a:pt x="665" y="331"/>
                  </a:lnTo>
                  <a:lnTo>
                    <a:pt x="649" y="315"/>
                  </a:lnTo>
                  <a:lnTo>
                    <a:pt x="638" y="310"/>
                  </a:lnTo>
                  <a:lnTo>
                    <a:pt x="638" y="278"/>
                  </a:lnTo>
                  <a:lnTo>
                    <a:pt x="632" y="266"/>
                  </a:lnTo>
                  <a:lnTo>
                    <a:pt x="617" y="266"/>
                  </a:lnTo>
                  <a:lnTo>
                    <a:pt x="575" y="262"/>
                  </a:lnTo>
                  <a:lnTo>
                    <a:pt x="548" y="245"/>
                  </a:lnTo>
                  <a:lnTo>
                    <a:pt x="536" y="236"/>
                  </a:lnTo>
                  <a:lnTo>
                    <a:pt x="536" y="209"/>
                  </a:lnTo>
                  <a:lnTo>
                    <a:pt x="542" y="198"/>
                  </a:lnTo>
                  <a:lnTo>
                    <a:pt x="558" y="198"/>
                  </a:lnTo>
                  <a:lnTo>
                    <a:pt x="575" y="186"/>
                  </a:lnTo>
                  <a:lnTo>
                    <a:pt x="601" y="165"/>
                  </a:lnTo>
                  <a:lnTo>
                    <a:pt x="601" y="150"/>
                  </a:lnTo>
                  <a:lnTo>
                    <a:pt x="596" y="128"/>
                  </a:lnTo>
                  <a:lnTo>
                    <a:pt x="584" y="112"/>
                  </a:lnTo>
                  <a:lnTo>
                    <a:pt x="558" y="107"/>
                  </a:lnTo>
                  <a:lnTo>
                    <a:pt x="536" y="112"/>
                  </a:lnTo>
                  <a:lnTo>
                    <a:pt x="515" y="128"/>
                  </a:lnTo>
                  <a:lnTo>
                    <a:pt x="498" y="133"/>
                  </a:lnTo>
                  <a:lnTo>
                    <a:pt x="456" y="118"/>
                  </a:lnTo>
                  <a:lnTo>
                    <a:pt x="429" y="107"/>
                  </a:lnTo>
                  <a:lnTo>
                    <a:pt x="424" y="86"/>
                  </a:lnTo>
                  <a:lnTo>
                    <a:pt x="424" y="64"/>
                  </a:lnTo>
                  <a:lnTo>
                    <a:pt x="429" y="48"/>
                  </a:lnTo>
                  <a:lnTo>
                    <a:pt x="429" y="11"/>
                  </a:lnTo>
                  <a:lnTo>
                    <a:pt x="414" y="0"/>
                  </a:lnTo>
                  <a:lnTo>
                    <a:pt x="402" y="11"/>
                  </a:lnTo>
                  <a:lnTo>
                    <a:pt x="375" y="21"/>
                  </a:lnTo>
                  <a:lnTo>
                    <a:pt x="364" y="15"/>
                  </a:lnTo>
                  <a:lnTo>
                    <a:pt x="349" y="6"/>
                  </a:lnTo>
                  <a:lnTo>
                    <a:pt x="337" y="0"/>
                  </a:lnTo>
                  <a:lnTo>
                    <a:pt x="322" y="21"/>
                  </a:lnTo>
                  <a:lnTo>
                    <a:pt x="306" y="32"/>
                  </a:lnTo>
                  <a:lnTo>
                    <a:pt x="279" y="48"/>
                  </a:lnTo>
                  <a:lnTo>
                    <a:pt x="263" y="59"/>
                  </a:lnTo>
                  <a:lnTo>
                    <a:pt x="268" y="86"/>
                  </a:lnTo>
                  <a:lnTo>
                    <a:pt x="253" y="101"/>
                  </a:lnTo>
                  <a:lnTo>
                    <a:pt x="236" y="101"/>
                  </a:lnTo>
                  <a:lnTo>
                    <a:pt x="209" y="91"/>
                  </a:lnTo>
                  <a:lnTo>
                    <a:pt x="193" y="86"/>
                  </a:lnTo>
                  <a:lnTo>
                    <a:pt x="182" y="97"/>
                  </a:lnTo>
                  <a:lnTo>
                    <a:pt x="172" y="118"/>
                  </a:lnTo>
                  <a:lnTo>
                    <a:pt x="150" y="128"/>
                  </a:lnTo>
                  <a:lnTo>
                    <a:pt x="123" y="91"/>
                  </a:lnTo>
                  <a:close/>
                </a:path>
              </a:pathLst>
            </a:custGeom>
            <a:solidFill>
              <a:srgbClr val="eaeaea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" name=""/>
            <p:cNvSpPr/>
            <p:nvPr/>
          </p:nvSpPr>
          <p:spPr>
            <a:xfrm>
              <a:off x="1077120" y="2776320"/>
              <a:ext cx="195480" cy="166680"/>
            </a:xfrm>
            <a:custGeom>
              <a:avLst/>
              <a:gdLst/>
              <a:ahLst/>
              <a:rect l="l" t="t" r="r" b="b"/>
              <a:pathLst>
                <a:path w="622" h="538">
                  <a:moveTo>
                    <a:pt x="172" y="74"/>
                  </a:moveTo>
                  <a:lnTo>
                    <a:pt x="139" y="74"/>
                  </a:lnTo>
                  <a:lnTo>
                    <a:pt x="128" y="91"/>
                  </a:lnTo>
                  <a:lnTo>
                    <a:pt x="118" y="106"/>
                  </a:lnTo>
                  <a:lnTo>
                    <a:pt x="118" y="127"/>
                  </a:lnTo>
                  <a:lnTo>
                    <a:pt x="107" y="154"/>
                  </a:lnTo>
                  <a:lnTo>
                    <a:pt x="96" y="175"/>
                  </a:lnTo>
                  <a:lnTo>
                    <a:pt x="80" y="197"/>
                  </a:lnTo>
                  <a:lnTo>
                    <a:pt x="38" y="234"/>
                  </a:lnTo>
                  <a:lnTo>
                    <a:pt x="15" y="251"/>
                  </a:lnTo>
                  <a:lnTo>
                    <a:pt x="0" y="266"/>
                  </a:lnTo>
                  <a:lnTo>
                    <a:pt x="5" y="293"/>
                  </a:lnTo>
                  <a:lnTo>
                    <a:pt x="11" y="314"/>
                  </a:lnTo>
                  <a:lnTo>
                    <a:pt x="15" y="346"/>
                  </a:lnTo>
                  <a:lnTo>
                    <a:pt x="15" y="384"/>
                  </a:lnTo>
                  <a:lnTo>
                    <a:pt x="5" y="399"/>
                  </a:lnTo>
                  <a:lnTo>
                    <a:pt x="0" y="426"/>
                  </a:lnTo>
                  <a:lnTo>
                    <a:pt x="15" y="437"/>
                  </a:lnTo>
                  <a:lnTo>
                    <a:pt x="42" y="453"/>
                  </a:lnTo>
                  <a:lnTo>
                    <a:pt x="59" y="464"/>
                  </a:lnTo>
                  <a:lnTo>
                    <a:pt x="53" y="485"/>
                  </a:lnTo>
                  <a:lnTo>
                    <a:pt x="48" y="506"/>
                  </a:lnTo>
                  <a:lnTo>
                    <a:pt x="48" y="517"/>
                  </a:lnTo>
                  <a:lnTo>
                    <a:pt x="69" y="532"/>
                  </a:lnTo>
                  <a:lnTo>
                    <a:pt x="80" y="538"/>
                  </a:lnTo>
                  <a:lnTo>
                    <a:pt x="101" y="517"/>
                  </a:lnTo>
                  <a:lnTo>
                    <a:pt x="118" y="506"/>
                  </a:lnTo>
                  <a:lnTo>
                    <a:pt x="118" y="479"/>
                  </a:lnTo>
                  <a:lnTo>
                    <a:pt x="134" y="453"/>
                  </a:lnTo>
                  <a:lnTo>
                    <a:pt x="166" y="437"/>
                  </a:lnTo>
                  <a:lnTo>
                    <a:pt x="182" y="426"/>
                  </a:lnTo>
                  <a:lnTo>
                    <a:pt x="193" y="399"/>
                  </a:lnTo>
                  <a:lnTo>
                    <a:pt x="226" y="336"/>
                  </a:lnTo>
                  <a:lnTo>
                    <a:pt x="257" y="314"/>
                  </a:lnTo>
                  <a:lnTo>
                    <a:pt x="283" y="293"/>
                  </a:lnTo>
                  <a:lnTo>
                    <a:pt x="312" y="283"/>
                  </a:lnTo>
                  <a:lnTo>
                    <a:pt x="339" y="277"/>
                  </a:lnTo>
                  <a:lnTo>
                    <a:pt x="375" y="277"/>
                  </a:lnTo>
                  <a:lnTo>
                    <a:pt x="396" y="287"/>
                  </a:lnTo>
                  <a:lnTo>
                    <a:pt x="408" y="304"/>
                  </a:lnTo>
                  <a:lnTo>
                    <a:pt x="408" y="325"/>
                  </a:lnTo>
                  <a:lnTo>
                    <a:pt x="429" y="357"/>
                  </a:lnTo>
                  <a:lnTo>
                    <a:pt x="450" y="378"/>
                  </a:lnTo>
                  <a:lnTo>
                    <a:pt x="473" y="363"/>
                  </a:lnTo>
                  <a:lnTo>
                    <a:pt x="488" y="340"/>
                  </a:lnTo>
                  <a:lnTo>
                    <a:pt x="488" y="310"/>
                  </a:lnTo>
                  <a:lnTo>
                    <a:pt x="526" y="272"/>
                  </a:lnTo>
                  <a:lnTo>
                    <a:pt x="547" y="245"/>
                  </a:lnTo>
                  <a:lnTo>
                    <a:pt x="574" y="218"/>
                  </a:lnTo>
                  <a:lnTo>
                    <a:pt x="607" y="207"/>
                  </a:lnTo>
                  <a:lnTo>
                    <a:pt x="622" y="181"/>
                  </a:lnTo>
                  <a:lnTo>
                    <a:pt x="611" y="133"/>
                  </a:lnTo>
                  <a:lnTo>
                    <a:pt x="584" y="118"/>
                  </a:lnTo>
                  <a:lnTo>
                    <a:pt x="574" y="101"/>
                  </a:lnTo>
                  <a:lnTo>
                    <a:pt x="584" y="74"/>
                  </a:lnTo>
                  <a:lnTo>
                    <a:pt x="563" y="59"/>
                  </a:lnTo>
                  <a:lnTo>
                    <a:pt x="542" y="47"/>
                  </a:lnTo>
                  <a:lnTo>
                    <a:pt x="515" y="32"/>
                  </a:lnTo>
                  <a:lnTo>
                    <a:pt x="488" y="5"/>
                  </a:lnTo>
                  <a:lnTo>
                    <a:pt x="456" y="0"/>
                  </a:lnTo>
                  <a:lnTo>
                    <a:pt x="435" y="11"/>
                  </a:lnTo>
                  <a:lnTo>
                    <a:pt x="381" y="38"/>
                  </a:lnTo>
                  <a:lnTo>
                    <a:pt x="343" y="47"/>
                  </a:lnTo>
                  <a:lnTo>
                    <a:pt x="306" y="42"/>
                  </a:lnTo>
                  <a:lnTo>
                    <a:pt x="316" y="68"/>
                  </a:lnTo>
                  <a:lnTo>
                    <a:pt x="316" y="95"/>
                  </a:lnTo>
                  <a:lnTo>
                    <a:pt x="300" y="112"/>
                  </a:lnTo>
                  <a:lnTo>
                    <a:pt x="274" y="112"/>
                  </a:lnTo>
                  <a:lnTo>
                    <a:pt x="252" y="118"/>
                  </a:lnTo>
                  <a:lnTo>
                    <a:pt x="226" y="122"/>
                  </a:lnTo>
                  <a:lnTo>
                    <a:pt x="209" y="112"/>
                  </a:lnTo>
                  <a:lnTo>
                    <a:pt x="172" y="74"/>
                  </a:lnTo>
                  <a:close/>
                </a:path>
              </a:pathLst>
            </a:custGeom>
            <a:solidFill>
              <a:srgbClr val="eaeaea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" name=""/>
            <p:cNvSpPr/>
            <p:nvPr/>
          </p:nvSpPr>
          <p:spPr>
            <a:xfrm>
              <a:off x="1234080" y="2759760"/>
              <a:ext cx="11880" cy="14760"/>
            </a:xfrm>
            <a:custGeom>
              <a:avLst/>
              <a:gdLst/>
              <a:ahLst/>
              <a:rect l="l" t="t" r="r" b="b"/>
              <a:pathLst>
                <a:path w="37" h="47">
                  <a:moveTo>
                    <a:pt x="37" y="0"/>
                  </a:moveTo>
                  <a:lnTo>
                    <a:pt x="16" y="5"/>
                  </a:lnTo>
                  <a:lnTo>
                    <a:pt x="6" y="11"/>
                  </a:lnTo>
                  <a:lnTo>
                    <a:pt x="0" y="26"/>
                  </a:lnTo>
                  <a:lnTo>
                    <a:pt x="6" y="42"/>
                  </a:lnTo>
                  <a:lnTo>
                    <a:pt x="16" y="47"/>
                  </a:lnTo>
                  <a:lnTo>
                    <a:pt x="37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aeaea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" name=""/>
            <p:cNvSpPr/>
            <p:nvPr/>
          </p:nvSpPr>
          <p:spPr>
            <a:xfrm>
              <a:off x="1270080" y="2771640"/>
              <a:ext cx="25200" cy="29520"/>
            </a:xfrm>
            <a:custGeom>
              <a:avLst/>
              <a:gdLst/>
              <a:ahLst/>
              <a:rect l="l" t="t" r="r" b="b"/>
              <a:pathLst>
                <a:path w="81" h="96">
                  <a:moveTo>
                    <a:pt x="81" y="0"/>
                  </a:moveTo>
                  <a:lnTo>
                    <a:pt x="48" y="12"/>
                  </a:lnTo>
                  <a:lnTo>
                    <a:pt x="16" y="21"/>
                  </a:lnTo>
                  <a:lnTo>
                    <a:pt x="6" y="42"/>
                  </a:lnTo>
                  <a:lnTo>
                    <a:pt x="0" y="63"/>
                  </a:lnTo>
                  <a:lnTo>
                    <a:pt x="16" y="90"/>
                  </a:lnTo>
                  <a:lnTo>
                    <a:pt x="39" y="96"/>
                  </a:lnTo>
                  <a:lnTo>
                    <a:pt x="70" y="75"/>
                  </a:lnTo>
                  <a:lnTo>
                    <a:pt x="70" y="54"/>
                  </a:lnTo>
                  <a:lnTo>
                    <a:pt x="70" y="3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aeaea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280" bIns="-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" name=""/>
            <p:cNvSpPr/>
            <p:nvPr/>
          </p:nvSpPr>
          <p:spPr>
            <a:xfrm>
              <a:off x="942840" y="2066760"/>
              <a:ext cx="927720" cy="813960"/>
            </a:xfrm>
            <a:custGeom>
              <a:avLst/>
              <a:gdLst/>
              <a:ahLst/>
              <a:rect l="l" t="t" r="r" b="b"/>
              <a:pathLst>
                <a:path w="2944" h="2621">
                  <a:moveTo>
                    <a:pt x="1450" y="1718"/>
                  </a:moveTo>
                  <a:lnTo>
                    <a:pt x="1429" y="1735"/>
                  </a:lnTo>
                  <a:lnTo>
                    <a:pt x="1402" y="1756"/>
                  </a:lnTo>
                  <a:lnTo>
                    <a:pt x="1396" y="1789"/>
                  </a:lnTo>
                  <a:lnTo>
                    <a:pt x="1407" y="1831"/>
                  </a:lnTo>
                  <a:lnTo>
                    <a:pt x="1423" y="1847"/>
                  </a:lnTo>
                  <a:lnTo>
                    <a:pt x="1423" y="1863"/>
                  </a:lnTo>
                  <a:lnTo>
                    <a:pt x="1407" y="1884"/>
                  </a:lnTo>
                  <a:lnTo>
                    <a:pt x="1396" y="1901"/>
                  </a:lnTo>
                  <a:lnTo>
                    <a:pt x="1369" y="1906"/>
                  </a:lnTo>
                  <a:lnTo>
                    <a:pt x="1342" y="1922"/>
                  </a:lnTo>
                  <a:lnTo>
                    <a:pt x="1327" y="1943"/>
                  </a:lnTo>
                  <a:lnTo>
                    <a:pt x="1300" y="1948"/>
                  </a:lnTo>
                  <a:lnTo>
                    <a:pt x="1279" y="1927"/>
                  </a:lnTo>
                  <a:lnTo>
                    <a:pt x="1262" y="1922"/>
                  </a:lnTo>
                  <a:lnTo>
                    <a:pt x="1246" y="1922"/>
                  </a:lnTo>
                  <a:lnTo>
                    <a:pt x="1224" y="1933"/>
                  </a:lnTo>
                  <a:lnTo>
                    <a:pt x="1214" y="1916"/>
                  </a:lnTo>
                  <a:lnTo>
                    <a:pt x="1220" y="1895"/>
                  </a:lnTo>
                  <a:lnTo>
                    <a:pt x="1235" y="1874"/>
                  </a:lnTo>
                  <a:lnTo>
                    <a:pt x="1220" y="1863"/>
                  </a:lnTo>
                  <a:lnTo>
                    <a:pt x="1197" y="1868"/>
                  </a:lnTo>
                  <a:lnTo>
                    <a:pt x="1166" y="1880"/>
                  </a:lnTo>
                  <a:lnTo>
                    <a:pt x="1149" y="1884"/>
                  </a:lnTo>
                  <a:lnTo>
                    <a:pt x="1095" y="1880"/>
                  </a:lnTo>
                  <a:lnTo>
                    <a:pt x="1020" y="1884"/>
                  </a:lnTo>
                  <a:lnTo>
                    <a:pt x="982" y="1884"/>
                  </a:lnTo>
                  <a:lnTo>
                    <a:pt x="961" y="1889"/>
                  </a:lnTo>
                  <a:lnTo>
                    <a:pt x="940" y="1906"/>
                  </a:lnTo>
                  <a:lnTo>
                    <a:pt x="919" y="1922"/>
                  </a:lnTo>
                  <a:lnTo>
                    <a:pt x="892" y="1922"/>
                  </a:lnTo>
                  <a:lnTo>
                    <a:pt x="838" y="1922"/>
                  </a:lnTo>
                  <a:lnTo>
                    <a:pt x="812" y="1922"/>
                  </a:lnTo>
                  <a:lnTo>
                    <a:pt x="795" y="1911"/>
                  </a:lnTo>
                  <a:lnTo>
                    <a:pt x="752" y="1906"/>
                  </a:lnTo>
                  <a:lnTo>
                    <a:pt x="730" y="1922"/>
                  </a:lnTo>
                  <a:lnTo>
                    <a:pt x="693" y="1927"/>
                  </a:lnTo>
                  <a:lnTo>
                    <a:pt x="666" y="1916"/>
                  </a:lnTo>
                  <a:lnTo>
                    <a:pt x="666" y="1906"/>
                  </a:lnTo>
                  <a:lnTo>
                    <a:pt x="645" y="1889"/>
                  </a:lnTo>
                  <a:lnTo>
                    <a:pt x="622" y="1895"/>
                  </a:lnTo>
                  <a:lnTo>
                    <a:pt x="591" y="1906"/>
                  </a:lnTo>
                  <a:lnTo>
                    <a:pt x="553" y="1916"/>
                  </a:lnTo>
                  <a:lnTo>
                    <a:pt x="521" y="1927"/>
                  </a:lnTo>
                  <a:lnTo>
                    <a:pt x="505" y="1943"/>
                  </a:lnTo>
                  <a:lnTo>
                    <a:pt x="499" y="1975"/>
                  </a:lnTo>
                  <a:lnTo>
                    <a:pt x="483" y="2007"/>
                  </a:lnTo>
                  <a:lnTo>
                    <a:pt x="456" y="2028"/>
                  </a:lnTo>
                  <a:lnTo>
                    <a:pt x="425" y="2049"/>
                  </a:lnTo>
                  <a:lnTo>
                    <a:pt x="392" y="2066"/>
                  </a:lnTo>
                  <a:lnTo>
                    <a:pt x="365" y="2077"/>
                  </a:lnTo>
                  <a:lnTo>
                    <a:pt x="338" y="2060"/>
                  </a:lnTo>
                  <a:lnTo>
                    <a:pt x="312" y="2066"/>
                  </a:lnTo>
                  <a:lnTo>
                    <a:pt x="279" y="2093"/>
                  </a:lnTo>
                  <a:lnTo>
                    <a:pt x="241" y="2104"/>
                  </a:lnTo>
                  <a:lnTo>
                    <a:pt x="193" y="2135"/>
                  </a:lnTo>
                  <a:lnTo>
                    <a:pt x="155" y="2161"/>
                  </a:lnTo>
                  <a:lnTo>
                    <a:pt x="118" y="2173"/>
                  </a:lnTo>
                  <a:lnTo>
                    <a:pt x="101" y="2173"/>
                  </a:lnTo>
                  <a:lnTo>
                    <a:pt x="74" y="2157"/>
                  </a:lnTo>
                  <a:lnTo>
                    <a:pt x="32" y="2161"/>
                  </a:lnTo>
                  <a:lnTo>
                    <a:pt x="5" y="2178"/>
                  </a:lnTo>
                  <a:lnTo>
                    <a:pt x="0" y="2205"/>
                  </a:lnTo>
                  <a:lnTo>
                    <a:pt x="0" y="2220"/>
                  </a:lnTo>
                  <a:lnTo>
                    <a:pt x="21" y="2237"/>
                  </a:lnTo>
                  <a:lnTo>
                    <a:pt x="53" y="2317"/>
                  </a:lnTo>
                  <a:lnTo>
                    <a:pt x="69" y="2311"/>
                  </a:lnTo>
                  <a:lnTo>
                    <a:pt x="96" y="2296"/>
                  </a:lnTo>
                  <a:lnTo>
                    <a:pt x="128" y="2311"/>
                  </a:lnTo>
                  <a:lnTo>
                    <a:pt x="161" y="2317"/>
                  </a:lnTo>
                  <a:lnTo>
                    <a:pt x="182" y="2300"/>
                  </a:lnTo>
                  <a:lnTo>
                    <a:pt x="209" y="2290"/>
                  </a:lnTo>
                  <a:lnTo>
                    <a:pt x="241" y="2285"/>
                  </a:lnTo>
                  <a:lnTo>
                    <a:pt x="262" y="2290"/>
                  </a:lnTo>
                  <a:lnTo>
                    <a:pt x="262" y="2311"/>
                  </a:lnTo>
                  <a:lnTo>
                    <a:pt x="268" y="2355"/>
                  </a:lnTo>
                  <a:lnTo>
                    <a:pt x="274" y="2365"/>
                  </a:lnTo>
                  <a:lnTo>
                    <a:pt x="300" y="2397"/>
                  </a:lnTo>
                  <a:lnTo>
                    <a:pt x="327" y="2381"/>
                  </a:lnTo>
                  <a:lnTo>
                    <a:pt x="365" y="2349"/>
                  </a:lnTo>
                  <a:lnTo>
                    <a:pt x="402" y="2328"/>
                  </a:lnTo>
                  <a:lnTo>
                    <a:pt x="446" y="2279"/>
                  </a:lnTo>
                  <a:lnTo>
                    <a:pt x="456" y="2274"/>
                  </a:lnTo>
                  <a:lnTo>
                    <a:pt x="478" y="2306"/>
                  </a:lnTo>
                  <a:lnTo>
                    <a:pt x="505" y="2317"/>
                  </a:lnTo>
                  <a:lnTo>
                    <a:pt x="536" y="2306"/>
                  </a:lnTo>
                  <a:lnTo>
                    <a:pt x="563" y="2290"/>
                  </a:lnTo>
                  <a:lnTo>
                    <a:pt x="591" y="2296"/>
                  </a:lnTo>
                  <a:lnTo>
                    <a:pt x="601" y="2296"/>
                  </a:lnTo>
                  <a:lnTo>
                    <a:pt x="628" y="2306"/>
                  </a:lnTo>
                  <a:lnTo>
                    <a:pt x="660" y="2285"/>
                  </a:lnTo>
                  <a:lnTo>
                    <a:pt x="714" y="2264"/>
                  </a:lnTo>
                  <a:lnTo>
                    <a:pt x="735" y="2247"/>
                  </a:lnTo>
                  <a:lnTo>
                    <a:pt x="773" y="2253"/>
                  </a:lnTo>
                  <a:lnTo>
                    <a:pt x="800" y="2258"/>
                  </a:lnTo>
                  <a:lnTo>
                    <a:pt x="833" y="2253"/>
                  </a:lnTo>
                  <a:lnTo>
                    <a:pt x="854" y="2237"/>
                  </a:lnTo>
                  <a:lnTo>
                    <a:pt x="886" y="2205"/>
                  </a:lnTo>
                  <a:lnTo>
                    <a:pt x="892" y="2199"/>
                  </a:lnTo>
                  <a:lnTo>
                    <a:pt x="919" y="2210"/>
                  </a:lnTo>
                  <a:lnTo>
                    <a:pt x="950" y="2194"/>
                  </a:lnTo>
                  <a:lnTo>
                    <a:pt x="994" y="2184"/>
                  </a:lnTo>
                  <a:lnTo>
                    <a:pt x="1032" y="2178"/>
                  </a:lnTo>
                  <a:lnTo>
                    <a:pt x="1068" y="2184"/>
                  </a:lnTo>
                  <a:lnTo>
                    <a:pt x="1107" y="2205"/>
                  </a:lnTo>
                  <a:lnTo>
                    <a:pt x="1116" y="2220"/>
                  </a:lnTo>
                  <a:lnTo>
                    <a:pt x="1139" y="2237"/>
                  </a:lnTo>
                  <a:lnTo>
                    <a:pt x="1166" y="2226"/>
                  </a:lnTo>
                  <a:lnTo>
                    <a:pt x="1181" y="2210"/>
                  </a:lnTo>
                  <a:lnTo>
                    <a:pt x="1208" y="2199"/>
                  </a:lnTo>
                  <a:lnTo>
                    <a:pt x="1229" y="2205"/>
                  </a:lnTo>
                  <a:lnTo>
                    <a:pt x="1241" y="2220"/>
                  </a:lnTo>
                  <a:lnTo>
                    <a:pt x="1252" y="2232"/>
                  </a:lnTo>
                  <a:lnTo>
                    <a:pt x="1252" y="2253"/>
                  </a:lnTo>
                  <a:lnTo>
                    <a:pt x="1235" y="2274"/>
                  </a:lnTo>
                  <a:lnTo>
                    <a:pt x="1208" y="2306"/>
                  </a:lnTo>
                  <a:lnTo>
                    <a:pt x="1181" y="2338"/>
                  </a:lnTo>
                  <a:lnTo>
                    <a:pt x="1160" y="2349"/>
                  </a:lnTo>
                  <a:lnTo>
                    <a:pt x="1155" y="2376"/>
                  </a:lnTo>
                  <a:lnTo>
                    <a:pt x="1143" y="2391"/>
                  </a:lnTo>
                  <a:lnTo>
                    <a:pt x="1155" y="2424"/>
                  </a:lnTo>
                  <a:lnTo>
                    <a:pt x="1155" y="2445"/>
                  </a:lnTo>
                  <a:lnTo>
                    <a:pt x="1143" y="2477"/>
                  </a:lnTo>
                  <a:lnTo>
                    <a:pt x="1149" y="2503"/>
                  </a:lnTo>
                  <a:lnTo>
                    <a:pt x="1170" y="2524"/>
                  </a:lnTo>
                  <a:lnTo>
                    <a:pt x="1193" y="2536"/>
                  </a:lnTo>
                  <a:lnTo>
                    <a:pt x="1220" y="2530"/>
                  </a:lnTo>
                  <a:lnTo>
                    <a:pt x="1246" y="2551"/>
                  </a:lnTo>
                  <a:lnTo>
                    <a:pt x="1262" y="2574"/>
                  </a:lnTo>
                  <a:lnTo>
                    <a:pt x="1268" y="2589"/>
                  </a:lnTo>
                  <a:lnTo>
                    <a:pt x="1279" y="2610"/>
                  </a:lnTo>
                  <a:lnTo>
                    <a:pt x="1306" y="2621"/>
                  </a:lnTo>
                  <a:lnTo>
                    <a:pt x="1337" y="2616"/>
                  </a:lnTo>
                  <a:lnTo>
                    <a:pt x="1364" y="2589"/>
                  </a:lnTo>
                  <a:lnTo>
                    <a:pt x="1381" y="2551"/>
                  </a:lnTo>
                  <a:lnTo>
                    <a:pt x="1402" y="2520"/>
                  </a:lnTo>
                  <a:lnTo>
                    <a:pt x="1429" y="2471"/>
                  </a:lnTo>
                  <a:lnTo>
                    <a:pt x="1450" y="2418"/>
                  </a:lnTo>
                  <a:lnTo>
                    <a:pt x="1461" y="2370"/>
                  </a:lnTo>
                  <a:lnTo>
                    <a:pt x="1493" y="2370"/>
                  </a:lnTo>
                  <a:lnTo>
                    <a:pt x="1542" y="2323"/>
                  </a:lnTo>
                  <a:lnTo>
                    <a:pt x="1574" y="2323"/>
                  </a:lnTo>
                  <a:lnTo>
                    <a:pt x="1616" y="2338"/>
                  </a:lnTo>
                  <a:lnTo>
                    <a:pt x="1643" y="2359"/>
                  </a:lnTo>
                  <a:lnTo>
                    <a:pt x="1643" y="2317"/>
                  </a:lnTo>
                  <a:lnTo>
                    <a:pt x="1622" y="2290"/>
                  </a:lnTo>
                  <a:lnTo>
                    <a:pt x="1622" y="2269"/>
                  </a:lnTo>
                  <a:lnTo>
                    <a:pt x="1580" y="2253"/>
                  </a:lnTo>
                  <a:lnTo>
                    <a:pt x="1553" y="2232"/>
                  </a:lnTo>
                  <a:lnTo>
                    <a:pt x="1530" y="2210"/>
                  </a:lnTo>
                  <a:lnTo>
                    <a:pt x="1536" y="2184"/>
                  </a:lnTo>
                  <a:lnTo>
                    <a:pt x="1563" y="2146"/>
                  </a:lnTo>
                  <a:lnTo>
                    <a:pt x="1563" y="2119"/>
                  </a:lnTo>
                  <a:lnTo>
                    <a:pt x="1590" y="2093"/>
                  </a:lnTo>
                  <a:lnTo>
                    <a:pt x="1606" y="2077"/>
                  </a:lnTo>
                  <a:lnTo>
                    <a:pt x="1622" y="2093"/>
                  </a:lnTo>
                  <a:lnTo>
                    <a:pt x="1622" y="2119"/>
                  </a:lnTo>
                  <a:lnTo>
                    <a:pt x="1616" y="2146"/>
                  </a:lnTo>
                  <a:lnTo>
                    <a:pt x="1606" y="2173"/>
                  </a:lnTo>
                  <a:lnTo>
                    <a:pt x="1595" y="2194"/>
                  </a:lnTo>
                  <a:lnTo>
                    <a:pt x="1611" y="2216"/>
                  </a:lnTo>
                  <a:lnTo>
                    <a:pt x="1628" y="2226"/>
                  </a:lnTo>
                  <a:lnTo>
                    <a:pt x="1638" y="2205"/>
                  </a:lnTo>
                  <a:lnTo>
                    <a:pt x="1633" y="2178"/>
                  </a:lnTo>
                  <a:lnTo>
                    <a:pt x="1638" y="2161"/>
                  </a:lnTo>
                  <a:lnTo>
                    <a:pt x="1660" y="2178"/>
                  </a:lnTo>
                  <a:lnTo>
                    <a:pt x="1697" y="2173"/>
                  </a:lnTo>
                  <a:lnTo>
                    <a:pt x="1724" y="2173"/>
                  </a:lnTo>
                  <a:lnTo>
                    <a:pt x="1729" y="2184"/>
                  </a:lnTo>
                  <a:lnTo>
                    <a:pt x="1719" y="2205"/>
                  </a:lnTo>
                  <a:lnTo>
                    <a:pt x="1697" y="2226"/>
                  </a:lnTo>
                  <a:lnTo>
                    <a:pt x="1697" y="2247"/>
                  </a:lnTo>
                  <a:lnTo>
                    <a:pt x="1729" y="2243"/>
                  </a:lnTo>
                  <a:lnTo>
                    <a:pt x="1762" y="2226"/>
                  </a:lnTo>
                  <a:lnTo>
                    <a:pt x="1773" y="2210"/>
                  </a:lnTo>
                  <a:lnTo>
                    <a:pt x="1800" y="2194"/>
                  </a:lnTo>
                  <a:lnTo>
                    <a:pt x="1804" y="2184"/>
                  </a:lnTo>
                  <a:lnTo>
                    <a:pt x="1821" y="2205"/>
                  </a:lnTo>
                  <a:lnTo>
                    <a:pt x="1827" y="2226"/>
                  </a:lnTo>
                  <a:lnTo>
                    <a:pt x="1848" y="2247"/>
                  </a:lnTo>
                  <a:lnTo>
                    <a:pt x="1880" y="2243"/>
                  </a:lnTo>
                  <a:lnTo>
                    <a:pt x="1940" y="2243"/>
                  </a:lnTo>
                  <a:lnTo>
                    <a:pt x="1967" y="2253"/>
                  </a:lnTo>
                  <a:lnTo>
                    <a:pt x="2003" y="2194"/>
                  </a:lnTo>
                  <a:lnTo>
                    <a:pt x="2030" y="2161"/>
                  </a:lnTo>
                  <a:lnTo>
                    <a:pt x="2047" y="2108"/>
                  </a:lnTo>
                  <a:lnTo>
                    <a:pt x="2068" y="2066"/>
                  </a:lnTo>
                  <a:lnTo>
                    <a:pt x="2116" y="2066"/>
                  </a:lnTo>
                  <a:lnTo>
                    <a:pt x="2143" y="2104"/>
                  </a:lnTo>
                  <a:lnTo>
                    <a:pt x="2132" y="2157"/>
                  </a:lnTo>
                  <a:lnTo>
                    <a:pt x="2127" y="2205"/>
                  </a:lnTo>
                  <a:lnTo>
                    <a:pt x="2137" y="2243"/>
                  </a:lnTo>
                  <a:lnTo>
                    <a:pt x="2164" y="2253"/>
                  </a:lnTo>
                  <a:lnTo>
                    <a:pt x="2175" y="2210"/>
                  </a:lnTo>
                  <a:lnTo>
                    <a:pt x="2229" y="2178"/>
                  </a:lnTo>
                  <a:lnTo>
                    <a:pt x="2218" y="2146"/>
                  </a:lnTo>
                  <a:lnTo>
                    <a:pt x="2208" y="2108"/>
                  </a:lnTo>
                  <a:lnTo>
                    <a:pt x="2218" y="2066"/>
                  </a:lnTo>
                  <a:lnTo>
                    <a:pt x="2267" y="2023"/>
                  </a:lnTo>
                  <a:lnTo>
                    <a:pt x="2304" y="2013"/>
                  </a:lnTo>
                  <a:lnTo>
                    <a:pt x="2310" y="2007"/>
                  </a:lnTo>
                  <a:lnTo>
                    <a:pt x="2325" y="2028"/>
                  </a:lnTo>
                  <a:lnTo>
                    <a:pt x="2325" y="2055"/>
                  </a:lnTo>
                  <a:lnTo>
                    <a:pt x="2352" y="2077"/>
                  </a:lnTo>
                  <a:lnTo>
                    <a:pt x="2369" y="2066"/>
                  </a:lnTo>
                  <a:lnTo>
                    <a:pt x="2369" y="2023"/>
                  </a:lnTo>
                  <a:lnTo>
                    <a:pt x="2352" y="1986"/>
                  </a:lnTo>
                  <a:lnTo>
                    <a:pt x="2375" y="1927"/>
                  </a:lnTo>
                  <a:lnTo>
                    <a:pt x="2411" y="1906"/>
                  </a:lnTo>
                  <a:lnTo>
                    <a:pt x="2428" y="1884"/>
                  </a:lnTo>
                  <a:lnTo>
                    <a:pt x="2471" y="1911"/>
                  </a:lnTo>
                  <a:lnTo>
                    <a:pt x="2497" y="1922"/>
                  </a:lnTo>
                  <a:lnTo>
                    <a:pt x="2492" y="1969"/>
                  </a:lnTo>
                  <a:lnTo>
                    <a:pt x="2444" y="1992"/>
                  </a:lnTo>
                  <a:lnTo>
                    <a:pt x="2428" y="2028"/>
                  </a:lnTo>
                  <a:lnTo>
                    <a:pt x="2428" y="2072"/>
                  </a:lnTo>
                  <a:lnTo>
                    <a:pt x="2396" y="2114"/>
                  </a:lnTo>
                  <a:lnTo>
                    <a:pt x="2423" y="2157"/>
                  </a:lnTo>
                  <a:lnTo>
                    <a:pt x="2444" y="2125"/>
                  </a:lnTo>
                  <a:lnTo>
                    <a:pt x="2482" y="2104"/>
                  </a:lnTo>
                  <a:lnTo>
                    <a:pt x="2519" y="2077"/>
                  </a:lnTo>
                  <a:lnTo>
                    <a:pt x="2568" y="2066"/>
                  </a:lnTo>
                  <a:lnTo>
                    <a:pt x="2562" y="2013"/>
                  </a:lnTo>
                  <a:lnTo>
                    <a:pt x="2578" y="1969"/>
                  </a:lnTo>
                  <a:lnTo>
                    <a:pt x="2605" y="1922"/>
                  </a:lnTo>
                  <a:lnTo>
                    <a:pt x="2648" y="1884"/>
                  </a:lnTo>
                  <a:lnTo>
                    <a:pt x="2685" y="1863"/>
                  </a:lnTo>
                  <a:lnTo>
                    <a:pt x="2632" y="1821"/>
                  </a:lnTo>
                  <a:lnTo>
                    <a:pt x="2610" y="1768"/>
                  </a:lnTo>
                  <a:lnTo>
                    <a:pt x="2599" y="1703"/>
                  </a:lnTo>
                  <a:lnTo>
                    <a:pt x="2632" y="1606"/>
                  </a:lnTo>
                  <a:lnTo>
                    <a:pt x="2658" y="1517"/>
                  </a:lnTo>
                  <a:lnTo>
                    <a:pt x="2697" y="1404"/>
                  </a:lnTo>
                  <a:lnTo>
                    <a:pt x="2718" y="1325"/>
                  </a:lnTo>
                  <a:lnTo>
                    <a:pt x="2702" y="1196"/>
                  </a:lnTo>
                  <a:lnTo>
                    <a:pt x="2697" y="1078"/>
                  </a:lnTo>
                  <a:lnTo>
                    <a:pt x="2735" y="1030"/>
                  </a:lnTo>
                  <a:lnTo>
                    <a:pt x="2771" y="992"/>
                  </a:lnTo>
                  <a:lnTo>
                    <a:pt x="2798" y="1004"/>
                  </a:lnTo>
                  <a:lnTo>
                    <a:pt x="2809" y="1036"/>
                  </a:lnTo>
                  <a:lnTo>
                    <a:pt x="2842" y="1036"/>
                  </a:lnTo>
                  <a:lnTo>
                    <a:pt x="2842" y="977"/>
                  </a:lnTo>
                  <a:lnTo>
                    <a:pt x="2831" y="918"/>
                  </a:lnTo>
                  <a:lnTo>
                    <a:pt x="2836" y="876"/>
                  </a:lnTo>
                  <a:lnTo>
                    <a:pt x="2874" y="795"/>
                  </a:lnTo>
                  <a:lnTo>
                    <a:pt x="2922" y="715"/>
                  </a:lnTo>
                  <a:lnTo>
                    <a:pt x="2944" y="656"/>
                  </a:lnTo>
                  <a:lnTo>
                    <a:pt x="2932" y="603"/>
                  </a:lnTo>
                  <a:lnTo>
                    <a:pt x="2905" y="528"/>
                  </a:lnTo>
                  <a:lnTo>
                    <a:pt x="2874" y="454"/>
                  </a:lnTo>
                  <a:lnTo>
                    <a:pt x="2857" y="378"/>
                  </a:lnTo>
                  <a:lnTo>
                    <a:pt x="2831" y="348"/>
                  </a:lnTo>
                  <a:lnTo>
                    <a:pt x="2798" y="336"/>
                  </a:lnTo>
                  <a:lnTo>
                    <a:pt x="2783" y="299"/>
                  </a:lnTo>
                  <a:lnTo>
                    <a:pt x="2766" y="240"/>
                  </a:lnTo>
                  <a:lnTo>
                    <a:pt x="2756" y="192"/>
                  </a:lnTo>
                  <a:lnTo>
                    <a:pt x="2766" y="154"/>
                  </a:lnTo>
                  <a:lnTo>
                    <a:pt x="2788" y="59"/>
                  </a:lnTo>
                  <a:lnTo>
                    <a:pt x="2793" y="15"/>
                  </a:lnTo>
                  <a:lnTo>
                    <a:pt x="2750" y="42"/>
                  </a:lnTo>
                  <a:lnTo>
                    <a:pt x="2718" y="15"/>
                  </a:lnTo>
                  <a:lnTo>
                    <a:pt x="2675" y="27"/>
                  </a:lnTo>
                  <a:lnTo>
                    <a:pt x="2648" y="0"/>
                  </a:lnTo>
                  <a:lnTo>
                    <a:pt x="2616" y="32"/>
                  </a:lnTo>
                  <a:lnTo>
                    <a:pt x="2610" y="80"/>
                  </a:lnTo>
                  <a:lnTo>
                    <a:pt x="2610" y="123"/>
                  </a:lnTo>
                  <a:lnTo>
                    <a:pt x="2632" y="133"/>
                  </a:lnTo>
                  <a:lnTo>
                    <a:pt x="2664" y="112"/>
                  </a:lnTo>
                  <a:lnTo>
                    <a:pt x="2685" y="80"/>
                  </a:lnTo>
                  <a:lnTo>
                    <a:pt x="2712" y="74"/>
                  </a:lnTo>
                  <a:lnTo>
                    <a:pt x="2735" y="101"/>
                  </a:lnTo>
                  <a:lnTo>
                    <a:pt x="2739" y="144"/>
                  </a:lnTo>
                  <a:lnTo>
                    <a:pt x="2729" y="192"/>
                  </a:lnTo>
                  <a:lnTo>
                    <a:pt x="2702" y="198"/>
                  </a:lnTo>
                  <a:lnTo>
                    <a:pt x="2664" y="186"/>
                  </a:lnTo>
                  <a:lnTo>
                    <a:pt x="2664" y="171"/>
                  </a:lnTo>
                  <a:lnTo>
                    <a:pt x="2632" y="171"/>
                  </a:lnTo>
                  <a:lnTo>
                    <a:pt x="2637" y="198"/>
                  </a:lnTo>
                  <a:lnTo>
                    <a:pt x="2632" y="224"/>
                  </a:lnTo>
                  <a:lnTo>
                    <a:pt x="2595" y="209"/>
                  </a:lnTo>
                  <a:lnTo>
                    <a:pt x="2578" y="181"/>
                  </a:lnTo>
                  <a:lnTo>
                    <a:pt x="2584" y="144"/>
                  </a:lnTo>
                  <a:lnTo>
                    <a:pt x="2568" y="106"/>
                  </a:lnTo>
                  <a:lnTo>
                    <a:pt x="2536" y="101"/>
                  </a:lnTo>
                  <a:lnTo>
                    <a:pt x="2503" y="106"/>
                  </a:lnTo>
                  <a:lnTo>
                    <a:pt x="2509" y="139"/>
                  </a:lnTo>
                  <a:lnTo>
                    <a:pt x="2524" y="171"/>
                  </a:lnTo>
                  <a:lnTo>
                    <a:pt x="2492" y="213"/>
                  </a:lnTo>
                  <a:lnTo>
                    <a:pt x="2492" y="245"/>
                  </a:lnTo>
                  <a:lnTo>
                    <a:pt x="2471" y="266"/>
                  </a:lnTo>
                  <a:lnTo>
                    <a:pt x="2449" y="245"/>
                  </a:lnTo>
                  <a:lnTo>
                    <a:pt x="2423" y="256"/>
                  </a:lnTo>
                  <a:lnTo>
                    <a:pt x="2417" y="304"/>
                  </a:lnTo>
                  <a:lnTo>
                    <a:pt x="2407" y="357"/>
                  </a:lnTo>
                  <a:lnTo>
                    <a:pt x="2434" y="411"/>
                  </a:lnTo>
                  <a:lnTo>
                    <a:pt x="2428" y="437"/>
                  </a:lnTo>
                  <a:lnTo>
                    <a:pt x="2417" y="481"/>
                  </a:lnTo>
                  <a:lnTo>
                    <a:pt x="2384" y="513"/>
                  </a:lnTo>
                  <a:lnTo>
                    <a:pt x="2331" y="517"/>
                  </a:lnTo>
                  <a:lnTo>
                    <a:pt x="2358" y="566"/>
                  </a:lnTo>
                  <a:lnTo>
                    <a:pt x="2401" y="566"/>
                  </a:lnTo>
                  <a:lnTo>
                    <a:pt x="2444" y="582"/>
                  </a:lnTo>
                  <a:lnTo>
                    <a:pt x="2461" y="646"/>
                  </a:lnTo>
                  <a:lnTo>
                    <a:pt x="2449" y="688"/>
                  </a:lnTo>
                  <a:lnTo>
                    <a:pt x="2411" y="747"/>
                  </a:lnTo>
                  <a:lnTo>
                    <a:pt x="2411" y="795"/>
                  </a:lnTo>
                  <a:lnTo>
                    <a:pt x="2417" y="838"/>
                  </a:lnTo>
                  <a:lnTo>
                    <a:pt x="2396" y="870"/>
                  </a:lnTo>
                  <a:lnTo>
                    <a:pt x="2352" y="934"/>
                  </a:lnTo>
                  <a:lnTo>
                    <a:pt x="2325" y="992"/>
                  </a:lnTo>
                  <a:lnTo>
                    <a:pt x="2310" y="1074"/>
                  </a:lnTo>
                  <a:lnTo>
                    <a:pt x="2288" y="1121"/>
                  </a:lnTo>
                  <a:lnTo>
                    <a:pt x="2250" y="1154"/>
                  </a:lnTo>
                  <a:lnTo>
                    <a:pt x="2187" y="1175"/>
                  </a:lnTo>
                  <a:lnTo>
                    <a:pt x="2132" y="1196"/>
                  </a:lnTo>
                  <a:lnTo>
                    <a:pt x="2132" y="1233"/>
                  </a:lnTo>
                  <a:lnTo>
                    <a:pt x="2105" y="1292"/>
                  </a:lnTo>
                  <a:lnTo>
                    <a:pt x="2030" y="1361"/>
                  </a:lnTo>
                  <a:lnTo>
                    <a:pt x="1934" y="1420"/>
                  </a:lnTo>
                  <a:lnTo>
                    <a:pt x="1875" y="1426"/>
                  </a:lnTo>
                  <a:lnTo>
                    <a:pt x="1800" y="1484"/>
                  </a:lnTo>
                  <a:lnTo>
                    <a:pt x="1750" y="1547"/>
                  </a:lnTo>
                  <a:lnTo>
                    <a:pt x="1714" y="1543"/>
                  </a:lnTo>
                  <a:lnTo>
                    <a:pt x="1691" y="1517"/>
                  </a:lnTo>
                  <a:lnTo>
                    <a:pt x="1691" y="1494"/>
                  </a:lnTo>
                  <a:lnTo>
                    <a:pt x="1708" y="1463"/>
                  </a:lnTo>
                  <a:lnTo>
                    <a:pt x="1708" y="1437"/>
                  </a:lnTo>
                  <a:lnTo>
                    <a:pt x="1670" y="1414"/>
                  </a:lnTo>
                  <a:lnTo>
                    <a:pt x="1681" y="1382"/>
                  </a:lnTo>
                  <a:lnTo>
                    <a:pt x="1741" y="1378"/>
                  </a:lnTo>
                  <a:lnTo>
                    <a:pt x="1750" y="1351"/>
                  </a:lnTo>
                  <a:lnTo>
                    <a:pt x="1767" y="1319"/>
                  </a:lnTo>
                  <a:lnTo>
                    <a:pt x="1724" y="1313"/>
                  </a:lnTo>
                  <a:lnTo>
                    <a:pt x="1649" y="1340"/>
                  </a:lnTo>
                  <a:lnTo>
                    <a:pt x="1606" y="1355"/>
                  </a:lnTo>
                  <a:lnTo>
                    <a:pt x="1601" y="1547"/>
                  </a:lnTo>
                  <a:lnTo>
                    <a:pt x="1542" y="1633"/>
                  </a:lnTo>
                  <a:lnTo>
                    <a:pt x="1503" y="1676"/>
                  </a:lnTo>
                  <a:lnTo>
                    <a:pt x="1450" y="1718"/>
                  </a:lnTo>
                  <a:close/>
                </a:path>
              </a:pathLst>
            </a:custGeom>
            <a:solidFill>
              <a:srgbClr val="eaeaea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" name=""/>
            <p:cNvSpPr/>
            <p:nvPr/>
          </p:nvSpPr>
          <p:spPr>
            <a:xfrm>
              <a:off x="1567800" y="2395440"/>
              <a:ext cx="33840" cy="50760"/>
            </a:xfrm>
            <a:custGeom>
              <a:avLst/>
              <a:gdLst/>
              <a:ahLst/>
              <a:rect l="l" t="t" r="r" b="b"/>
              <a:pathLst>
                <a:path w="107" h="165">
                  <a:moveTo>
                    <a:pt x="11" y="91"/>
                  </a:moveTo>
                  <a:lnTo>
                    <a:pt x="0" y="64"/>
                  </a:lnTo>
                  <a:lnTo>
                    <a:pt x="38" y="21"/>
                  </a:lnTo>
                  <a:lnTo>
                    <a:pt x="59" y="26"/>
                  </a:lnTo>
                  <a:lnTo>
                    <a:pt x="81" y="0"/>
                  </a:lnTo>
                  <a:lnTo>
                    <a:pt x="102" y="5"/>
                  </a:lnTo>
                  <a:lnTo>
                    <a:pt x="96" y="38"/>
                  </a:lnTo>
                  <a:lnTo>
                    <a:pt x="86" y="48"/>
                  </a:lnTo>
                  <a:lnTo>
                    <a:pt x="86" y="74"/>
                  </a:lnTo>
                  <a:lnTo>
                    <a:pt x="107" y="85"/>
                  </a:lnTo>
                  <a:lnTo>
                    <a:pt x="107" y="112"/>
                  </a:lnTo>
                  <a:lnTo>
                    <a:pt x="81" y="127"/>
                  </a:lnTo>
                  <a:lnTo>
                    <a:pt x="65" y="144"/>
                  </a:lnTo>
                  <a:lnTo>
                    <a:pt x="59" y="160"/>
                  </a:lnTo>
                  <a:lnTo>
                    <a:pt x="38" y="165"/>
                  </a:lnTo>
                  <a:lnTo>
                    <a:pt x="21" y="144"/>
                  </a:lnTo>
                  <a:lnTo>
                    <a:pt x="38" y="112"/>
                  </a:lnTo>
                  <a:lnTo>
                    <a:pt x="38" y="97"/>
                  </a:lnTo>
                  <a:lnTo>
                    <a:pt x="11" y="91"/>
                  </a:lnTo>
                  <a:close/>
                </a:path>
              </a:pathLst>
            </a:custGeom>
            <a:solidFill>
              <a:srgbClr val="eaeaea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" name=""/>
            <p:cNvSpPr/>
            <p:nvPr/>
          </p:nvSpPr>
          <p:spPr>
            <a:xfrm>
              <a:off x="1688400" y="1676520"/>
              <a:ext cx="454320" cy="406080"/>
            </a:xfrm>
            <a:custGeom>
              <a:avLst/>
              <a:gdLst/>
              <a:ahLst/>
              <a:rect l="l" t="t" r="r" b="b"/>
              <a:pathLst>
                <a:path w="1444" h="1308">
                  <a:moveTo>
                    <a:pt x="408" y="11"/>
                  </a:moveTo>
                  <a:lnTo>
                    <a:pt x="392" y="38"/>
                  </a:lnTo>
                  <a:lnTo>
                    <a:pt x="387" y="70"/>
                  </a:lnTo>
                  <a:lnTo>
                    <a:pt x="402" y="107"/>
                  </a:lnTo>
                  <a:lnTo>
                    <a:pt x="429" y="160"/>
                  </a:lnTo>
                  <a:lnTo>
                    <a:pt x="440" y="192"/>
                  </a:lnTo>
                  <a:lnTo>
                    <a:pt x="435" y="310"/>
                  </a:lnTo>
                  <a:lnTo>
                    <a:pt x="429" y="379"/>
                  </a:lnTo>
                  <a:lnTo>
                    <a:pt x="408" y="432"/>
                  </a:lnTo>
                  <a:lnTo>
                    <a:pt x="408" y="487"/>
                  </a:lnTo>
                  <a:lnTo>
                    <a:pt x="360" y="529"/>
                  </a:lnTo>
                  <a:lnTo>
                    <a:pt x="365" y="593"/>
                  </a:lnTo>
                  <a:lnTo>
                    <a:pt x="370" y="641"/>
                  </a:lnTo>
                  <a:lnTo>
                    <a:pt x="339" y="694"/>
                  </a:lnTo>
                  <a:lnTo>
                    <a:pt x="316" y="732"/>
                  </a:lnTo>
                  <a:lnTo>
                    <a:pt x="289" y="732"/>
                  </a:lnTo>
                  <a:lnTo>
                    <a:pt x="274" y="700"/>
                  </a:lnTo>
                  <a:lnTo>
                    <a:pt x="258" y="715"/>
                  </a:lnTo>
                  <a:lnTo>
                    <a:pt x="220" y="721"/>
                  </a:lnTo>
                  <a:lnTo>
                    <a:pt x="187" y="700"/>
                  </a:lnTo>
                  <a:lnTo>
                    <a:pt x="155" y="683"/>
                  </a:lnTo>
                  <a:lnTo>
                    <a:pt x="134" y="688"/>
                  </a:lnTo>
                  <a:lnTo>
                    <a:pt x="123" y="705"/>
                  </a:lnTo>
                  <a:lnTo>
                    <a:pt x="128" y="732"/>
                  </a:lnTo>
                  <a:lnTo>
                    <a:pt x="149" y="764"/>
                  </a:lnTo>
                  <a:lnTo>
                    <a:pt x="155" y="785"/>
                  </a:lnTo>
                  <a:lnTo>
                    <a:pt x="139" y="806"/>
                  </a:lnTo>
                  <a:lnTo>
                    <a:pt x="128" y="806"/>
                  </a:lnTo>
                  <a:lnTo>
                    <a:pt x="118" y="817"/>
                  </a:lnTo>
                  <a:lnTo>
                    <a:pt x="59" y="871"/>
                  </a:lnTo>
                  <a:lnTo>
                    <a:pt x="0" y="897"/>
                  </a:lnTo>
                  <a:lnTo>
                    <a:pt x="21" y="918"/>
                  </a:lnTo>
                  <a:lnTo>
                    <a:pt x="15" y="1019"/>
                  </a:lnTo>
                  <a:lnTo>
                    <a:pt x="48" y="1057"/>
                  </a:lnTo>
                  <a:lnTo>
                    <a:pt x="86" y="1116"/>
                  </a:lnTo>
                  <a:lnTo>
                    <a:pt x="86" y="1164"/>
                  </a:lnTo>
                  <a:lnTo>
                    <a:pt x="75" y="1201"/>
                  </a:lnTo>
                  <a:lnTo>
                    <a:pt x="65" y="1249"/>
                  </a:lnTo>
                  <a:lnTo>
                    <a:pt x="86" y="1297"/>
                  </a:lnTo>
                  <a:lnTo>
                    <a:pt x="113" y="1308"/>
                  </a:lnTo>
                  <a:lnTo>
                    <a:pt x="149" y="1287"/>
                  </a:lnTo>
                  <a:lnTo>
                    <a:pt x="161" y="1266"/>
                  </a:lnTo>
                  <a:lnTo>
                    <a:pt x="161" y="1228"/>
                  </a:lnTo>
                  <a:lnTo>
                    <a:pt x="204" y="1180"/>
                  </a:lnTo>
                  <a:lnTo>
                    <a:pt x="220" y="1164"/>
                  </a:lnTo>
                  <a:lnTo>
                    <a:pt x="226" y="1185"/>
                  </a:lnTo>
                  <a:lnTo>
                    <a:pt x="241" y="1201"/>
                  </a:lnTo>
                  <a:lnTo>
                    <a:pt x="268" y="1185"/>
                  </a:lnTo>
                  <a:lnTo>
                    <a:pt x="279" y="1169"/>
                  </a:lnTo>
                  <a:lnTo>
                    <a:pt x="306" y="1180"/>
                  </a:lnTo>
                  <a:lnTo>
                    <a:pt x="333" y="1185"/>
                  </a:lnTo>
                  <a:lnTo>
                    <a:pt x="348" y="1158"/>
                  </a:lnTo>
                  <a:lnTo>
                    <a:pt x="339" y="1137"/>
                  </a:lnTo>
                  <a:lnTo>
                    <a:pt x="306" y="1131"/>
                  </a:lnTo>
                  <a:lnTo>
                    <a:pt x="274" y="1116"/>
                  </a:lnTo>
                  <a:lnTo>
                    <a:pt x="247" y="1073"/>
                  </a:lnTo>
                  <a:lnTo>
                    <a:pt x="204" y="1078"/>
                  </a:lnTo>
                  <a:lnTo>
                    <a:pt x="155" y="1063"/>
                  </a:lnTo>
                  <a:lnTo>
                    <a:pt x="145" y="1030"/>
                  </a:lnTo>
                  <a:lnTo>
                    <a:pt x="134" y="1004"/>
                  </a:lnTo>
                  <a:lnTo>
                    <a:pt x="134" y="972"/>
                  </a:lnTo>
                  <a:lnTo>
                    <a:pt x="145" y="945"/>
                  </a:lnTo>
                  <a:lnTo>
                    <a:pt x="182" y="934"/>
                  </a:lnTo>
                  <a:lnTo>
                    <a:pt x="209" y="930"/>
                  </a:lnTo>
                  <a:lnTo>
                    <a:pt x="231" y="934"/>
                  </a:lnTo>
                  <a:lnTo>
                    <a:pt x="252" y="945"/>
                  </a:lnTo>
                  <a:lnTo>
                    <a:pt x="268" y="988"/>
                  </a:lnTo>
                  <a:lnTo>
                    <a:pt x="285" y="1019"/>
                  </a:lnTo>
                  <a:lnTo>
                    <a:pt x="316" y="993"/>
                  </a:lnTo>
                  <a:lnTo>
                    <a:pt x="322" y="966"/>
                  </a:lnTo>
                  <a:lnTo>
                    <a:pt x="370" y="934"/>
                  </a:lnTo>
                  <a:lnTo>
                    <a:pt x="408" y="903"/>
                  </a:lnTo>
                  <a:lnTo>
                    <a:pt x="435" y="897"/>
                  </a:lnTo>
                  <a:lnTo>
                    <a:pt x="473" y="913"/>
                  </a:lnTo>
                  <a:lnTo>
                    <a:pt x="504" y="934"/>
                  </a:lnTo>
                  <a:lnTo>
                    <a:pt x="553" y="939"/>
                  </a:lnTo>
                  <a:lnTo>
                    <a:pt x="586" y="951"/>
                  </a:lnTo>
                  <a:lnTo>
                    <a:pt x="612" y="977"/>
                  </a:lnTo>
                  <a:lnTo>
                    <a:pt x="628" y="1004"/>
                  </a:lnTo>
                  <a:lnTo>
                    <a:pt x="676" y="1025"/>
                  </a:lnTo>
                  <a:lnTo>
                    <a:pt x="735" y="1042"/>
                  </a:lnTo>
                  <a:lnTo>
                    <a:pt x="789" y="1073"/>
                  </a:lnTo>
                  <a:lnTo>
                    <a:pt x="816" y="1105"/>
                  </a:lnTo>
                  <a:lnTo>
                    <a:pt x="843" y="1095"/>
                  </a:lnTo>
                  <a:lnTo>
                    <a:pt x="854" y="1068"/>
                  </a:lnTo>
                  <a:lnTo>
                    <a:pt x="854" y="1019"/>
                  </a:lnTo>
                  <a:lnTo>
                    <a:pt x="858" y="993"/>
                  </a:lnTo>
                  <a:lnTo>
                    <a:pt x="881" y="945"/>
                  </a:lnTo>
                  <a:lnTo>
                    <a:pt x="902" y="907"/>
                  </a:lnTo>
                  <a:lnTo>
                    <a:pt x="917" y="876"/>
                  </a:lnTo>
                  <a:lnTo>
                    <a:pt x="956" y="833"/>
                  </a:lnTo>
                  <a:lnTo>
                    <a:pt x="988" y="801"/>
                  </a:lnTo>
                  <a:lnTo>
                    <a:pt x="1030" y="764"/>
                  </a:lnTo>
                  <a:lnTo>
                    <a:pt x="1090" y="764"/>
                  </a:lnTo>
                  <a:lnTo>
                    <a:pt x="1138" y="764"/>
                  </a:lnTo>
                  <a:lnTo>
                    <a:pt x="1182" y="764"/>
                  </a:lnTo>
                  <a:lnTo>
                    <a:pt x="1182" y="709"/>
                  </a:lnTo>
                  <a:lnTo>
                    <a:pt x="1208" y="738"/>
                  </a:lnTo>
                  <a:lnTo>
                    <a:pt x="1235" y="721"/>
                  </a:lnTo>
                  <a:lnTo>
                    <a:pt x="1268" y="700"/>
                  </a:lnTo>
                  <a:lnTo>
                    <a:pt x="1283" y="679"/>
                  </a:lnTo>
                  <a:lnTo>
                    <a:pt x="1304" y="667"/>
                  </a:lnTo>
                  <a:lnTo>
                    <a:pt x="1348" y="667"/>
                  </a:lnTo>
                  <a:lnTo>
                    <a:pt x="1369" y="656"/>
                  </a:lnTo>
                  <a:lnTo>
                    <a:pt x="1375" y="630"/>
                  </a:lnTo>
                  <a:lnTo>
                    <a:pt x="1396" y="609"/>
                  </a:lnTo>
                  <a:lnTo>
                    <a:pt x="1417" y="593"/>
                  </a:lnTo>
                  <a:lnTo>
                    <a:pt x="1423" y="576"/>
                  </a:lnTo>
                  <a:lnTo>
                    <a:pt x="1444" y="571"/>
                  </a:lnTo>
                  <a:lnTo>
                    <a:pt x="1438" y="555"/>
                  </a:lnTo>
                  <a:lnTo>
                    <a:pt x="1423" y="544"/>
                  </a:lnTo>
                  <a:lnTo>
                    <a:pt x="1406" y="550"/>
                  </a:lnTo>
                  <a:lnTo>
                    <a:pt x="1412" y="571"/>
                  </a:lnTo>
                  <a:lnTo>
                    <a:pt x="1390" y="571"/>
                  </a:lnTo>
                  <a:lnTo>
                    <a:pt x="1364" y="593"/>
                  </a:lnTo>
                  <a:lnTo>
                    <a:pt x="1326" y="614"/>
                  </a:lnTo>
                  <a:lnTo>
                    <a:pt x="1304" y="625"/>
                  </a:lnTo>
                  <a:lnTo>
                    <a:pt x="1289" y="620"/>
                  </a:lnTo>
                  <a:lnTo>
                    <a:pt x="1278" y="603"/>
                  </a:lnTo>
                  <a:lnTo>
                    <a:pt x="1272" y="588"/>
                  </a:lnTo>
                  <a:lnTo>
                    <a:pt x="1278" y="540"/>
                  </a:lnTo>
                  <a:lnTo>
                    <a:pt x="1268" y="529"/>
                  </a:lnTo>
                  <a:lnTo>
                    <a:pt x="1245" y="513"/>
                  </a:lnTo>
                  <a:lnTo>
                    <a:pt x="1235" y="487"/>
                  </a:lnTo>
                  <a:lnTo>
                    <a:pt x="1230" y="449"/>
                  </a:lnTo>
                  <a:lnTo>
                    <a:pt x="1224" y="417"/>
                  </a:lnTo>
                  <a:lnTo>
                    <a:pt x="1251" y="384"/>
                  </a:lnTo>
                  <a:lnTo>
                    <a:pt x="1272" y="352"/>
                  </a:lnTo>
                  <a:lnTo>
                    <a:pt x="1283" y="331"/>
                  </a:lnTo>
                  <a:lnTo>
                    <a:pt x="1272" y="278"/>
                  </a:lnTo>
                  <a:lnTo>
                    <a:pt x="1245" y="316"/>
                  </a:lnTo>
                  <a:lnTo>
                    <a:pt x="1224" y="358"/>
                  </a:lnTo>
                  <a:lnTo>
                    <a:pt x="1186" y="384"/>
                  </a:lnTo>
                  <a:lnTo>
                    <a:pt x="1159" y="411"/>
                  </a:lnTo>
                  <a:lnTo>
                    <a:pt x="1138" y="411"/>
                  </a:lnTo>
                  <a:lnTo>
                    <a:pt x="1128" y="428"/>
                  </a:lnTo>
                  <a:lnTo>
                    <a:pt x="1090" y="432"/>
                  </a:lnTo>
                  <a:lnTo>
                    <a:pt x="1063" y="422"/>
                  </a:lnTo>
                  <a:lnTo>
                    <a:pt x="1030" y="396"/>
                  </a:lnTo>
                  <a:lnTo>
                    <a:pt x="1004" y="379"/>
                  </a:lnTo>
                  <a:lnTo>
                    <a:pt x="950" y="379"/>
                  </a:lnTo>
                  <a:lnTo>
                    <a:pt x="908" y="363"/>
                  </a:lnTo>
                  <a:lnTo>
                    <a:pt x="858" y="342"/>
                  </a:lnTo>
                  <a:lnTo>
                    <a:pt x="783" y="293"/>
                  </a:lnTo>
                  <a:lnTo>
                    <a:pt x="751" y="257"/>
                  </a:lnTo>
                  <a:lnTo>
                    <a:pt x="687" y="187"/>
                  </a:lnTo>
                  <a:lnTo>
                    <a:pt x="644" y="139"/>
                  </a:lnTo>
                  <a:lnTo>
                    <a:pt x="612" y="133"/>
                  </a:lnTo>
                  <a:lnTo>
                    <a:pt x="542" y="65"/>
                  </a:lnTo>
                  <a:lnTo>
                    <a:pt x="521" y="42"/>
                  </a:lnTo>
                  <a:lnTo>
                    <a:pt x="500" y="6"/>
                  </a:lnTo>
                  <a:lnTo>
                    <a:pt x="473" y="0"/>
                  </a:lnTo>
                  <a:lnTo>
                    <a:pt x="440" y="16"/>
                  </a:lnTo>
                  <a:lnTo>
                    <a:pt x="408" y="11"/>
                  </a:lnTo>
                  <a:close/>
                </a:path>
              </a:pathLst>
            </a:custGeom>
            <a:solidFill>
              <a:srgbClr val="eaeaea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" name=""/>
            <p:cNvSpPr/>
            <p:nvPr/>
          </p:nvSpPr>
          <p:spPr>
            <a:xfrm>
              <a:off x="1766160" y="1676520"/>
              <a:ext cx="9360" cy="21240"/>
            </a:xfrm>
            <a:custGeom>
              <a:avLst/>
              <a:gdLst/>
              <a:ahLst/>
              <a:rect l="l" t="t" r="r" b="b"/>
              <a:pathLst>
                <a:path w="31" h="69">
                  <a:moveTo>
                    <a:pt x="31" y="27"/>
                  </a:moveTo>
                  <a:lnTo>
                    <a:pt x="5" y="0"/>
                  </a:lnTo>
                  <a:lnTo>
                    <a:pt x="0" y="11"/>
                  </a:lnTo>
                  <a:lnTo>
                    <a:pt x="0" y="53"/>
                  </a:lnTo>
                  <a:lnTo>
                    <a:pt x="5" y="69"/>
                  </a:lnTo>
                  <a:lnTo>
                    <a:pt x="21" y="58"/>
                  </a:lnTo>
                  <a:lnTo>
                    <a:pt x="31" y="27"/>
                  </a:lnTo>
                  <a:close/>
                </a:path>
              </a:pathLst>
            </a:custGeom>
            <a:solidFill>
              <a:srgbClr val="eaeaea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" name=""/>
            <p:cNvSpPr/>
            <p:nvPr/>
          </p:nvSpPr>
          <p:spPr>
            <a:xfrm>
              <a:off x="1775520" y="1689480"/>
              <a:ext cx="20520" cy="21240"/>
            </a:xfrm>
            <a:custGeom>
              <a:avLst/>
              <a:gdLst/>
              <a:ahLst/>
              <a:rect l="l" t="t" r="r" b="b"/>
              <a:pathLst>
                <a:path w="65" h="70">
                  <a:moveTo>
                    <a:pt x="0" y="0"/>
                  </a:moveTo>
                  <a:lnTo>
                    <a:pt x="0" y="27"/>
                  </a:lnTo>
                  <a:lnTo>
                    <a:pt x="5" y="49"/>
                  </a:lnTo>
                  <a:lnTo>
                    <a:pt x="27" y="65"/>
                  </a:lnTo>
                  <a:lnTo>
                    <a:pt x="54" y="70"/>
                  </a:lnTo>
                  <a:lnTo>
                    <a:pt x="65" y="44"/>
                  </a:lnTo>
                  <a:lnTo>
                    <a:pt x="49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" name=""/>
            <p:cNvSpPr/>
            <p:nvPr/>
          </p:nvSpPr>
          <p:spPr>
            <a:xfrm>
              <a:off x="1660320" y="2016360"/>
              <a:ext cx="15840" cy="18360"/>
            </a:xfrm>
            <a:custGeom>
              <a:avLst/>
              <a:gdLst/>
              <a:ahLst/>
              <a:rect l="l" t="t" r="r" b="b"/>
              <a:pathLst>
                <a:path w="51" h="59">
                  <a:moveTo>
                    <a:pt x="51" y="0"/>
                  </a:moveTo>
                  <a:lnTo>
                    <a:pt x="51" y="26"/>
                  </a:lnTo>
                  <a:lnTo>
                    <a:pt x="42" y="51"/>
                  </a:lnTo>
                  <a:lnTo>
                    <a:pt x="0" y="59"/>
                  </a:lnTo>
                  <a:lnTo>
                    <a:pt x="0" y="3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aeaea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440" bIns="-28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84" name=""/>
            <p:cNvGrpSpPr/>
            <p:nvPr/>
          </p:nvGrpSpPr>
          <p:grpSpPr>
            <a:xfrm>
              <a:off x="2145960" y="1810440"/>
              <a:ext cx="50760" cy="56160"/>
              <a:chOff x="2145960" y="1810440"/>
              <a:chExt cx="50760" cy="56160"/>
            </a:xfrm>
          </p:grpSpPr>
          <p:sp>
            <p:nvSpPr>
              <p:cNvPr id="285" name=""/>
              <p:cNvSpPr/>
              <p:nvPr/>
            </p:nvSpPr>
            <p:spPr>
              <a:xfrm>
                <a:off x="2147760" y="1831680"/>
                <a:ext cx="18000" cy="14400"/>
              </a:xfrm>
              <a:custGeom>
                <a:avLst/>
                <a:gdLst/>
                <a:ahLst/>
                <a:rect l="l" t="t" r="r" b="b"/>
                <a:pathLst>
                  <a:path w="55" h="48">
                    <a:moveTo>
                      <a:pt x="11" y="0"/>
                    </a:moveTo>
                    <a:lnTo>
                      <a:pt x="0" y="11"/>
                    </a:lnTo>
                    <a:lnTo>
                      <a:pt x="5" y="27"/>
                    </a:lnTo>
                    <a:lnTo>
                      <a:pt x="11" y="42"/>
                    </a:lnTo>
                    <a:lnTo>
                      <a:pt x="22" y="48"/>
                    </a:lnTo>
                    <a:lnTo>
                      <a:pt x="55" y="27"/>
                    </a:lnTo>
                    <a:lnTo>
                      <a:pt x="38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eaeaea"/>
              </a:solidFill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6" name=""/>
              <p:cNvSpPr/>
              <p:nvPr/>
            </p:nvSpPr>
            <p:spPr>
              <a:xfrm>
                <a:off x="2172240" y="1816920"/>
                <a:ext cx="14760" cy="12960"/>
              </a:xfrm>
              <a:custGeom>
                <a:avLst/>
                <a:gdLst/>
                <a:ahLst/>
                <a:rect l="l" t="t" r="r" b="b"/>
                <a:pathLst>
                  <a:path w="48" h="42">
                    <a:moveTo>
                      <a:pt x="15" y="0"/>
                    </a:moveTo>
                    <a:lnTo>
                      <a:pt x="0" y="16"/>
                    </a:lnTo>
                    <a:lnTo>
                      <a:pt x="15" y="37"/>
                    </a:lnTo>
                    <a:lnTo>
                      <a:pt x="21" y="42"/>
                    </a:lnTo>
                    <a:lnTo>
                      <a:pt x="48" y="2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aeaea"/>
              </a:solidFill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7" name=""/>
              <p:cNvSpPr/>
              <p:nvPr/>
            </p:nvSpPr>
            <p:spPr>
              <a:xfrm>
                <a:off x="2145960" y="1852200"/>
                <a:ext cx="15840" cy="14400"/>
              </a:xfrm>
              <a:custGeom>
                <a:avLst/>
                <a:gdLst/>
                <a:ahLst/>
                <a:rect l="l" t="t" r="r" b="b"/>
                <a:pathLst>
                  <a:path w="50" h="50">
                    <a:moveTo>
                      <a:pt x="50" y="0"/>
                    </a:moveTo>
                    <a:lnTo>
                      <a:pt x="8" y="16"/>
                    </a:lnTo>
                    <a:lnTo>
                      <a:pt x="0" y="5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aeaea"/>
              </a:solidFill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8" name=""/>
              <p:cNvSpPr/>
              <p:nvPr/>
            </p:nvSpPr>
            <p:spPr>
              <a:xfrm>
                <a:off x="2185560" y="1810440"/>
                <a:ext cx="11160" cy="4320"/>
              </a:xfrm>
              <a:custGeom>
                <a:avLst/>
                <a:gdLst/>
                <a:ahLst/>
                <a:rect l="l" t="t" r="r" b="b"/>
                <a:pathLst>
                  <a:path w="34" h="17">
                    <a:moveTo>
                      <a:pt x="0" y="0"/>
                    </a:moveTo>
                    <a:lnTo>
                      <a:pt x="0" y="17"/>
                    </a:lnTo>
                    <a:lnTo>
                      <a:pt x="34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89" name=""/>
            <p:cNvGrpSpPr/>
            <p:nvPr/>
          </p:nvGrpSpPr>
          <p:grpSpPr>
            <a:xfrm>
              <a:off x="1662840" y="2742120"/>
              <a:ext cx="18360" cy="49680"/>
              <a:chOff x="1662840" y="2742120"/>
              <a:chExt cx="18360" cy="49680"/>
            </a:xfrm>
          </p:grpSpPr>
          <p:sp>
            <p:nvSpPr>
              <p:cNvPr id="290" name=""/>
              <p:cNvSpPr/>
              <p:nvPr/>
            </p:nvSpPr>
            <p:spPr>
              <a:xfrm>
                <a:off x="1671120" y="2742120"/>
                <a:ext cx="10080" cy="15480"/>
              </a:xfrm>
              <a:custGeom>
                <a:avLst/>
                <a:gdLst/>
                <a:ahLst/>
                <a:rect l="l" t="t" r="r" b="b"/>
                <a:pathLst>
                  <a:path w="32" h="51">
                    <a:moveTo>
                      <a:pt x="0" y="0"/>
                    </a:moveTo>
                    <a:lnTo>
                      <a:pt x="32" y="0"/>
                    </a:lnTo>
                    <a:lnTo>
                      <a:pt x="32" y="17"/>
                    </a:lnTo>
                    <a:lnTo>
                      <a:pt x="32" y="51"/>
                    </a:lnTo>
                    <a:lnTo>
                      <a:pt x="13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1" name=""/>
              <p:cNvSpPr/>
              <p:nvPr/>
            </p:nvSpPr>
            <p:spPr>
              <a:xfrm>
                <a:off x="1662840" y="2776320"/>
                <a:ext cx="15840" cy="15480"/>
              </a:xfrm>
              <a:custGeom>
                <a:avLst/>
                <a:gdLst/>
                <a:ahLst/>
                <a:rect l="l" t="t" r="r" b="b"/>
                <a:pathLst>
                  <a:path w="51" h="50">
                    <a:moveTo>
                      <a:pt x="33" y="0"/>
                    </a:moveTo>
                    <a:lnTo>
                      <a:pt x="26" y="14"/>
                    </a:lnTo>
                    <a:lnTo>
                      <a:pt x="0" y="21"/>
                    </a:lnTo>
                    <a:lnTo>
                      <a:pt x="13" y="50"/>
                    </a:lnTo>
                    <a:lnTo>
                      <a:pt x="51" y="5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aeaea"/>
              </a:solidFill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92" name=""/>
            <p:cNvGrpSpPr/>
            <p:nvPr/>
          </p:nvGrpSpPr>
          <p:grpSpPr>
            <a:xfrm>
              <a:off x="1118520" y="2585520"/>
              <a:ext cx="57960" cy="40680"/>
              <a:chOff x="1118520" y="2585520"/>
              <a:chExt cx="57960" cy="40680"/>
            </a:xfrm>
          </p:grpSpPr>
          <p:sp>
            <p:nvSpPr>
              <p:cNvPr id="293" name=""/>
              <p:cNvSpPr/>
              <p:nvPr/>
            </p:nvSpPr>
            <p:spPr>
              <a:xfrm>
                <a:off x="1118520" y="2609640"/>
                <a:ext cx="20520" cy="10080"/>
              </a:xfrm>
              <a:custGeom>
                <a:avLst/>
                <a:gdLst/>
                <a:ahLst/>
                <a:rect l="l" t="t" r="r" b="b"/>
                <a:pathLst>
                  <a:path w="68" h="33">
                    <a:moveTo>
                      <a:pt x="68" y="0"/>
                    </a:moveTo>
                    <a:lnTo>
                      <a:pt x="30" y="0"/>
                    </a:lnTo>
                    <a:lnTo>
                      <a:pt x="0" y="16"/>
                    </a:lnTo>
                    <a:lnTo>
                      <a:pt x="0" y="3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eaeaea"/>
              </a:solidFill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4" name=""/>
              <p:cNvSpPr/>
              <p:nvPr/>
            </p:nvSpPr>
            <p:spPr>
              <a:xfrm>
                <a:off x="1143000" y="2614320"/>
                <a:ext cx="14760" cy="8280"/>
              </a:xfrm>
              <a:custGeom>
                <a:avLst/>
                <a:gdLst/>
                <a:ahLst/>
                <a:rect l="l" t="t" r="r" b="b"/>
                <a:pathLst>
                  <a:path w="48" h="26">
                    <a:moveTo>
                      <a:pt x="0" y="0"/>
                    </a:moveTo>
                    <a:lnTo>
                      <a:pt x="48" y="9"/>
                    </a:lnTo>
                    <a:lnTo>
                      <a:pt x="48" y="26"/>
                    </a:lnTo>
                    <a:lnTo>
                      <a:pt x="4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5" name=""/>
              <p:cNvSpPr/>
              <p:nvPr/>
            </p:nvSpPr>
            <p:spPr>
              <a:xfrm>
                <a:off x="1152360" y="2585520"/>
                <a:ext cx="24120" cy="20160"/>
              </a:xfrm>
              <a:custGeom>
                <a:avLst/>
                <a:gdLst/>
                <a:ahLst/>
                <a:rect l="l" t="t" r="r" b="b"/>
                <a:pathLst>
                  <a:path w="76" h="66">
                    <a:moveTo>
                      <a:pt x="30" y="0"/>
                    </a:moveTo>
                    <a:lnTo>
                      <a:pt x="0" y="32"/>
                    </a:lnTo>
                    <a:lnTo>
                      <a:pt x="24" y="59"/>
                    </a:lnTo>
                    <a:lnTo>
                      <a:pt x="52" y="66"/>
                    </a:lnTo>
                    <a:lnTo>
                      <a:pt x="76" y="3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eaeaea"/>
              </a:solidFill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640" bIns="-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6" name=""/>
              <p:cNvSpPr/>
              <p:nvPr/>
            </p:nvSpPr>
            <p:spPr>
              <a:xfrm>
                <a:off x="1126800" y="2619720"/>
                <a:ext cx="9360" cy="6480"/>
              </a:xfrm>
              <a:custGeom>
                <a:avLst/>
                <a:gdLst/>
                <a:ahLst/>
                <a:rect l="l" t="t" r="r" b="b"/>
                <a:pathLst>
                  <a:path w="31" h="23">
                    <a:moveTo>
                      <a:pt x="0" y="0"/>
                    </a:moveTo>
                    <a:lnTo>
                      <a:pt x="31" y="7"/>
                    </a:lnTo>
                    <a:lnTo>
                      <a:pt x="31" y="23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97" name=""/>
            <p:cNvGrpSpPr/>
            <p:nvPr/>
          </p:nvGrpSpPr>
          <p:grpSpPr>
            <a:xfrm>
              <a:off x="733320" y="2834280"/>
              <a:ext cx="73080" cy="64440"/>
              <a:chOff x="733320" y="2834280"/>
              <a:chExt cx="73080" cy="64440"/>
            </a:xfrm>
          </p:grpSpPr>
          <p:sp>
            <p:nvSpPr>
              <p:cNvPr id="298" name=""/>
              <p:cNvSpPr/>
              <p:nvPr/>
            </p:nvSpPr>
            <p:spPr>
              <a:xfrm>
                <a:off x="770040" y="2834280"/>
                <a:ext cx="14040" cy="29520"/>
              </a:xfrm>
              <a:custGeom>
                <a:avLst/>
                <a:gdLst/>
                <a:ahLst/>
                <a:rect l="l" t="t" r="r" b="b"/>
                <a:pathLst>
                  <a:path w="44" h="97">
                    <a:moveTo>
                      <a:pt x="27" y="0"/>
                    </a:moveTo>
                    <a:lnTo>
                      <a:pt x="44" y="38"/>
                    </a:lnTo>
                    <a:lnTo>
                      <a:pt x="38" y="59"/>
                    </a:lnTo>
                    <a:lnTo>
                      <a:pt x="33" y="82"/>
                    </a:lnTo>
                    <a:lnTo>
                      <a:pt x="12" y="97"/>
                    </a:lnTo>
                    <a:lnTo>
                      <a:pt x="0" y="86"/>
                    </a:lnTo>
                    <a:lnTo>
                      <a:pt x="6" y="53"/>
                    </a:lnTo>
                    <a:lnTo>
                      <a:pt x="12" y="3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eaeaea"/>
              </a:solidFill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7280" bIns="-17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9" name=""/>
              <p:cNvSpPr/>
              <p:nvPr/>
            </p:nvSpPr>
            <p:spPr>
              <a:xfrm>
                <a:off x="733320" y="2880360"/>
                <a:ext cx="14760" cy="18360"/>
              </a:xfrm>
              <a:custGeom>
                <a:avLst/>
                <a:gdLst/>
                <a:ahLst/>
                <a:rect l="l" t="t" r="r" b="b"/>
                <a:pathLst>
                  <a:path w="48" h="59">
                    <a:moveTo>
                      <a:pt x="48" y="0"/>
                    </a:moveTo>
                    <a:lnTo>
                      <a:pt x="21" y="0"/>
                    </a:lnTo>
                    <a:lnTo>
                      <a:pt x="11" y="16"/>
                    </a:lnTo>
                    <a:lnTo>
                      <a:pt x="0" y="21"/>
                    </a:lnTo>
                    <a:lnTo>
                      <a:pt x="0" y="44"/>
                    </a:lnTo>
                    <a:lnTo>
                      <a:pt x="21" y="59"/>
                    </a:lnTo>
                    <a:lnTo>
                      <a:pt x="33" y="44"/>
                    </a:lnTo>
                    <a:lnTo>
                      <a:pt x="33" y="32"/>
                    </a:lnTo>
                    <a:lnTo>
                      <a:pt x="48" y="27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aeaea"/>
              </a:solidFill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0" name=""/>
              <p:cNvSpPr/>
              <p:nvPr/>
            </p:nvSpPr>
            <p:spPr>
              <a:xfrm>
                <a:off x="749880" y="2860920"/>
                <a:ext cx="29880" cy="27720"/>
              </a:xfrm>
              <a:custGeom>
                <a:avLst/>
                <a:gdLst/>
                <a:ahLst/>
                <a:rect l="l" t="t" r="r" b="b"/>
                <a:pathLst>
                  <a:path w="97" h="91">
                    <a:moveTo>
                      <a:pt x="59" y="0"/>
                    </a:moveTo>
                    <a:lnTo>
                      <a:pt x="38" y="15"/>
                    </a:lnTo>
                    <a:lnTo>
                      <a:pt x="44" y="32"/>
                    </a:lnTo>
                    <a:lnTo>
                      <a:pt x="11" y="43"/>
                    </a:lnTo>
                    <a:lnTo>
                      <a:pt x="0" y="53"/>
                    </a:lnTo>
                    <a:lnTo>
                      <a:pt x="0" y="70"/>
                    </a:lnTo>
                    <a:lnTo>
                      <a:pt x="17" y="59"/>
                    </a:lnTo>
                    <a:lnTo>
                      <a:pt x="32" y="59"/>
                    </a:lnTo>
                    <a:lnTo>
                      <a:pt x="38" y="80"/>
                    </a:lnTo>
                    <a:lnTo>
                      <a:pt x="38" y="91"/>
                    </a:lnTo>
                    <a:lnTo>
                      <a:pt x="76" y="75"/>
                    </a:lnTo>
                    <a:lnTo>
                      <a:pt x="97" y="53"/>
                    </a:lnTo>
                    <a:lnTo>
                      <a:pt x="86" y="38"/>
                    </a:lnTo>
                    <a:lnTo>
                      <a:pt x="70" y="26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eaeaea"/>
              </a:solidFill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1" name=""/>
              <p:cNvSpPr/>
              <p:nvPr/>
            </p:nvSpPr>
            <p:spPr>
              <a:xfrm>
                <a:off x="779400" y="2867400"/>
                <a:ext cx="11160" cy="1116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5" y="0"/>
                    </a:moveTo>
                    <a:lnTo>
                      <a:pt x="0" y="15"/>
                    </a:lnTo>
                    <a:lnTo>
                      <a:pt x="26" y="36"/>
                    </a:lnTo>
                    <a:lnTo>
                      <a:pt x="36" y="26"/>
                    </a:lnTo>
                    <a:lnTo>
                      <a:pt x="36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aeaea"/>
              </a:solidFill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2" name=""/>
              <p:cNvSpPr/>
              <p:nvPr/>
            </p:nvSpPr>
            <p:spPr>
              <a:xfrm>
                <a:off x="794520" y="2869200"/>
                <a:ext cx="11880" cy="11880"/>
              </a:xfrm>
              <a:custGeom>
                <a:avLst/>
                <a:gdLst/>
                <a:ahLst/>
                <a:rect l="l" t="t" r="r" b="b"/>
                <a:pathLst>
                  <a:path w="37" h="37">
                    <a:moveTo>
                      <a:pt x="6" y="0"/>
                    </a:moveTo>
                    <a:lnTo>
                      <a:pt x="0" y="16"/>
                    </a:lnTo>
                    <a:lnTo>
                      <a:pt x="27" y="37"/>
                    </a:lnTo>
                    <a:lnTo>
                      <a:pt x="37" y="27"/>
                    </a:lnTo>
                    <a:lnTo>
                      <a:pt x="3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aeaea"/>
              </a:solidFill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03" name=""/>
            <p:cNvGrpSpPr/>
            <p:nvPr/>
          </p:nvGrpSpPr>
          <p:grpSpPr>
            <a:xfrm>
              <a:off x="785160" y="2915280"/>
              <a:ext cx="99000" cy="82440"/>
              <a:chOff x="785160" y="2915280"/>
              <a:chExt cx="99000" cy="82440"/>
            </a:xfrm>
          </p:grpSpPr>
          <p:sp>
            <p:nvSpPr>
              <p:cNvPr id="304" name=""/>
              <p:cNvSpPr/>
              <p:nvPr/>
            </p:nvSpPr>
            <p:spPr>
              <a:xfrm>
                <a:off x="870120" y="2915280"/>
                <a:ext cx="14040" cy="24840"/>
              </a:xfrm>
              <a:custGeom>
                <a:avLst/>
                <a:gdLst/>
                <a:ahLst/>
                <a:rect l="l" t="t" r="r" b="b"/>
                <a:pathLst>
                  <a:path w="44" h="80">
                    <a:moveTo>
                      <a:pt x="6" y="80"/>
                    </a:moveTo>
                    <a:lnTo>
                      <a:pt x="27" y="65"/>
                    </a:lnTo>
                    <a:lnTo>
                      <a:pt x="27" y="42"/>
                    </a:lnTo>
                    <a:lnTo>
                      <a:pt x="33" y="33"/>
                    </a:lnTo>
                    <a:lnTo>
                      <a:pt x="44" y="16"/>
                    </a:lnTo>
                    <a:lnTo>
                      <a:pt x="38" y="0"/>
                    </a:lnTo>
                    <a:lnTo>
                      <a:pt x="17" y="16"/>
                    </a:lnTo>
                    <a:lnTo>
                      <a:pt x="6" y="38"/>
                    </a:lnTo>
                    <a:lnTo>
                      <a:pt x="11" y="48"/>
                    </a:lnTo>
                    <a:lnTo>
                      <a:pt x="0" y="54"/>
                    </a:lnTo>
                    <a:lnTo>
                      <a:pt x="6" y="80"/>
                    </a:lnTo>
                    <a:close/>
                  </a:path>
                </a:pathLst>
              </a:custGeom>
              <a:solidFill>
                <a:srgbClr val="eaeaea"/>
              </a:solidFill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960" bIns="-21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5" name=""/>
              <p:cNvSpPr/>
              <p:nvPr/>
            </p:nvSpPr>
            <p:spPr>
              <a:xfrm>
                <a:off x="836280" y="2920680"/>
                <a:ext cx="26280" cy="34200"/>
              </a:xfrm>
              <a:custGeom>
                <a:avLst/>
                <a:gdLst/>
                <a:ahLst/>
                <a:rect l="l" t="t" r="r" b="b"/>
                <a:pathLst>
                  <a:path w="82" h="112">
                    <a:moveTo>
                      <a:pt x="82" y="0"/>
                    </a:moveTo>
                    <a:lnTo>
                      <a:pt x="60" y="0"/>
                    </a:lnTo>
                    <a:lnTo>
                      <a:pt x="44" y="21"/>
                    </a:lnTo>
                    <a:lnTo>
                      <a:pt x="11" y="53"/>
                    </a:lnTo>
                    <a:lnTo>
                      <a:pt x="0" y="70"/>
                    </a:lnTo>
                    <a:lnTo>
                      <a:pt x="5" y="96"/>
                    </a:lnTo>
                    <a:lnTo>
                      <a:pt x="21" y="112"/>
                    </a:lnTo>
                    <a:lnTo>
                      <a:pt x="21" y="96"/>
                    </a:lnTo>
                    <a:lnTo>
                      <a:pt x="55" y="74"/>
                    </a:lnTo>
                    <a:lnTo>
                      <a:pt x="65" y="80"/>
                    </a:lnTo>
                    <a:lnTo>
                      <a:pt x="76" y="64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eaeaea"/>
              </a:solidFill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600" bIns="-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6" name=""/>
              <p:cNvSpPr/>
              <p:nvPr/>
            </p:nvSpPr>
            <p:spPr>
              <a:xfrm>
                <a:off x="824760" y="2967120"/>
                <a:ext cx="7200" cy="20160"/>
              </a:xfrm>
              <a:custGeom>
                <a:avLst/>
                <a:gdLst/>
                <a:ahLst/>
                <a:rect l="l" t="t" r="r" b="b"/>
                <a:pathLst>
                  <a:path w="25" h="67">
                    <a:moveTo>
                      <a:pt x="9" y="0"/>
                    </a:moveTo>
                    <a:lnTo>
                      <a:pt x="25" y="33"/>
                    </a:lnTo>
                    <a:lnTo>
                      <a:pt x="25" y="67"/>
                    </a:lnTo>
                    <a:lnTo>
                      <a:pt x="0" y="5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aeaea"/>
              </a:solidFill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640" bIns="-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7" name=""/>
              <p:cNvSpPr/>
              <p:nvPr/>
            </p:nvSpPr>
            <p:spPr>
              <a:xfrm>
                <a:off x="785160" y="2987640"/>
                <a:ext cx="20520" cy="10080"/>
              </a:xfrm>
              <a:custGeom>
                <a:avLst/>
                <a:gdLst/>
                <a:ahLst/>
                <a:rect l="l" t="t" r="r" b="b"/>
                <a:pathLst>
                  <a:path w="68" h="34">
                    <a:moveTo>
                      <a:pt x="68" y="0"/>
                    </a:moveTo>
                    <a:lnTo>
                      <a:pt x="49" y="0"/>
                    </a:lnTo>
                    <a:lnTo>
                      <a:pt x="31" y="4"/>
                    </a:lnTo>
                    <a:lnTo>
                      <a:pt x="0" y="20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55" y="1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eaeaea"/>
              </a:solidFill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8" name=""/>
              <p:cNvSpPr/>
              <p:nvPr/>
            </p:nvSpPr>
            <p:spPr>
              <a:xfrm>
                <a:off x="811440" y="2981160"/>
                <a:ext cx="8280" cy="6480"/>
              </a:xfrm>
              <a:custGeom>
                <a:avLst/>
                <a:gdLst/>
                <a:ahLst/>
                <a:rect l="l" t="t" r="r" b="b"/>
                <a:pathLst>
                  <a:path w="28" h="22">
                    <a:moveTo>
                      <a:pt x="0" y="3"/>
                    </a:moveTo>
                    <a:lnTo>
                      <a:pt x="0" y="15"/>
                    </a:lnTo>
                    <a:lnTo>
                      <a:pt x="19" y="22"/>
                    </a:lnTo>
                    <a:lnTo>
                      <a:pt x="28" y="10"/>
                    </a:lnTo>
                    <a:lnTo>
                      <a:pt x="2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aeaea"/>
              </a:solidFill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09" name=""/>
            <p:cNvGrpSpPr/>
            <p:nvPr/>
          </p:nvGrpSpPr>
          <p:grpSpPr>
            <a:xfrm>
              <a:off x="816120" y="3083040"/>
              <a:ext cx="113760" cy="96480"/>
              <a:chOff x="816120" y="3083040"/>
              <a:chExt cx="113760" cy="96480"/>
            </a:xfrm>
          </p:grpSpPr>
          <p:sp>
            <p:nvSpPr>
              <p:cNvPr id="310" name=""/>
              <p:cNvSpPr/>
              <p:nvPr/>
            </p:nvSpPr>
            <p:spPr>
              <a:xfrm>
                <a:off x="851760" y="3147120"/>
                <a:ext cx="20520" cy="32400"/>
              </a:xfrm>
              <a:custGeom>
                <a:avLst/>
                <a:gdLst/>
                <a:ahLst/>
                <a:rect l="l" t="t" r="r" b="b"/>
                <a:pathLst>
                  <a:path w="65" h="105">
                    <a:moveTo>
                      <a:pt x="59" y="58"/>
                    </a:moveTo>
                    <a:lnTo>
                      <a:pt x="57" y="36"/>
                    </a:lnTo>
                    <a:lnTo>
                      <a:pt x="53" y="0"/>
                    </a:lnTo>
                    <a:lnTo>
                      <a:pt x="21" y="10"/>
                    </a:lnTo>
                    <a:lnTo>
                      <a:pt x="5" y="25"/>
                    </a:lnTo>
                    <a:lnTo>
                      <a:pt x="0" y="46"/>
                    </a:lnTo>
                    <a:lnTo>
                      <a:pt x="0" y="67"/>
                    </a:lnTo>
                    <a:lnTo>
                      <a:pt x="38" y="105"/>
                    </a:lnTo>
                    <a:lnTo>
                      <a:pt x="65" y="84"/>
                    </a:lnTo>
                    <a:lnTo>
                      <a:pt x="59" y="58"/>
                    </a:lnTo>
                    <a:close/>
                  </a:path>
                </a:pathLst>
              </a:custGeom>
              <a:solidFill>
                <a:srgbClr val="eaeaea"/>
              </a:solidFill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1" name=""/>
              <p:cNvSpPr/>
              <p:nvPr/>
            </p:nvSpPr>
            <p:spPr>
              <a:xfrm>
                <a:off x="886680" y="3101400"/>
                <a:ext cx="43200" cy="59400"/>
              </a:xfrm>
              <a:custGeom>
                <a:avLst/>
                <a:gdLst/>
                <a:ahLst/>
                <a:rect l="l" t="t" r="r" b="b"/>
                <a:pathLst>
                  <a:path w="137" h="192">
                    <a:moveTo>
                      <a:pt x="55" y="192"/>
                    </a:moveTo>
                    <a:lnTo>
                      <a:pt x="88" y="171"/>
                    </a:lnTo>
                    <a:lnTo>
                      <a:pt x="83" y="145"/>
                    </a:lnTo>
                    <a:lnTo>
                      <a:pt x="99" y="112"/>
                    </a:lnTo>
                    <a:lnTo>
                      <a:pt x="137" y="80"/>
                    </a:lnTo>
                    <a:lnTo>
                      <a:pt x="137" y="54"/>
                    </a:lnTo>
                    <a:lnTo>
                      <a:pt x="126" y="34"/>
                    </a:lnTo>
                    <a:lnTo>
                      <a:pt x="131" y="0"/>
                    </a:lnTo>
                    <a:lnTo>
                      <a:pt x="105" y="6"/>
                    </a:lnTo>
                    <a:lnTo>
                      <a:pt x="83" y="33"/>
                    </a:lnTo>
                    <a:lnTo>
                      <a:pt x="72" y="75"/>
                    </a:lnTo>
                    <a:lnTo>
                      <a:pt x="72" y="97"/>
                    </a:lnTo>
                    <a:lnTo>
                      <a:pt x="34" y="139"/>
                    </a:lnTo>
                    <a:lnTo>
                      <a:pt x="0" y="150"/>
                    </a:lnTo>
                    <a:lnTo>
                      <a:pt x="55" y="192"/>
                    </a:lnTo>
                    <a:close/>
                  </a:path>
                </a:pathLst>
              </a:custGeom>
              <a:solidFill>
                <a:srgbClr val="eaeaea"/>
              </a:solidFill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2" name=""/>
              <p:cNvSpPr/>
              <p:nvPr/>
            </p:nvSpPr>
            <p:spPr>
              <a:xfrm>
                <a:off x="839520" y="3134160"/>
                <a:ext cx="9360" cy="17280"/>
              </a:xfrm>
              <a:custGeom>
                <a:avLst/>
                <a:gdLst/>
                <a:ahLst/>
                <a:rect l="l" t="t" r="r" b="b"/>
                <a:pathLst>
                  <a:path w="30" h="56">
                    <a:moveTo>
                      <a:pt x="21" y="56"/>
                    </a:moveTo>
                    <a:lnTo>
                      <a:pt x="30" y="35"/>
                    </a:lnTo>
                    <a:lnTo>
                      <a:pt x="30" y="16"/>
                    </a:lnTo>
                    <a:lnTo>
                      <a:pt x="30" y="6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3" y="9"/>
                    </a:lnTo>
                    <a:lnTo>
                      <a:pt x="18" y="19"/>
                    </a:lnTo>
                    <a:lnTo>
                      <a:pt x="11" y="33"/>
                    </a:lnTo>
                    <a:lnTo>
                      <a:pt x="21" y="56"/>
                    </a:lnTo>
                    <a:close/>
                  </a:path>
                </a:pathLst>
              </a:custGeom>
              <a:solidFill>
                <a:srgbClr val="eaeaea"/>
              </a:solidFill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3" name=""/>
              <p:cNvSpPr/>
              <p:nvPr/>
            </p:nvSpPr>
            <p:spPr>
              <a:xfrm>
                <a:off x="816120" y="3098880"/>
                <a:ext cx="10080" cy="4320"/>
              </a:xfrm>
              <a:custGeom>
                <a:avLst/>
                <a:gdLst/>
                <a:ahLst/>
                <a:rect l="l" t="t" r="r" b="b"/>
                <a:pathLst>
                  <a:path w="33" h="16">
                    <a:moveTo>
                      <a:pt x="33" y="16"/>
                    </a:moveTo>
                    <a:lnTo>
                      <a:pt x="24" y="16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33" y="16"/>
                    </a:lnTo>
                    <a:close/>
                  </a:path>
                </a:pathLst>
              </a:custGeom>
              <a:solidFill>
                <a:srgbClr val="eaeaea"/>
              </a:solidFill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4" name=""/>
              <p:cNvSpPr/>
              <p:nvPr/>
            </p:nvSpPr>
            <p:spPr>
              <a:xfrm>
                <a:off x="849960" y="3083040"/>
                <a:ext cx="5400" cy="16560"/>
              </a:xfrm>
              <a:custGeom>
                <a:avLst/>
                <a:gdLst/>
                <a:ahLst/>
                <a:rect l="l" t="t" r="r" b="b"/>
                <a:pathLst>
                  <a:path w="18" h="53">
                    <a:moveTo>
                      <a:pt x="0" y="53"/>
                    </a:moveTo>
                    <a:lnTo>
                      <a:pt x="11" y="53"/>
                    </a:lnTo>
                    <a:lnTo>
                      <a:pt x="18" y="38"/>
                    </a:lnTo>
                    <a:lnTo>
                      <a:pt x="17" y="25"/>
                    </a:lnTo>
                    <a:lnTo>
                      <a:pt x="14" y="3"/>
                    </a:lnTo>
                    <a:lnTo>
                      <a:pt x="6" y="0"/>
                    </a:lnTo>
                    <a:lnTo>
                      <a:pt x="4" y="18"/>
                    </a:lnTo>
                    <a:lnTo>
                      <a:pt x="4" y="38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eaeaea"/>
              </a:solidFill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240" bIns="-30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5" name=""/>
              <p:cNvSpPr/>
              <p:nvPr/>
            </p:nvSpPr>
            <p:spPr>
              <a:xfrm>
                <a:off x="862920" y="3087360"/>
                <a:ext cx="9360" cy="17640"/>
              </a:xfrm>
              <a:custGeom>
                <a:avLst/>
                <a:gdLst/>
                <a:ahLst/>
                <a:rect l="l" t="t" r="r" b="b"/>
                <a:pathLst>
                  <a:path w="30" h="56">
                    <a:moveTo>
                      <a:pt x="0" y="0"/>
                    </a:moveTo>
                    <a:lnTo>
                      <a:pt x="9" y="11"/>
                    </a:lnTo>
                    <a:lnTo>
                      <a:pt x="9" y="38"/>
                    </a:lnTo>
                    <a:lnTo>
                      <a:pt x="5" y="55"/>
                    </a:lnTo>
                    <a:lnTo>
                      <a:pt x="24" y="56"/>
                    </a:lnTo>
                    <a:lnTo>
                      <a:pt x="20" y="32"/>
                    </a:lnTo>
                    <a:lnTo>
                      <a:pt x="3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316" name=""/>
          <p:cNvSpPr/>
          <p:nvPr/>
        </p:nvSpPr>
        <p:spPr>
          <a:xfrm>
            <a:off x="1654200" y="2514600"/>
            <a:ext cx="168120" cy="16812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" name=""/>
          <p:cNvSpPr/>
          <p:nvPr/>
        </p:nvSpPr>
        <p:spPr>
          <a:xfrm flipH="1">
            <a:off x="2995560" y="3186000"/>
            <a:ext cx="4524480" cy="503280"/>
          </a:xfrm>
          <a:prstGeom prst="line">
            <a:avLst/>
          </a:prstGeom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8" name=""/>
          <p:cNvSpPr/>
          <p:nvPr/>
        </p:nvSpPr>
        <p:spPr>
          <a:xfrm>
            <a:off x="649440" y="2263680"/>
            <a:ext cx="83808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Tokyo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Otemachi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" name=""/>
          <p:cNvSpPr/>
          <p:nvPr/>
        </p:nvSpPr>
        <p:spPr>
          <a:xfrm>
            <a:off x="7623000" y="3352680"/>
            <a:ext cx="75708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York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111  8th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0" name=""/>
          <p:cNvSpPr/>
          <p:nvPr/>
        </p:nvSpPr>
        <p:spPr>
          <a:xfrm flipH="1" flipV="1">
            <a:off x="2995560" y="3689280"/>
            <a:ext cx="419040" cy="587520"/>
          </a:xfrm>
          <a:prstGeom prst="line">
            <a:avLst/>
          </a:prstGeom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" name=""/>
          <p:cNvSpPr/>
          <p:nvPr/>
        </p:nvSpPr>
        <p:spPr>
          <a:xfrm>
            <a:off x="3724200" y="2598840"/>
            <a:ext cx="2332080" cy="61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OC3 x 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[ San Jose-New York,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April 1st 2000 </a:t>
            </a: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]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( 2,550 miles x 2 = 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5,100 miles</a:t>
            </a: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" name=""/>
          <p:cNvSpPr/>
          <p:nvPr/>
        </p:nvSpPr>
        <p:spPr>
          <a:xfrm>
            <a:off x="2689920" y="4552920"/>
            <a:ext cx="136224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Los Angeles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530 W 6th, Suite 300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3" name=""/>
          <p:cNvSpPr/>
          <p:nvPr/>
        </p:nvSpPr>
        <p:spPr>
          <a:xfrm>
            <a:off x="7351560" y="2935440"/>
            <a:ext cx="252720" cy="41904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4" name=""/>
          <p:cNvSpPr/>
          <p:nvPr/>
        </p:nvSpPr>
        <p:spPr>
          <a:xfrm>
            <a:off x="1571760" y="2347920"/>
            <a:ext cx="250560" cy="41904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5" name=""/>
          <p:cNvSpPr/>
          <p:nvPr/>
        </p:nvSpPr>
        <p:spPr>
          <a:xfrm>
            <a:off x="3330720" y="4108320"/>
            <a:ext cx="250560" cy="42084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6" name=""/>
          <p:cNvSpPr/>
          <p:nvPr/>
        </p:nvSpPr>
        <p:spPr>
          <a:xfrm>
            <a:off x="3392640" y="3657600"/>
            <a:ext cx="1596960" cy="91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OC3 x 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[ San Jose - Los Angeles, 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April 1st 2000</a:t>
            </a: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]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(295 miles)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7" name=""/>
          <p:cNvSpPr/>
          <p:nvPr/>
        </p:nvSpPr>
        <p:spPr>
          <a:xfrm>
            <a:off x="2060640" y="3773520"/>
            <a:ext cx="100656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San Jose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250 Stockton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8" name=""/>
          <p:cNvSpPr/>
          <p:nvPr/>
        </p:nvSpPr>
        <p:spPr>
          <a:xfrm>
            <a:off x="900000" y="2935440"/>
            <a:ext cx="1257480" cy="765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STM1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Tokyo - San Jose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April 1st 2000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 Half Ring 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" name=""/>
          <p:cNvSpPr/>
          <p:nvPr/>
        </p:nvSpPr>
        <p:spPr>
          <a:xfrm>
            <a:off x="2325600" y="3102120"/>
            <a:ext cx="669960" cy="587160"/>
          </a:xfrm>
          <a:prstGeom prst="line">
            <a:avLst/>
          </a:prstGeom>
          <a:ln w="763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" name=""/>
          <p:cNvSpPr/>
          <p:nvPr/>
        </p:nvSpPr>
        <p:spPr>
          <a:xfrm>
            <a:off x="1738440" y="2598840"/>
            <a:ext cx="587160" cy="503280"/>
          </a:xfrm>
          <a:prstGeom prst="line">
            <a:avLst/>
          </a:prstGeom>
          <a:ln w="76320">
            <a:solidFill>
              <a:srgbClr val="0000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1" name=""/>
          <p:cNvSpPr/>
          <p:nvPr/>
        </p:nvSpPr>
        <p:spPr>
          <a:xfrm>
            <a:off x="2911320" y="3438360"/>
            <a:ext cx="250920" cy="41940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ceff31"/>
                </a:solidFill>
                <a:effectLst/>
                <a:uFillTx/>
                <a:latin typeface="Frutiger 55 Roman"/>
              </a:rPr>
              <a:t>North American Challenge</a:t>
            </a:r>
            <a:r>
              <a:rPr b="1" lang="en-US" sz="3200" strike="noStrike" u="none">
                <a:solidFill>
                  <a:srgbClr val="ceff31"/>
                </a:solidFill>
                <a:effectLst/>
                <a:uFillTx/>
                <a:latin typeface="Frutiger 55 Roman"/>
              </a:rPr>
              <a:t>	</a:t>
            </a:r>
            <a:endParaRPr b="1" lang="en-US" sz="3200" strike="noStrike" u="none">
              <a:solidFill>
                <a:srgbClr val="ceff31"/>
              </a:solidFill>
              <a:effectLst/>
              <a:uFillTx/>
              <a:latin typeface="Frutiger 55 Roman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Make a positive contribution to earnings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50000"/>
              </a:lnSpc>
              <a:spcBef>
                <a:spcPts val="700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Establish credibility in the market place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50000"/>
              </a:lnSpc>
              <a:spcBef>
                <a:spcPts val="700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Develop a backbone for the EIN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Develop 10,000 route miles of network by 4Q99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Develop 17,000 route miles of network by 4Q00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150000"/>
              </a:lnSpc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150000"/>
              </a:lnSpc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qtrw" descr=""/>
          <p:cNvPicPr/>
          <p:nvPr/>
        </p:nvPicPr>
        <p:blipFill>
          <a:blip r:embed="rId2"/>
          <a:stretch/>
        </p:blipFill>
        <p:spPr>
          <a:xfrm>
            <a:off x="135000" y="15840"/>
            <a:ext cx="8829720" cy="6842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27120" y="207720"/>
            <a:ext cx="7773840" cy="377640"/>
          </a:xfrm>
          <a:prstGeom prst="rect">
            <a:avLst/>
          </a:prstGeom>
          <a:noFill/>
          <a:ln w="0">
            <a:noFill/>
          </a:ln>
        </p:spPr>
        <p:txBody>
          <a:bodyPr lIns="57240" rIns="57240" tIns="28440" bIns="2844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ceff31"/>
                </a:solidFill>
                <a:effectLst/>
                <a:uFillTx/>
                <a:latin typeface="Frutiger 55 Roman"/>
              </a:rPr>
              <a:t>North American Solution</a:t>
            </a:r>
            <a:endParaRPr b="1" lang="en-US" sz="1300" strike="noStrike" u="none">
              <a:solidFill>
                <a:srgbClr val="ceff31"/>
              </a:solidFill>
              <a:effectLst/>
              <a:uFillTx/>
              <a:latin typeface="Frutiger 55 Roman"/>
            </a:endParaRPr>
          </a:p>
        </p:txBody>
      </p:sp>
      <p:grpSp>
        <p:nvGrpSpPr>
          <p:cNvPr id="25" name=""/>
          <p:cNvGrpSpPr/>
          <p:nvPr/>
        </p:nvGrpSpPr>
        <p:grpSpPr>
          <a:xfrm>
            <a:off x="1076040" y="5454720"/>
            <a:ext cx="862920" cy="1081440"/>
            <a:chOff x="1076040" y="5454720"/>
            <a:chExt cx="862920" cy="1081440"/>
          </a:xfrm>
        </p:grpSpPr>
        <p:sp>
          <p:nvSpPr>
            <p:cNvPr id="26" name=""/>
            <p:cNvSpPr/>
            <p:nvPr/>
          </p:nvSpPr>
          <p:spPr>
            <a:xfrm flipH="1">
              <a:off x="1076040" y="5643000"/>
              <a:ext cx="333720" cy="720"/>
            </a:xfrm>
            <a:prstGeom prst="line">
              <a:avLst/>
            </a:prstGeom>
            <a:ln w="3168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" name=""/>
            <p:cNvSpPr/>
            <p:nvPr/>
          </p:nvSpPr>
          <p:spPr>
            <a:xfrm flipH="1">
              <a:off x="1076040" y="5744880"/>
              <a:ext cx="333720" cy="1080"/>
            </a:xfrm>
            <a:prstGeom prst="line">
              <a:avLst/>
            </a:prstGeom>
            <a:ln w="31680">
              <a:solidFill>
                <a:srgbClr val="00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" name=""/>
            <p:cNvSpPr/>
            <p:nvPr/>
          </p:nvSpPr>
          <p:spPr>
            <a:xfrm flipH="1">
              <a:off x="1076040" y="5846760"/>
              <a:ext cx="333720" cy="720"/>
            </a:xfrm>
            <a:prstGeom prst="line">
              <a:avLst/>
            </a:prstGeom>
            <a:ln w="31680">
              <a:solidFill>
                <a:srgbClr val="0000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" name=""/>
            <p:cNvSpPr/>
            <p:nvPr/>
          </p:nvSpPr>
          <p:spPr>
            <a:xfrm flipH="1">
              <a:off x="1076040" y="5948280"/>
              <a:ext cx="333720" cy="1080"/>
            </a:xfrm>
            <a:prstGeom prst="line">
              <a:avLst/>
            </a:prstGeom>
            <a:ln w="31680">
              <a:solidFill>
                <a:srgbClr val="ff983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" name=""/>
            <p:cNvSpPr/>
            <p:nvPr/>
          </p:nvSpPr>
          <p:spPr>
            <a:xfrm>
              <a:off x="1234800" y="5454720"/>
              <a:ext cx="4600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LIT DATE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" name=""/>
            <p:cNvSpPr/>
            <p:nvPr/>
          </p:nvSpPr>
          <p:spPr>
            <a:xfrm>
              <a:off x="1389600" y="6343560"/>
              <a:ext cx="20520" cy="23760"/>
            </a:xfrm>
            <a:custGeom>
              <a:avLst/>
              <a:gdLst/>
              <a:ahLst/>
              <a:rect l="l" t="t" r="r" b="b"/>
              <a:pathLst>
                <a:path w="45" h="44">
                  <a:moveTo>
                    <a:pt x="45" y="33"/>
                  </a:moveTo>
                  <a:lnTo>
                    <a:pt x="34" y="44"/>
                  </a:lnTo>
                  <a:lnTo>
                    <a:pt x="11" y="44"/>
                  </a:lnTo>
                  <a:lnTo>
                    <a:pt x="0" y="33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34" y="0"/>
                  </a:lnTo>
                  <a:lnTo>
                    <a:pt x="45" y="11"/>
                  </a:lnTo>
                  <a:lnTo>
                    <a:pt x="45" y="33"/>
                  </a:lnTo>
                  <a:close/>
                </a:path>
              </a:pathLst>
            </a:custGeom>
            <a:solidFill>
              <a:srgbClr val="808080"/>
            </a:solidFill>
            <a:ln w="14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" name=""/>
            <p:cNvSpPr/>
            <p:nvPr/>
          </p:nvSpPr>
          <p:spPr>
            <a:xfrm>
              <a:off x="1342080" y="6343560"/>
              <a:ext cx="21240" cy="23760"/>
            </a:xfrm>
            <a:custGeom>
              <a:avLst/>
              <a:gdLst/>
              <a:ahLst/>
              <a:rect l="l" t="t" r="r" b="b"/>
              <a:pathLst>
                <a:path w="45" h="44">
                  <a:moveTo>
                    <a:pt x="45" y="33"/>
                  </a:moveTo>
                  <a:lnTo>
                    <a:pt x="34" y="44"/>
                  </a:lnTo>
                  <a:lnTo>
                    <a:pt x="12" y="44"/>
                  </a:lnTo>
                  <a:lnTo>
                    <a:pt x="0" y="33"/>
                  </a:lnTo>
                  <a:lnTo>
                    <a:pt x="0" y="11"/>
                  </a:lnTo>
                  <a:lnTo>
                    <a:pt x="12" y="0"/>
                  </a:lnTo>
                  <a:lnTo>
                    <a:pt x="34" y="0"/>
                  </a:lnTo>
                  <a:lnTo>
                    <a:pt x="45" y="11"/>
                  </a:lnTo>
                  <a:lnTo>
                    <a:pt x="45" y="33"/>
                  </a:lnTo>
                  <a:close/>
                </a:path>
              </a:pathLst>
            </a:custGeom>
            <a:solidFill>
              <a:srgbClr val="808080"/>
            </a:solidFill>
            <a:ln w="14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1295280" y="6343560"/>
              <a:ext cx="20520" cy="23760"/>
            </a:xfrm>
            <a:custGeom>
              <a:avLst/>
              <a:gdLst/>
              <a:ahLst/>
              <a:rect l="l" t="t" r="r" b="b"/>
              <a:pathLst>
                <a:path w="44" h="44">
                  <a:moveTo>
                    <a:pt x="44" y="33"/>
                  </a:moveTo>
                  <a:lnTo>
                    <a:pt x="33" y="44"/>
                  </a:lnTo>
                  <a:lnTo>
                    <a:pt x="11" y="44"/>
                  </a:lnTo>
                  <a:lnTo>
                    <a:pt x="0" y="33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33" y="0"/>
                  </a:lnTo>
                  <a:lnTo>
                    <a:pt x="44" y="11"/>
                  </a:lnTo>
                  <a:lnTo>
                    <a:pt x="44" y="33"/>
                  </a:lnTo>
                  <a:close/>
                </a:path>
              </a:pathLst>
            </a:custGeom>
            <a:solidFill>
              <a:srgbClr val="808080"/>
            </a:solidFill>
            <a:ln w="14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1248480" y="6343560"/>
              <a:ext cx="20520" cy="23760"/>
            </a:xfrm>
            <a:custGeom>
              <a:avLst/>
              <a:gdLst/>
              <a:ahLst/>
              <a:rect l="l" t="t" r="r" b="b"/>
              <a:pathLst>
                <a:path w="45" h="44">
                  <a:moveTo>
                    <a:pt x="45" y="33"/>
                  </a:moveTo>
                  <a:lnTo>
                    <a:pt x="33" y="44"/>
                  </a:lnTo>
                  <a:lnTo>
                    <a:pt x="11" y="44"/>
                  </a:lnTo>
                  <a:lnTo>
                    <a:pt x="0" y="33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33" y="0"/>
                  </a:lnTo>
                  <a:lnTo>
                    <a:pt x="45" y="11"/>
                  </a:lnTo>
                  <a:lnTo>
                    <a:pt x="45" y="33"/>
                  </a:lnTo>
                  <a:close/>
                </a:path>
              </a:pathLst>
            </a:custGeom>
            <a:solidFill>
              <a:srgbClr val="808080"/>
            </a:solidFill>
            <a:ln w="14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1201320" y="6343560"/>
              <a:ext cx="21240" cy="23760"/>
            </a:xfrm>
            <a:custGeom>
              <a:avLst/>
              <a:gdLst/>
              <a:ahLst/>
              <a:rect l="l" t="t" r="r" b="b"/>
              <a:pathLst>
                <a:path w="45" h="44">
                  <a:moveTo>
                    <a:pt x="45" y="33"/>
                  </a:moveTo>
                  <a:lnTo>
                    <a:pt x="34" y="44"/>
                  </a:lnTo>
                  <a:lnTo>
                    <a:pt x="11" y="44"/>
                  </a:lnTo>
                  <a:lnTo>
                    <a:pt x="0" y="33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34" y="0"/>
                  </a:lnTo>
                  <a:lnTo>
                    <a:pt x="45" y="11"/>
                  </a:lnTo>
                  <a:lnTo>
                    <a:pt x="45" y="33"/>
                  </a:lnTo>
                  <a:close/>
                </a:path>
              </a:pathLst>
            </a:custGeom>
            <a:solidFill>
              <a:srgbClr val="808080"/>
            </a:solidFill>
            <a:ln w="14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1154520" y="6343560"/>
              <a:ext cx="20520" cy="23760"/>
            </a:xfrm>
            <a:custGeom>
              <a:avLst/>
              <a:gdLst/>
              <a:ahLst/>
              <a:rect l="l" t="t" r="r" b="b"/>
              <a:pathLst>
                <a:path w="45" h="44">
                  <a:moveTo>
                    <a:pt x="45" y="33"/>
                  </a:moveTo>
                  <a:lnTo>
                    <a:pt x="34" y="44"/>
                  </a:lnTo>
                  <a:lnTo>
                    <a:pt x="11" y="44"/>
                  </a:lnTo>
                  <a:lnTo>
                    <a:pt x="0" y="33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34" y="0"/>
                  </a:lnTo>
                  <a:lnTo>
                    <a:pt x="45" y="11"/>
                  </a:lnTo>
                  <a:lnTo>
                    <a:pt x="45" y="33"/>
                  </a:lnTo>
                  <a:close/>
                </a:path>
              </a:pathLst>
            </a:custGeom>
            <a:solidFill>
              <a:srgbClr val="808080"/>
            </a:solidFill>
            <a:ln w="14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1107000" y="6343560"/>
              <a:ext cx="21240" cy="23760"/>
            </a:xfrm>
            <a:custGeom>
              <a:avLst/>
              <a:gdLst/>
              <a:ahLst/>
              <a:rect l="l" t="t" r="r" b="b"/>
              <a:pathLst>
                <a:path w="45" h="44">
                  <a:moveTo>
                    <a:pt x="45" y="33"/>
                  </a:moveTo>
                  <a:lnTo>
                    <a:pt x="34" y="44"/>
                  </a:lnTo>
                  <a:lnTo>
                    <a:pt x="12" y="44"/>
                  </a:lnTo>
                  <a:lnTo>
                    <a:pt x="0" y="33"/>
                  </a:lnTo>
                  <a:lnTo>
                    <a:pt x="0" y="11"/>
                  </a:lnTo>
                  <a:lnTo>
                    <a:pt x="12" y="0"/>
                  </a:lnTo>
                  <a:lnTo>
                    <a:pt x="34" y="0"/>
                  </a:lnTo>
                  <a:lnTo>
                    <a:pt x="45" y="11"/>
                  </a:lnTo>
                  <a:lnTo>
                    <a:pt x="45" y="33"/>
                  </a:lnTo>
                  <a:close/>
                </a:path>
              </a:pathLst>
            </a:custGeom>
            <a:solidFill>
              <a:srgbClr val="808080"/>
            </a:solidFill>
            <a:ln w="14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1076400" y="6343560"/>
              <a:ext cx="4320" cy="22320"/>
            </a:xfrm>
            <a:custGeom>
              <a:avLst/>
              <a:gdLst/>
              <a:ahLst/>
              <a:rect l="l" t="t" r="r" b="b"/>
              <a:pathLst>
                <a:path w="10" h="43">
                  <a:moveTo>
                    <a:pt x="10" y="33"/>
                  </a:moveTo>
                  <a:lnTo>
                    <a:pt x="0" y="43"/>
                  </a:lnTo>
                  <a:lnTo>
                    <a:pt x="0" y="0"/>
                  </a:lnTo>
                  <a:lnTo>
                    <a:pt x="10" y="11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808080"/>
            </a:solidFill>
            <a:ln w="14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1234440" y="643140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1234440" y="643356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1234440" y="643572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1234440" y="643788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1234440" y="644004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" name=""/>
            <p:cNvSpPr/>
            <p:nvPr/>
          </p:nvSpPr>
          <p:spPr>
            <a:xfrm>
              <a:off x="1234440" y="644220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1234440" y="644436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1235880" y="643140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1235880" y="643356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1235880" y="643572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1235880" y="643788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1235880" y="644004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1235880" y="644220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1235880" y="644436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1238040" y="643140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1238040" y="643356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1238040" y="643572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1238040" y="643788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1238040" y="644004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" name=""/>
            <p:cNvSpPr/>
            <p:nvPr/>
          </p:nvSpPr>
          <p:spPr>
            <a:xfrm>
              <a:off x="1238040" y="644220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1238040" y="644436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" name=""/>
            <p:cNvSpPr/>
            <p:nvPr/>
          </p:nvSpPr>
          <p:spPr>
            <a:xfrm>
              <a:off x="1239840" y="643140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" name=""/>
            <p:cNvSpPr/>
            <p:nvPr/>
          </p:nvSpPr>
          <p:spPr>
            <a:xfrm>
              <a:off x="1239840" y="643356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1239840" y="643572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" name=""/>
            <p:cNvSpPr/>
            <p:nvPr/>
          </p:nvSpPr>
          <p:spPr>
            <a:xfrm>
              <a:off x="1239840" y="644004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" name=""/>
            <p:cNvSpPr/>
            <p:nvPr/>
          </p:nvSpPr>
          <p:spPr>
            <a:xfrm>
              <a:off x="1239840" y="644220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" name=""/>
            <p:cNvSpPr/>
            <p:nvPr/>
          </p:nvSpPr>
          <p:spPr>
            <a:xfrm>
              <a:off x="1239840" y="644436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" name=""/>
            <p:cNvSpPr/>
            <p:nvPr/>
          </p:nvSpPr>
          <p:spPr>
            <a:xfrm>
              <a:off x="1241640" y="643140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" name=""/>
            <p:cNvSpPr/>
            <p:nvPr/>
          </p:nvSpPr>
          <p:spPr>
            <a:xfrm>
              <a:off x="1241640" y="643356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" name=""/>
            <p:cNvSpPr/>
            <p:nvPr/>
          </p:nvSpPr>
          <p:spPr>
            <a:xfrm>
              <a:off x="1241640" y="643572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" name=""/>
            <p:cNvSpPr/>
            <p:nvPr/>
          </p:nvSpPr>
          <p:spPr>
            <a:xfrm>
              <a:off x="1241640" y="643788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" name=""/>
            <p:cNvSpPr/>
            <p:nvPr/>
          </p:nvSpPr>
          <p:spPr>
            <a:xfrm>
              <a:off x="1241640" y="644004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" name=""/>
            <p:cNvSpPr/>
            <p:nvPr/>
          </p:nvSpPr>
          <p:spPr>
            <a:xfrm>
              <a:off x="1241640" y="644220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" name=""/>
            <p:cNvSpPr/>
            <p:nvPr/>
          </p:nvSpPr>
          <p:spPr>
            <a:xfrm>
              <a:off x="1241640" y="644436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" name=""/>
            <p:cNvSpPr/>
            <p:nvPr/>
          </p:nvSpPr>
          <p:spPr>
            <a:xfrm>
              <a:off x="1243440" y="643140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1243440" y="643356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1243440" y="643572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1243440" y="643788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" name=""/>
            <p:cNvSpPr/>
            <p:nvPr/>
          </p:nvSpPr>
          <p:spPr>
            <a:xfrm>
              <a:off x="1243440" y="644004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1243440" y="644220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1243440" y="644436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1245600" y="643140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1245600" y="643356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1245600" y="643572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1245600" y="643788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1245600" y="644004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1245600" y="644220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1245600" y="644436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1239840" y="6437880"/>
              <a:ext cx="284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0" lang="en-US" sz="600" strike="noStrike" u="none">
                  <a:solidFill>
                    <a:srgbClr val="ffff00"/>
                  </a:solidFill>
                  <a:effectLst/>
                  <a:uFillTx/>
                  <a:latin typeface="MapInfo Symbols"/>
                  <a:ea typeface="MapInfo Symbols"/>
                </a:rPr>
                <a:t>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1456200" y="6441120"/>
              <a:ext cx="1616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POP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/>
            <p:nvPr/>
          </p:nvSpPr>
          <p:spPr>
            <a:xfrm flipH="1">
              <a:off x="1076040" y="6050160"/>
              <a:ext cx="333720" cy="720"/>
            </a:xfrm>
            <a:prstGeom prst="line">
              <a:avLst/>
            </a:prstGeom>
            <a:ln w="31680">
              <a:solidFill>
                <a:srgbClr val="c080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1448280" y="5689440"/>
              <a:ext cx="2930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4Q 1999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1450800" y="5584680"/>
              <a:ext cx="1868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NOW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1448280" y="6004800"/>
              <a:ext cx="2930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3Q 2000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1448280" y="5899680"/>
              <a:ext cx="2930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2Q 2000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1450080" y="6213960"/>
              <a:ext cx="2462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Option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1448280" y="5794560"/>
              <a:ext cx="2930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1Q 2000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 flipH="1">
              <a:off x="1076040" y="6253920"/>
              <a:ext cx="333720" cy="720"/>
            </a:xfrm>
            <a:prstGeom prst="line">
              <a:avLst/>
            </a:prstGeom>
            <a:ln w="31680">
              <a:solidFill>
                <a:srgbClr val="808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" name=""/>
            <p:cNvSpPr/>
            <p:nvPr/>
          </p:nvSpPr>
          <p:spPr>
            <a:xfrm flipH="1">
              <a:off x="1076040" y="6253920"/>
              <a:ext cx="333720" cy="72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" name=""/>
            <p:cNvSpPr/>
            <p:nvPr/>
          </p:nvSpPr>
          <p:spPr>
            <a:xfrm>
              <a:off x="1448280" y="6108840"/>
              <a:ext cx="2930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4Q 2000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" name=""/>
            <p:cNvSpPr/>
            <p:nvPr/>
          </p:nvSpPr>
          <p:spPr>
            <a:xfrm flipH="1">
              <a:off x="1076040" y="6152040"/>
              <a:ext cx="333720" cy="1080"/>
            </a:xfrm>
            <a:prstGeom prst="line">
              <a:avLst/>
            </a:prstGeom>
            <a:ln w="316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1447200" y="6318720"/>
              <a:ext cx="49176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571680"/>
                  <a:tab algn="l" pos="1143000"/>
                  <a:tab algn="l" pos="1714680"/>
                  <a:tab algn="l" pos="2286000"/>
                  <a:tab algn="l" pos="2857680"/>
                  <a:tab algn="l" pos="3429000"/>
                  <a:tab algn="l" pos="4000680"/>
                  <a:tab algn="l" pos="4572000"/>
                  <a:tab algn="l" pos="5143680"/>
                  <a:tab algn="l" pos="5715000"/>
                  <a:tab algn="l" pos="6286680"/>
                  <a:tab algn="l" pos="6858000"/>
                  <a:tab algn="l" pos="7429680"/>
                  <a:tab algn="l" pos="8001000"/>
                  <a:tab algn="l" pos="8572680"/>
                  <a:tab algn="l" pos="9144000"/>
                  <a:tab algn="l" pos="9715680"/>
                  <a:tab algn="l" pos="10287000"/>
                  <a:tab algn="l" pos="1085868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Future Builds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1" name=""/>
          <p:cNvSpPr/>
          <p:nvPr/>
        </p:nvSpPr>
        <p:spPr>
          <a:xfrm>
            <a:off x="5349960" y="2813040"/>
            <a:ext cx="460440" cy="2597040"/>
          </a:xfrm>
          <a:custGeom>
            <a:avLst/>
            <a:gdLst/>
            <a:ahLst/>
            <a:rect l="l" t="t" r="r" b="b"/>
            <a:pathLst>
              <a:path w="290" h="1636">
                <a:moveTo>
                  <a:pt x="290" y="0"/>
                </a:moveTo>
                <a:cubicBezTo>
                  <a:pt x="275" y="46"/>
                  <a:pt x="249" y="86"/>
                  <a:pt x="234" y="132"/>
                </a:cubicBezTo>
                <a:cubicBezTo>
                  <a:pt x="231" y="154"/>
                  <a:pt x="224" y="205"/>
                  <a:pt x="210" y="224"/>
                </a:cubicBezTo>
                <a:cubicBezTo>
                  <a:pt x="195" y="245"/>
                  <a:pt x="155" y="245"/>
                  <a:pt x="134" y="248"/>
                </a:cubicBezTo>
                <a:cubicBezTo>
                  <a:pt x="103" y="258"/>
                  <a:pt x="83" y="272"/>
                  <a:pt x="70" y="304"/>
                </a:cubicBezTo>
                <a:cubicBezTo>
                  <a:pt x="70" y="304"/>
                  <a:pt x="60" y="334"/>
                  <a:pt x="58" y="340"/>
                </a:cubicBezTo>
                <a:cubicBezTo>
                  <a:pt x="55" y="348"/>
                  <a:pt x="50" y="364"/>
                  <a:pt x="50" y="364"/>
                </a:cubicBezTo>
                <a:cubicBezTo>
                  <a:pt x="47" y="406"/>
                  <a:pt x="49" y="409"/>
                  <a:pt x="42" y="440"/>
                </a:cubicBezTo>
                <a:cubicBezTo>
                  <a:pt x="40" y="451"/>
                  <a:pt x="37" y="461"/>
                  <a:pt x="34" y="472"/>
                </a:cubicBezTo>
                <a:cubicBezTo>
                  <a:pt x="33" y="477"/>
                  <a:pt x="30" y="488"/>
                  <a:pt x="30" y="488"/>
                </a:cubicBezTo>
                <a:cubicBezTo>
                  <a:pt x="24" y="558"/>
                  <a:pt x="23" y="614"/>
                  <a:pt x="6" y="684"/>
                </a:cubicBezTo>
                <a:cubicBezTo>
                  <a:pt x="0" y="737"/>
                  <a:pt x="9" y="788"/>
                  <a:pt x="30" y="836"/>
                </a:cubicBezTo>
                <a:cubicBezTo>
                  <a:pt x="37" y="851"/>
                  <a:pt x="41" y="868"/>
                  <a:pt x="46" y="884"/>
                </a:cubicBezTo>
                <a:cubicBezTo>
                  <a:pt x="49" y="892"/>
                  <a:pt x="54" y="908"/>
                  <a:pt x="54" y="908"/>
                </a:cubicBezTo>
                <a:cubicBezTo>
                  <a:pt x="57" y="934"/>
                  <a:pt x="60" y="959"/>
                  <a:pt x="66" y="984"/>
                </a:cubicBezTo>
                <a:cubicBezTo>
                  <a:pt x="63" y="1067"/>
                  <a:pt x="58" y="1148"/>
                  <a:pt x="38" y="1228"/>
                </a:cubicBezTo>
                <a:cubicBezTo>
                  <a:pt x="31" y="1301"/>
                  <a:pt x="14" y="1372"/>
                  <a:pt x="6" y="1444"/>
                </a:cubicBezTo>
                <a:cubicBezTo>
                  <a:pt x="6" y="1446"/>
                  <a:pt x="14" y="1548"/>
                  <a:pt x="14" y="1588"/>
                </a:cubicBezTo>
                <a:lnTo>
                  <a:pt x="38" y="1636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1366920" y="4572000"/>
            <a:ext cx="2900160" cy="755640"/>
          </a:xfrm>
          <a:custGeom>
            <a:avLst/>
            <a:gdLst/>
            <a:ahLst/>
            <a:rect l="l" t="t" r="r" b="b"/>
            <a:pathLst>
              <a:path w="1827" h="476">
                <a:moveTo>
                  <a:pt x="19" y="124"/>
                </a:moveTo>
                <a:cubicBezTo>
                  <a:pt x="52" y="113"/>
                  <a:pt x="0" y="130"/>
                  <a:pt x="63" y="116"/>
                </a:cubicBezTo>
                <a:cubicBezTo>
                  <a:pt x="71" y="114"/>
                  <a:pt x="87" y="108"/>
                  <a:pt x="87" y="108"/>
                </a:cubicBezTo>
                <a:cubicBezTo>
                  <a:pt x="90" y="104"/>
                  <a:pt x="91" y="99"/>
                  <a:pt x="95" y="96"/>
                </a:cubicBezTo>
                <a:cubicBezTo>
                  <a:pt x="102" y="92"/>
                  <a:pt x="119" y="88"/>
                  <a:pt x="119" y="88"/>
                </a:cubicBezTo>
                <a:cubicBezTo>
                  <a:pt x="128" y="89"/>
                  <a:pt x="138" y="90"/>
                  <a:pt x="147" y="92"/>
                </a:cubicBezTo>
                <a:cubicBezTo>
                  <a:pt x="155" y="94"/>
                  <a:pt x="171" y="100"/>
                  <a:pt x="171" y="100"/>
                </a:cubicBezTo>
                <a:cubicBezTo>
                  <a:pt x="192" y="95"/>
                  <a:pt x="209" y="88"/>
                  <a:pt x="227" y="76"/>
                </a:cubicBezTo>
                <a:cubicBezTo>
                  <a:pt x="244" y="51"/>
                  <a:pt x="266" y="28"/>
                  <a:pt x="291" y="12"/>
                </a:cubicBezTo>
                <a:cubicBezTo>
                  <a:pt x="302" y="5"/>
                  <a:pt x="319" y="4"/>
                  <a:pt x="331" y="0"/>
                </a:cubicBezTo>
                <a:cubicBezTo>
                  <a:pt x="378" y="16"/>
                  <a:pt x="430" y="17"/>
                  <a:pt x="479" y="24"/>
                </a:cubicBezTo>
                <a:cubicBezTo>
                  <a:pt x="506" y="42"/>
                  <a:pt x="505" y="79"/>
                  <a:pt x="531" y="96"/>
                </a:cubicBezTo>
                <a:cubicBezTo>
                  <a:pt x="564" y="146"/>
                  <a:pt x="528" y="97"/>
                  <a:pt x="567" y="136"/>
                </a:cubicBezTo>
                <a:cubicBezTo>
                  <a:pt x="588" y="157"/>
                  <a:pt x="602" y="187"/>
                  <a:pt x="627" y="204"/>
                </a:cubicBezTo>
                <a:cubicBezTo>
                  <a:pt x="637" y="219"/>
                  <a:pt x="654" y="226"/>
                  <a:pt x="671" y="232"/>
                </a:cubicBezTo>
                <a:cubicBezTo>
                  <a:pt x="693" y="225"/>
                  <a:pt x="711" y="218"/>
                  <a:pt x="731" y="208"/>
                </a:cubicBezTo>
                <a:cubicBezTo>
                  <a:pt x="743" y="202"/>
                  <a:pt x="767" y="192"/>
                  <a:pt x="767" y="192"/>
                </a:cubicBezTo>
                <a:cubicBezTo>
                  <a:pt x="788" y="195"/>
                  <a:pt x="796" y="196"/>
                  <a:pt x="815" y="200"/>
                </a:cubicBezTo>
                <a:cubicBezTo>
                  <a:pt x="826" y="202"/>
                  <a:pt x="836" y="205"/>
                  <a:pt x="847" y="208"/>
                </a:cubicBezTo>
                <a:cubicBezTo>
                  <a:pt x="852" y="209"/>
                  <a:pt x="863" y="212"/>
                  <a:pt x="863" y="212"/>
                </a:cubicBezTo>
                <a:cubicBezTo>
                  <a:pt x="877" y="209"/>
                  <a:pt x="903" y="200"/>
                  <a:pt x="903" y="200"/>
                </a:cubicBezTo>
                <a:cubicBezTo>
                  <a:pt x="939" y="207"/>
                  <a:pt x="987" y="215"/>
                  <a:pt x="1019" y="236"/>
                </a:cubicBezTo>
                <a:cubicBezTo>
                  <a:pt x="1029" y="251"/>
                  <a:pt x="1041" y="270"/>
                  <a:pt x="1059" y="276"/>
                </a:cubicBezTo>
                <a:cubicBezTo>
                  <a:pt x="1077" y="294"/>
                  <a:pt x="1098" y="294"/>
                  <a:pt x="1119" y="308"/>
                </a:cubicBezTo>
                <a:cubicBezTo>
                  <a:pt x="1180" y="349"/>
                  <a:pt x="1244" y="359"/>
                  <a:pt x="1315" y="372"/>
                </a:cubicBezTo>
                <a:cubicBezTo>
                  <a:pt x="1400" y="388"/>
                  <a:pt x="1486" y="400"/>
                  <a:pt x="1571" y="416"/>
                </a:cubicBezTo>
                <a:lnTo>
                  <a:pt x="1767" y="456"/>
                </a:lnTo>
                <a:cubicBezTo>
                  <a:pt x="1767" y="456"/>
                  <a:pt x="1803" y="468"/>
                  <a:pt x="1803" y="468"/>
                </a:cubicBezTo>
                <a:cubicBezTo>
                  <a:pt x="1811" y="471"/>
                  <a:pt x="1827" y="476"/>
                  <a:pt x="1827" y="476"/>
                </a:cubicBez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ceff31"/>
                </a:solidFill>
                <a:effectLst/>
                <a:uFillTx/>
                <a:latin typeface="Frutiger 55 Roman"/>
              </a:rPr>
              <a:t>European Challenge</a:t>
            </a:r>
            <a:r>
              <a:rPr b="1" lang="en-US" sz="3200" strike="noStrike" u="none">
                <a:solidFill>
                  <a:srgbClr val="ceff31"/>
                </a:solidFill>
                <a:effectLst/>
                <a:uFillTx/>
                <a:latin typeface="Frutiger 55 Roman"/>
              </a:rPr>
              <a:t>	</a:t>
            </a:r>
            <a:endParaRPr b="1" lang="en-US" sz="3200" strike="noStrike" u="none">
              <a:solidFill>
                <a:srgbClr val="ceff31"/>
              </a:solidFill>
              <a:effectLst/>
              <a:uFillTx/>
              <a:latin typeface="Frutiger 55 Roman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50000"/>
              </a:lnSpc>
              <a:spcBef>
                <a:spcPts val="700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Develop a network by 4Q99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50000"/>
              </a:lnSpc>
              <a:spcBef>
                <a:spcPts val="700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Maximize flexibility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50000"/>
              </a:lnSpc>
              <a:spcBef>
                <a:spcPts val="700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Maximize scalability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50000"/>
              </a:lnSpc>
              <a:spcBef>
                <a:spcPts val="700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Develop local workforce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50000"/>
              </a:lnSpc>
              <a:spcBef>
                <a:spcPts val="700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Minimize capital expenditures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ceff31"/>
                </a:solidFill>
                <a:effectLst/>
                <a:uFillTx/>
                <a:latin typeface="Frutiger 55 Roman"/>
              </a:rPr>
              <a:t>European Solution</a:t>
            </a:r>
            <a:br>
              <a:rPr sz="3200"/>
            </a:br>
            <a:r>
              <a:rPr b="1" lang="en-US" sz="3200" strike="noStrike" u="none">
                <a:solidFill>
                  <a:srgbClr val="ceff31"/>
                </a:solidFill>
                <a:effectLst/>
                <a:uFillTx/>
                <a:latin typeface="Frutiger 55 Roman"/>
              </a:rPr>
              <a:t>(Phase One)</a:t>
            </a:r>
            <a:r>
              <a:rPr b="1" lang="en-US" sz="3200" strike="noStrike" u="none">
                <a:solidFill>
                  <a:srgbClr val="ceff31"/>
                </a:solidFill>
                <a:effectLst/>
                <a:uFillTx/>
                <a:latin typeface="Frutiger 55 Roman"/>
              </a:rPr>
              <a:t>	</a:t>
            </a:r>
            <a:endParaRPr b="1" lang="en-US" sz="3200" strike="noStrike" u="none">
              <a:solidFill>
                <a:srgbClr val="ceff31"/>
              </a:solidFill>
              <a:effectLst/>
              <a:uFillTx/>
              <a:latin typeface="Frutiger 55 Roman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50000"/>
              </a:lnSpc>
              <a:spcBef>
                <a:spcPts val="700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Single provider (Level3)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Four cities (London, Amsterdam, Frankfurt &amp; Paris)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50000"/>
              </a:lnSpc>
              <a:spcBef>
                <a:spcPts val="700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300 square feet enclosed space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50000"/>
              </a:lnSpc>
              <a:spcBef>
                <a:spcPts val="700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Pay-as-we-go (Price per Mbps)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Additional space and dedicated circuits available if needed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ceff31"/>
                </a:solidFill>
                <a:effectLst/>
                <a:uFillTx/>
                <a:latin typeface="Frutiger 55 Roman"/>
              </a:rPr>
              <a:t>Typical Co-location Suite</a:t>
            </a:r>
            <a:br>
              <a:rPr sz="3200"/>
            </a:br>
            <a:r>
              <a:rPr b="1" lang="en-US" sz="3200" strike="noStrike" u="none">
                <a:solidFill>
                  <a:srgbClr val="ceff31"/>
                </a:solidFill>
                <a:effectLst/>
                <a:uFillTx/>
                <a:latin typeface="Frutiger 55 Roman"/>
              </a:rPr>
              <a:t>European Network Phase One</a:t>
            </a:r>
            <a:r>
              <a:rPr b="1" lang="en-US" sz="3200" strike="noStrike" u="none">
                <a:solidFill>
                  <a:srgbClr val="ceff31"/>
                </a:solidFill>
                <a:effectLst/>
                <a:uFillTx/>
                <a:latin typeface="Frutiger 55 Roman"/>
              </a:rPr>
              <a:t>	</a:t>
            </a:r>
            <a:endParaRPr b="1" lang="en-US" sz="3200" strike="noStrike" u="none">
              <a:solidFill>
                <a:srgbClr val="ceff31"/>
              </a:solidFill>
              <a:effectLst/>
              <a:uFillTx/>
              <a:latin typeface="Frutiger 55 Roman"/>
            </a:endParaRPr>
          </a:p>
        </p:txBody>
      </p:sp>
      <p:graphicFrame>
        <p:nvGraphicFramePr>
          <p:cNvPr id="108" name=""/>
          <p:cNvGraphicFramePr/>
          <p:nvPr/>
        </p:nvGraphicFramePr>
        <p:xfrm>
          <a:off x="1820880" y="1981080"/>
          <a:ext cx="5500800" cy="4114800"/>
        </p:xfrm>
        <a:graphic>
          <a:graphicData uri="http://schemas.openxmlformats.org/presentationml/2006/ole">
            <p:oleObj progId="PowerPoint.Show.12" r:id="rId2" spid="">
              <p:embed/>
              <p:pic>
                <p:nvPicPr>
                  <p:cNvPr id="109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820880" y="1981080"/>
                    <a:ext cx="5500800" cy="4114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ceff31"/>
                </a:solidFill>
                <a:effectLst/>
                <a:uFillTx/>
                <a:latin typeface="Frutiger 55 Roman"/>
              </a:rPr>
              <a:t>Typical Co-location Installation European Network Phase One</a:t>
            </a:r>
            <a:r>
              <a:rPr b="1" lang="en-US" sz="3200" strike="noStrike" u="none">
                <a:solidFill>
                  <a:srgbClr val="ceff31"/>
                </a:solidFill>
                <a:effectLst/>
                <a:uFillTx/>
                <a:latin typeface="Frutiger 55 Roman"/>
              </a:rPr>
              <a:t>	</a:t>
            </a:r>
            <a:endParaRPr b="1" lang="en-US" sz="3200" strike="noStrike" u="none">
              <a:solidFill>
                <a:srgbClr val="ceff31"/>
              </a:solidFill>
              <a:effectLst/>
              <a:uFillTx/>
              <a:latin typeface="Frutiger 55 Roman"/>
            </a:endParaRPr>
          </a:p>
        </p:txBody>
      </p:sp>
      <p:graphicFrame>
        <p:nvGraphicFramePr>
          <p:cNvPr id="111" name=""/>
          <p:cNvGraphicFramePr/>
          <p:nvPr/>
        </p:nvGraphicFramePr>
        <p:xfrm>
          <a:off x="1820880" y="1981080"/>
          <a:ext cx="5500800" cy="4114800"/>
        </p:xfrm>
        <a:graphic>
          <a:graphicData uri="http://schemas.openxmlformats.org/presentationml/2006/ole">
            <p:oleObj progId="PowerPoint.Show.12" r:id="rId2" spid="">
              <p:embed/>
              <p:pic>
                <p:nvPicPr>
                  <p:cNvPr id="11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820880" y="1981080"/>
                    <a:ext cx="5500800" cy="4114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"/>
          <p:cNvSpPr/>
          <p:nvPr/>
        </p:nvSpPr>
        <p:spPr>
          <a:xfrm>
            <a:off x="3840120" y="3733920"/>
            <a:ext cx="3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28880"/>
                <a:tab algn="l" pos="2057400"/>
                <a:tab algn="l" pos="3086280"/>
                <a:tab algn="l" pos="4114800"/>
                <a:tab algn="l" pos="5143680"/>
                <a:tab algn="l" pos="6172200"/>
                <a:tab algn="l" pos="7201080"/>
                <a:tab algn="l" pos="8229600"/>
                <a:tab algn="l" pos="9258480"/>
                <a:tab algn="l" pos="102870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85440" y="380880"/>
            <a:ext cx="7799400" cy="1114560"/>
          </a:xfrm>
          <a:prstGeom prst="rect">
            <a:avLst/>
          </a:prstGeom>
          <a:noFill/>
          <a:ln w="0">
            <a:noFill/>
          </a:ln>
        </p:spPr>
        <p:txBody>
          <a:bodyPr lIns="102960" rIns="102960" tIns="51480" bIns="5148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ceff31"/>
                </a:solidFill>
                <a:effectLst/>
                <a:uFillTx/>
                <a:latin typeface="Frutiger 55 Roman"/>
              </a:rPr>
              <a:t>European Network: Phase I</a:t>
            </a:r>
            <a:endParaRPr b="1" lang="en-US" sz="3200" strike="noStrike" u="none">
              <a:solidFill>
                <a:srgbClr val="ceff31"/>
              </a:solidFill>
              <a:effectLst/>
              <a:uFillTx/>
              <a:latin typeface="Frutiger 55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1066680" y="4892760"/>
            <a:ext cx="571680" cy="973080"/>
          </a:xfrm>
          <a:custGeom>
            <a:avLst/>
            <a:gdLst/>
            <a:ahLst/>
            <a:rect l="l" t="t" r="r" b="b"/>
            <a:pathLst>
              <a:path w="209" h="375">
                <a:moveTo>
                  <a:pt x="60" y="21"/>
                </a:moveTo>
                <a:lnTo>
                  <a:pt x="49" y="44"/>
                </a:lnTo>
                <a:lnTo>
                  <a:pt x="60" y="62"/>
                </a:lnTo>
                <a:lnTo>
                  <a:pt x="60" y="124"/>
                </a:lnTo>
                <a:lnTo>
                  <a:pt x="54" y="131"/>
                </a:lnTo>
                <a:lnTo>
                  <a:pt x="46" y="180"/>
                </a:lnTo>
                <a:lnTo>
                  <a:pt x="24" y="188"/>
                </a:lnTo>
                <a:lnTo>
                  <a:pt x="21" y="203"/>
                </a:lnTo>
                <a:lnTo>
                  <a:pt x="10" y="205"/>
                </a:lnTo>
                <a:lnTo>
                  <a:pt x="0" y="253"/>
                </a:lnTo>
                <a:lnTo>
                  <a:pt x="24" y="257"/>
                </a:lnTo>
                <a:lnTo>
                  <a:pt x="24" y="274"/>
                </a:lnTo>
                <a:lnTo>
                  <a:pt x="46" y="274"/>
                </a:lnTo>
                <a:lnTo>
                  <a:pt x="44" y="297"/>
                </a:lnTo>
                <a:lnTo>
                  <a:pt x="21" y="361"/>
                </a:lnTo>
                <a:lnTo>
                  <a:pt x="35" y="375"/>
                </a:lnTo>
                <a:lnTo>
                  <a:pt x="79" y="375"/>
                </a:lnTo>
                <a:lnTo>
                  <a:pt x="125" y="372"/>
                </a:lnTo>
                <a:lnTo>
                  <a:pt x="125" y="347"/>
                </a:lnTo>
                <a:lnTo>
                  <a:pt x="152" y="326"/>
                </a:lnTo>
                <a:lnTo>
                  <a:pt x="148" y="297"/>
                </a:lnTo>
                <a:lnTo>
                  <a:pt x="166" y="257"/>
                </a:lnTo>
                <a:lnTo>
                  <a:pt x="152" y="235"/>
                </a:lnTo>
                <a:lnTo>
                  <a:pt x="140" y="188"/>
                </a:lnTo>
                <a:lnTo>
                  <a:pt x="163" y="198"/>
                </a:lnTo>
                <a:lnTo>
                  <a:pt x="170" y="188"/>
                </a:lnTo>
                <a:lnTo>
                  <a:pt x="166" y="159"/>
                </a:lnTo>
                <a:lnTo>
                  <a:pt x="173" y="156"/>
                </a:lnTo>
                <a:lnTo>
                  <a:pt x="173" y="90"/>
                </a:lnTo>
                <a:lnTo>
                  <a:pt x="209" y="62"/>
                </a:lnTo>
                <a:lnTo>
                  <a:pt x="202" y="37"/>
                </a:lnTo>
                <a:lnTo>
                  <a:pt x="209" y="18"/>
                </a:lnTo>
                <a:lnTo>
                  <a:pt x="148" y="33"/>
                </a:lnTo>
                <a:lnTo>
                  <a:pt x="104" y="16"/>
                </a:lnTo>
                <a:lnTo>
                  <a:pt x="108" y="0"/>
                </a:lnTo>
                <a:lnTo>
                  <a:pt x="60" y="0"/>
                </a:lnTo>
                <a:lnTo>
                  <a:pt x="60" y="21"/>
                </a:lnTo>
                <a:lnTo>
                  <a:pt x="60" y="21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1066680" y="4892760"/>
            <a:ext cx="571680" cy="973080"/>
          </a:xfrm>
          <a:custGeom>
            <a:avLst/>
            <a:gdLst/>
            <a:ahLst/>
            <a:rect l="l" t="t" r="r" b="b"/>
            <a:pathLst>
              <a:path w="209" h="375">
                <a:moveTo>
                  <a:pt x="60" y="21"/>
                </a:moveTo>
                <a:lnTo>
                  <a:pt x="49" y="44"/>
                </a:lnTo>
                <a:lnTo>
                  <a:pt x="60" y="62"/>
                </a:lnTo>
                <a:lnTo>
                  <a:pt x="60" y="124"/>
                </a:lnTo>
                <a:lnTo>
                  <a:pt x="54" y="131"/>
                </a:lnTo>
                <a:lnTo>
                  <a:pt x="46" y="180"/>
                </a:lnTo>
                <a:lnTo>
                  <a:pt x="24" y="188"/>
                </a:lnTo>
                <a:lnTo>
                  <a:pt x="21" y="203"/>
                </a:lnTo>
                <a:lnTo>
                  <a:pt x="10" y="205"/>
                </a:lnTo>
                <a:lnTo>
                  <a:pt x="0" y="253"/>
                </a:lnTo>
                <a:lnTo>
                  <a:pt x="24" y="257"/>
                </a:lnTo>
                <a:lnTo>
                  <a:pt x="24" y="274"/>
                </a:lnTo>
                <a:lnTo>
                  <a:pt x="46" y="274"/>
                </a:lnTo>
                <a:lnTo>
                  <a:pt x="44" y="297"/>
                </a:lnTo>
                <a:lnTo>
                  <a:pt x="21" y="361"/>
                </a:lnTo>
                <a:lnTo>
                  <a:pt x="35" y="375"/>
                </a:lnTo>
                <a:lnTo>
                  <a:pt x="79" y="375"/>
                </a:lnTo>
                <a:lnTo>
                  <a:pt x="125" y="372"/>
                </a:lnTo>
                <a:lnTo>
                  <a:pt x="125" y="347"/>
                </a:lnTo>
                <a:lnTo>
                  <a:pt x="152" y="326"/>
                </a:lnTo>
                <a:lnTo>
                  <a:pt x="148" y="297"/>
                </a:lnTo>
                <a:lnTo>
                  <a:pt x="166" y="257"/>
                </a:lnTo>
                <a:lnTo>
                  <a:pt x="152" y="235"/>
                </a:lnTo>
                <a:lnTo>
                  <a:pt x="140" y="188"/>
                </a:lnTo>
                <a:lnTo>
                  <a:pt x="163" y="198"/>
                </a:lnTo>
                <a:lnTo>
                  <a:pt x="170" y="188"/>
                </a:lnTo>
                <a:lnTo>
                  <a:pt x="166" y="159"/>
                </a:lnTo>
                <a:lnTo>
                  <a:pt x="173" y="156"/>
                </a:lnTo>
                <a:lnTo>
                  <a:pt x="173" y="90"/>
                </a:lnTo>
                <a:lnTo>
                  <a:pt x="209" y="62"/>
                </a:lnTo>
                <a:lnTo>
                  <a:pt x="202" y="37"/>
                </a:lnTo>
                <a:lnTo>
                  <a:pt x="209" y="18"/>
                </a:lnTo>
                <a:lnTo>
                  <a:pt x="148" y="33"/>
                </a:lnTo>
                <a:lnTo>
                  <a:pt x="104" y="16"/>
                </a:lnTo>
                <a:lnTo>
                  <a:pt x="108" y="0"/>
                </a:lnTo>
                <a:lnTo>
                  <a:pt x="60" y="0"/>
                </a:lnTo>
                <a:lnTo>
                  <a:pt x="60" y="21"/>
                </a:lnTo>
                <a:lnTo>
                  <a:pt x="60" y="21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5823000" y="3975120"/>
            <a:ext cx="1413000" cy="958680"/>
          </a:xfrm>
          <a:custGeom>
            <a:avLst/>
            <a:gdLst/>
            <a:ahLst/>
            <a:rect l="l" t="t" r="r" b="b"/>
            <a:pathLst>
              <a:path w="516" h="370">
                <a:moveTo>
                  <a:pt x="137" y="19"/>
                </a:moveTo>
                <a:lnTo>
                  <a:pt x="130" y="40"/>
                </a:lnTo>
                <a:lnTo>
                  <a:pt x="84" y="93"/>
                </a:lnTo>
                <a:lnTo>
                  <a:pt x="84" y="113"/>
                </a:lnTo>
                <a:lnTo>
                  <a:pt x="39" y="148"/>
                </a:lnTo>
                <a:lnTo>
                  <a:pt x="0" y="166"/>
                </a:lnTo>
                <a:lnTo>
                  <a:pt x="18" y="186"/>
                </a:lnTo>
                <a:lnTo>
                  <a:pt x="18" y="225"/>
                </a:lnTo>
                <a:lnTo>
                  <a:pt x="46" y="235"/>
                </a:lnTo>
                <a:lnTo>
                  <a:pt x="50" y="263"/>
                </a:lnTo>
                <a:lnTo>
                  <a:pt x="87" y="263"/>
                </a:lnTo>
                <a:lnTo>
                  <a:pt x="115" y="287"/>
                </a:lnTo>
                <a:lnTo>
                  <a:pt x="119" y="311"/>
                </a:lnTo>
                <a:lnTo>
                  <a:pt x="137" y="354"/>
                </a:lnTo>
                <a:lnTo>
                  <a:pt x="181" y="333"/>
                </a:lnTo>
                <a:lnTo>
                  <a:pt x="289" y="370"/>
                </a:lnTo>
                <a:lnTo>
                  <a:pt x="335" y="329"/>
                </a:lnTo>
                <a:lnTo>
                  <a:pt x="411" y="333"/>
                </a:lnTo>
                <a:lnTo>
                  <a:pt x="422" y="361"/>
                </a:lnTo>
                <a:lnTo>
                  <a:pt x="466" y="361"/>
                </a:lnTo>
                <a:lnTo>
                  <a:pt x="470" y="340"/>
                </a:lnTo>
                <a:lnTo>
                  <a:pt x="452" y="325"/>
                </a:lnTo>
                <a:lnTo>
                  <a:pt x="466" y="278"/>
                </a:lnTo>
                <a:lnTo>
                  <a:pt x="480" y="294"/>
                </a:lnTo>
                <a:lnTo>
                  <a:pt x="505" y="297"/>
                </a:lnTo>
                <a:lnTo>
                  <a:pt x="516" y="249"/>
                </a:lnTo>
                <a:lnTo>
                  <a:pt x="516" y="239"/>
                </a:lnTo>
                <a:lnTo>
                  <a:pt x="448" y="249"/>
                </a:lnTo>
                <a:lnTo>
                  <a:pt x="438" y="235"/>
                </a:lnTo>
                <a:lnTo>
                  <a:pt x="438" y="186"/>
                </a:lnTo>
                <a:lnTo>
                  <a:pt x="448" y="170"/>
                </a:lnTo>
                <a:lnTo>
                  <a:pt x="441" y="120"/>
                </a:lnTo>
                <a:lnTo>
                  <a:pt x="425" y="102"/>
                </a:lnTo>
                <a:lnTo>
                  <a:pt x="372" y="5"/>
                </a:lnTo>
                <a:lnTo>
                  <a:pt x="346" y="0"/>
                </a:lnTo>
                <a:lnTo>
                  <a:pt x="296" y="40"/>
                </a:lnTo>
                <a:lnTo>
                  <a:pt x="213" y="33"/>
                </a:lnTo>
                <a:lnTo>
                  <a:pt x="184" y="0"/>
                </a:lnTo>
                <a:lnTo>
                  <a:pt x="140" y="19"/>
                </a:lnTo>
                <a:lnTo>
                  <a:pt x="137" y="19"/>
                </a:lnTo>
                <a:lnTo>
                  <a:pt x="137" y="19"/>
                </a:lnTo>
                <a:lnTo>
                  <a:pt x="137" y="19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5823000" y="3975120"/>
            <a:ext cx="1413000" cy="958680"/>
          </a:xfrm>
          <a:custGeom>
            <a:avLst/>
            <a:gdLst/>
            <a:ahLst/>
            <a:rect l="l" t="t" r="r" b="b"/>
            <a:pathLst>
              <a:path w="516" h="370">
                <a:moveTo>
                  <a:pt x="137" y="19"/>
                </a:moveTo>
                <a:lnTo>
                  <a:pt x="130" y="40"/>
                </a:lnTo>
                <a:lnTo>
                  <a:pt x="84" y="93"/>
                </a:lnTo>
                <a:lnTo>
                  <a:pt x="84" y="113"/>
                </a:lnTo>
                <a:lnTo>
                  <a:pt x="39" y="148"/>
                </a:lnTo>
                <a:lnTo>
                  <a:pt x="0" y="166"/>
                </a:lnTo>
                <a:lnTo>
                  <a:pt x="18" y="186"/>
                </a:lnTo>
                <a:lnTo>
                  <a:pt x="18" y="225"/>
                </a:lnTo>
                <a:lnTo>
                  <a:pt x="46" y="235"/>
                </a:lnTo>
                <a:lnTo>
                  <a:pt x="50" y="263"/>
                </a:lnTo>
                <a:lnTo>
                  <a:pt x="87" y="263"/>
                </a:lnTo>
                <a:lnTo>
                  <a:pt x="115" y="287"/>
                </a:lnTo>
                <a:lnTo>
                  <a:pt x="119" y="311"/>
                </a:lnTo>
                <a:lnTo>
                  <a:pt x="137" y="354"/>
                </a:lnTo>
                <a:lnTo>
                  <a:pt x="181" y="333"/>
                </a:lnTo>
                <a:lnTo>
                  <a:pt x="289" y="370"/>
                </a:lnTo>
                <a:lnTo>
                  <a:pt x="335" y="329"/>
                </a:lnTo>
                <a:lnTo>
                  <a:pt x="411" y="333"/>
                </a:lnTo>
                <a:lnTo>
                  <a:pt x="422" y="361"/>
                </a:lnTo>
                <a:lnTo>
                  <a:pt x="466" y="361"/>
                </a:lnTo>
                <a:lnTo>
                  <a:pt x="470" y="340"/>
                </a:lnTo>
                <a:lnTo>
                  <a:pt x="452" y="325"/>
                </a:lnTo>
                <a:lnTo>
                  <a:pt x="466" y="278"/>
                </a:lnTo>
                <a:lnTo>
                  <a:pt x="480" y="294"/>
                </a:lnTo>
                <a:lnTo>
                  <a:pt x="505" y="297"/>
                </a:lnTo>
                <a:lnTo>
                  <a:pt x="516" y="249"/>
                </a:lnTo>
                <a:lnTo>
                  <a:pt x="516" y="239"/>
                </a:lnTo>
                <a:lnTo>
                  <a:pt x="448" y="249"/>
                </a:lnTo>
                <a:lnTo>
                  <a:pt x="438" y="235"/>
                </a:lnTo>
                <a:lnTo>
                  <a:pt x="438" y="186"/>
                </a:lnTo>
                <a:lnTo>
                  <a:pt x="448" y="170"/>
                </a:lnTo>
                <a:lnTo>
                  <a:pt x="441" y="120"/>
                </a:lnTo>
                <a:lnTo>
                  <a:pt x="425" y="102"/>
                </a:lnTo>
                <a:lnTo>
                  <a:pt x="372" y="5"/>
                </a:lnTo>
                <a:lnTo>
                  <a:pt x="346" y="0"/>
                </a:lnTo>
                <a:lnTo>
                  <a:pt x="296" y="40"/>
                </a:lnTo>
                <a:lnTo>
                  <a:pt x="213" y="33"/>
                </a:lnTo>
                <a:lnTo>
                  <a:pt x="184" y="0"/>
                </a:lnTo>
                <a:lnTo>
                  <a:pt x="140" y="19"/>
                </a:lnTo>
                <a:lnTo>
                  <a:pt x="137" y="19"/>
                </a:lnTo>
                <a:lnTo>
                  <a:pt x="137" y="19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6130800" y="3198960"/>
            <a:ext cx="2482920" cy="1420560"/>
          </a:xfrm>
          <a:custGeom>
            <a:avLst/>
            <a:gdLst/>
            <a:ahLst/>
            <a:rect l="l" t="t" r="r" b="b"/>
            <a:pathLst>
              <a:path w="907" h="549">
                <a:moveTo>
                  <a:pt x="675" y="23"/>
                </a:moveTo>
                <a:lnTo>
                  <a:pt x="636" y="27"/>
                </a:lnTo>
                <a:lnTo>
                  <a:pt x="604" y="48"/>
                </a:lnTo>
                <a:lnTo>
                  <a:pt x="600" y="94"/>
                </a:lnTo>
                <a:lnTo>
                  <a:pt x="570" y="105"/>
                </a:lnTo>
                <a:lnTo>
                  <a:pt x="545" y="94"/>
                </a:lnTo>
                <a:lnTo>
                  <a:pt x="506" y="105"/>
                </a:lnTo>
                <a:lnTo>
                  <a:pt x="466" y="87"/>
                </a:lnTo>
                <a:lnTo>
                  <a:pt x="434" y="73"/>
                </a:lnTo>
                <a:lnTo>
                  <a:pt x="390" y="80"/>
                </a:lnTo>
                <a:lnTo>
                  <a:pt x="358" y="66"/>
                </a:lnTo>
                <a:lnTo>
                  <a:pt x="289" y="45"/>
                </a:lnTo>
                <a:lnTo>
                  <a:pt x="220" y="37"/>
                </a:lnTo>
                <a:lnTo>
                  <a:pt x="159" y="41"/>
                </a:lnTo>
                <a:lnTo>
                  <a:pt x="152" y="66"/>
                </a:lnTo>
                <a:lnTo>
                  <a:pt x="124" y="66"/>
                </a:lnTo>
                <a:lnTo>
                  <a:pt x="138" y="101"/>
                </a:lnTo>
                <a:lnTo>
                  <a:pt x="134" y="131"/>
                </a:lnTo>
                <a:lnTo>
                  <a:pt x="72" y="117"/>
                </a:lnTo>
                <a:lnTo>
                  <a:pt x="72" y="163"/>
                </a:lnTo>
                <a:lnTo>
                  <a:pt x="25" y="181"/>
                </a:lnTo>
                <a:lnTo>
                  <a:pt x="28" y="222"/>
                </a:lnTo>
                <a:lnTo>
                  <a:pt x="25" y="236"/>
                </a:lnTo>
                <a:lnTo>
                  <a:pt x="0" y="261"/>
                </a:lnTo>
                <a:lnTo>
                  <a:pt x="7" y="294"/>
                </a:lnTo>
                <a:lnTo>
                  <a:pt x="25" y="319"/>
                </a:lnTo>
                <a:lnTo>
                  <a:pt x="72" y="300"/>
                </a:lnTo>
                <a:lnTo>
                  <a:pt x="101" y="333"/>
                </a:lnTo>
                <a:lnTo>
                  <a:pt x="184" y="340"/>
                </a:lnTo>
                <a:lnTo>
                  <a:pt x="234" y="300"/>
                </a:lnTo>
                <a:lnTo>
                  <a:pt x="267" y="285"/>
                </a:lnTo>
                <a:lnTo>
                  <a:pt x="303" y="282"/>
                </a:lnTo>
                <a:lnTo>
                  <a:pt x="322" y="289"/>
                </a:lnTo>
                <a:lnTo>
                  <a:pt x="354" y="300"/>
                </a:lnTo>
                <a:lnTo>
                  <a:pt x="372" y="319"/>
                </a:lnTo>
                <a:lnTo>
                  <a:pt x="402" y="333"/>
                </a:lnTo>
                <a:lnTo>
                  <a:pt x="413" y="355"/>
                </a:lnTo>
                <a:lnTo>
                  <a:pt x="444" y="378"/>
                </a:lnTo>
                <a:lnTo>
                  <a:pt x="390" y="406"/>
                </a:lnTo>
                <a:lnTo>
                  <a:pt x="375" y="463"/>
                </a:lnTo>
                <a:lnTo>
                  <a:pt x="368" y="466"/>
                </a:lnTo>
                <a:lnTo>
                  <a:pt x="343" y="521"/>
                </a:lnTo>
                <a:lnTo>
                  <a:pt x="326" y="532"/>
                </a:lnTo>
                <a:lnTo>
                  <a:pt x="336" y="549"/>
                </a:lnTo>
                <a:lnTo>
                  <a:pt x="404" y="539"/>
                </a:lnTo>
                <a:lnTo>
                  <a:pt x="418" y="493"/>
                </a:lnTo>
                <a:lnTo>
                  <a:pt x="430" y="466"/>
                </a:lnTo>
                <a:lnTo>
                  <a:pt x="441" y="424"/>
                </a:lnTo>
                <a:lnTo>
                  <a:pt x="459" y="402"/>
                </a:lnTo>
                <a:lnTo>
                  <a:pt x="506" y="388"/>
                </a:lnTo>
                <a:lnTo>
                  <a:pt x="487" y="413"/>
                </a:lnTo>
                <a:lnTo>
                  <a:pt x="510" y="434"/>
                </a:lnTo>
                <a:lnTo>
                  <a:pt x="574" y="427"/>
                </a:lnTo>
                <a:lnTo>
                  <a:pt x="607" y="441"/>
                </a:lnTo>
                <a:lnTo>
                  <a:pt x="567" y="463"/>
                </a:lnTo>
                <a:lnTo>
                  <a:pt x="560" y="482"/>
                </a:lnTo>
                <a:lnTo>
                  <a:pt x="595" y="473"/>
                </a:lnTo>
                <a:lnTo>
                  <a:pt x="625" y="482"/>
                </a:lnTo>
                <a:lnTo>
                  <a:pt x="639" y="521"/>
                </a:lnTo>
                <a:lnTo>
                  <a:pt x="668" y="532"/>
                </a:lnTo>
                <a:lnTo>
                  <a:pt x="685" y="503"/>
                </a:lnTo>
                <a:lnTo>
                  <a:pt x="715" y="493"/>
                </a:lnTo>
                <a:lnTo>
                  <a:pt x="792" y="482"/>
                </a:lnTo>
                <a:lnTo>
                  <a:pt x="774" y="463"/>
                </a:lnTo>
                <a:lnTo>
                  <a:pt x="740" y="470"/>
                </a:lnTo>
                <a:lnTo>
                  <a:pt x="712" y="434"/>
                </a:lnTo>
                <a:lnTo>
                  <a:pt x="671" y="424"/>
                </a:lnTo>
                <a:lnTo>
                  <a:pt x="715" y="383"/>
                </a:lnTo>
                <a:lnTo>
                  <a:pt x="774" y="355"/>
                </a:lnTo>
                <a:lnTo>
                  <a:pt x="838" y="319"/>
                </a:lnTo>
                <a:lnTo>
                  <a:pt x="827" y="282"/>
                </a:lnTo>
                <a:lnTo>
                  <a:pt x="859" y="257"/>
                </a:lnTo>
                <a:lnTo>
                  <a:pt x="868" y="229"/>
                </a:lnTo>
                <a:lnTo>
                  <a:pt x="900" y="215"/>
                </a:lnTo>
                <a:lnTo>
                  <a:pt x="889" y="138"/>
                </a:lnTo>
                <a:lnTo>
                  <a:pt x="907" y="117"/>
                </a:lnTo>
                <a:lnTo>
                  <a:pt x="886" y="105"/>
                </a:lnTo>
                <a:lnTo>
                  <a:pt x="900" y="41"/>
                </a:lnTo>
                <a:lnTo>
                  <a:pt x="855" y="41"/>
                </a:lnTo>
                <a:lnTo>
                  <a:pt x="809" y="34"/>
                </a:lnTo>
                <a:lnTo>
                  <a:pt x="788" y="0"/>
                </a:lnTo>
                <a:lnTo>
                  <a:pt x="719" y="16"/>
                </a:lnTo>
                <a:lnTo>
                  <a:pt x="675" y="23"/>
                </a:lnTo>
                <a:lnTo>
                  <a:pt x="675" y="23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6130800" y="3198960"/>
            <a:ext cx="2482920" cy="1420560"/>
          </a:xfrm>
          <a:custGeom>
            <a:avLst/>
            <a:gdLst/>
            <a:ahLst/>
            <a:rect l="l" t="t" r="r" b="b"/>
            <a:pathLst>
              <a:path w="907" h="549">
                <a:moveTo>
                  <a:pt x="675" y="23"/>
                </a:moveTo>
                <a:lnTo>
                  <a:pt x="636" y="27"/>
                </a:lnTo>
                <a:lnTo>
                  <a:pt x="604" y="48"/>
                </a:lnTo>
                <a:lnTo>
                  <a:pt x="600" y="94"/>
                </a:lnTo>
                <a:lnTo>
                  <a:pt x="570" y="105"/>
                </a:lnTo>
                <a:lnTo>
                  <a:pt x="545" y="94"/>
                </a:lnTo>
                <a:lnTo>
                  <a:pt x="506" y="105"/>
                </a:lnTo>
                <a:lnTo>
                  <a:pt x="466" y="87"/>
                </a:lnTo>
                <a:lnTo>
                  <a:pt x="434" y="73"/>
                </a:lnTo>
                <a:lnTo>
                  <a:pt x="390" y="80"/>
                </a:lnTo>
                <a:lnTo>
                  <a:pt x="358" y="66"/>
                </a:lnTo>
                <a:lnTo>
                  <a:pt x="289" y="45"/>
                </a:lnTo>
                <a:lnTo>
                  <a:pt x="220" y="37"/>
                </a:lnTo>
                <a:lnTo>
                  <a:pt x="159" y="41"/>
                </a:lnTo>
                <a:lnTo>
                  <a:pt x="152" y="66"/>
                </a:lnTo>
                <a:lnTo>
                  <a:pt x="124" y="66"/>
                </a:lnTo>
                <a:lnTo>
                  <a:pt x="138" y="101"/>
                </a:lnTo>
                <a:lnTo>
                  <a:pt x="134" y="131"/>
                </a:lnTo>
                <a:lnTo>
                  <a:pt x="72" y="117"/>
                </a:lnTo>
                <a:lnTo>
                  <a:pt x="72" y="163"/>
                </a:lnTo>
                <a:lnTo>
                  <a:pt x="25" y="181"/>
                </a:lnTo>
                <a:lnTo>
                  <a:pt x="28" y="222"/>
                </a:lnTo>
                <a:lnTo>
                  <a:pt x="25" y="236"/>
                </a:lnTo>
                <a:lnTo>
                  <a:pt x="0" y="261"/>
                </a:lnTo>
                <a:lnTo>
                  <a:pt x="7" y="294"/>
                </a:lnTo>
                <a:lnTo>
                  <a:pt x="25" y="319"/>
                </a:lnTo>
                <a:lnTo>
                  <a:pt x="72" y="300"/>
                </a:lnTo>
                <a:lnTo>
                  <a:pt x="101" y="333"/>
                </a:lnTo>
                <a:lnTo>
                  <a:pt x="184" y="340"/>
                </a:lnTo>
                <a:lnTo>
                  <a:pt x="234" y="300"/>
                </a:lnTo>
                <a:lnTo>
                  <a:pt x="267" y="285"/>
                </a:lnTo>
                <a:lnTo>
                  <a:pt x="303" y="282"/>
                </a:lnTo>
                <a:lnTo>
                  <a:pt x="322" y="289"/>
                </a:lnTo>
                <a:lnTo>
                  <a:pt x="354" y="300"/>
                </a:lnTo>
                <a:lnTo>
                  <a:pt x="372" y="319"/>
                </a:lnTo>
                <a:lnTo>
                  <a:pt x="402" y="333"/>
                </a:lnTo>
                <a:lnTo>
                  <a:pt x="413" y="355"/>
                </a:lnTo>
                <a:lnTo>
                  <a:pt x="444" y="378"/>
                </a:lnTo>
                <a:lnTo>
                  <a:pt x="390" y="406"/>
                </a:lnTo>
                <a:lnTo>
                  <a:pt x="375" y="463"/>
                </a:lnTo>
                <a:lnTo>
                  <a:pt x="368" y="466"/>
                </a:lnTo>
                <a:lnTo>
                  <a:pt x="343" y="521"/>
                </a:lnTo>
                <a:lnTo>
                  <a:pt x="326" y="532"/>
                </a:lnTo>
                <a:lnTo>
                  <a:pt x="336" y="549"/>
                </a:lnTo>
                <a:lnTo>
                  <a:pt x="404" y="539"/>
                </a:lnTo>
                <a:lnTo>
                  <a:pt x="418" y="493"/>
                </a:lnTo>
                <a:lnTo>
                  <a:pt x="430" y="466"/>
                </a:lnTo>
                <a:lnTo>
                  <a:pt x="441" y="424"/>
                </a:lnTo>
                <a:lnTo>
                  <a:pt x="459" y="402"/>
                </a:lnTo>
                <a:lnTo>
                  <a:pt x="506" y="388"/>
                </a:lnTo>
                <a:lnTo>
                  <a:pt x="487" y="413"/>
                </a:lnTo>
                <a:lnTo>
                  <a:pt x="510" y="434"/>
                </a:lnTo>
                <a:lnTo>
                  <a:pt x="574" y="427"/>
                </a:lnTo>
                <a:lnTo>
                  <a:pt x="607" y="441"/>
                </a:lnTo>
                <a:lnTo>
                  <a:pt x="567" y="463"/>
                </a:lnTo>
                <a:lnTo>
                  <a:pt x="560" y="482"/>
                </a:lnTo>
                <a:lnTo>
                  <a:pt x="595" y="473"/>
                </a:lnTo>
                <a:lnTo>
                  <a:pt x="625" y="482"/>
                </a:lnTo>
                <a:lnTo>
                  <a:pt x="639" y="521"/>
                </a:lnTo>
                <a:lnTo>
                  <a:pt x="668" y="532"/>
                </a:lnTo>
                <a:lnTo>
                  <a:pt x="685" y="503"/>
                </a:lnTo>
                <a:lnTo>
                  <a:pt x="715" y="493"/>
                </a:lnTo>
                <a:lnTo>
                  <a:pt x="792" y="482"/>
                </a:lnTo>
                <a:lnTo>
                  <a:pt x="774" y="463"/>
                </a:lnTo>
                <a:lnTo>
                  <a:pt x="740" y="470"/>
                </a:lnTo>
                <a:lnTo>
                  <a:pt x="712" y="434"/>
                </a:lnTo>
                <a:lnTo>
                  <a:pt x="671" y="424"/>
                </a:lnTo>
                <a:lnTo>
                  <a:pt x="715" y="383"/>
                </a:lnTo>
                <a:lnTo>
                  <a:pt x="774" y="355"/>
                </a:lnTo>
                <a:lnTo>
                  <a:pt x="838" y="319"/>
                </a:lnTo>
                <a:lnTo>
                  <a:pt x="827" y="282"/>
                </a:lnTo>
                <a:lnTo>
                  <a:pt x="859" y="257"/>
                </a:lnTo>
                <a:lnTo>
                  <a:pt x="868" y="229"/>
                </a:lnTo>
                <a:lnTo>
                  <a:pt x="900" y="215"/>
                </a:lnTo>
                <a:lnTo>
                  <a:pt x="889" y="138"/>
                </a:lnTo>
                <a:lnTo>
                  <a:pt x="907" y="117"/>
                </a:lnTo>
                <a:lnTo>
                  <a:pt x="886" y="105"/>
                </a:lnTo>
                <a:lnTo>
                  <a:pt x="900" y="41"/>
                </a:lnTo>
                <a:lnTo>
                  <a:pt x="855" y="41"/>
                </a:lnTo>
                <a:lnTo>
                  <a:pt x="809" y="34"/>
                </a:lnTo>
                <a:lnTo>
                  <a:pt x="788" y="0"/>
                </a:lnTo>
                <a:lnTo>
                  <a:pt x="719" y="16"/>
                </a:lnTo>
                <a:lnTo>
                  <a:pt x="675" y="23"/>
                </a:lnTo>
                <a:lnTo>
                  <a:pt x="675" y="23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6388200" y="2090880"/>
            <a:ext cx="1590480" cy="1377720"/>
          </a:xfrm>
          <a:custGeom>
            <a:avLst/>
            <a:gdLst/>
            <a:ahLst/>
            <a:rect l="l" t="t" r="r" b="b"/>
            <a:pathLst>
              <a:path w="581" h="533">
                <a:moveTo>
                  <a:pt x="581" y="451"/>
                </a:moveTo>
                <a:lnTo>
                  <a:pt x="574" y="428"/>
                </a:lnTo>
                <a:lnTo>
                  <a:pt x="549" y="400"/>
                </a:lnTo>
                <a:lnTo>
                  <a:pt x="542" y="382"/>
                </a:lnTo>
                <a:lnTo>
                  <a:pt x="524" y="331"/>
                </a:lnTo>
                <a:lnTo>
                  <a:pt x="549" y="324"/>
                </a:lnTo>
                <a:lnTo>
                  <a:pt x="567" y="292"/>
                </a:lnTo>
                <a:lnTo>
                  <a:pt x="513" y="260"/>
                </a:lnTo>
                <a:lnTo>
                  <a:pt x="466" y="230"/>
                </a:lnTo>
                <a:lnTo>
                  <a:pt x="462" y="191"/>
                </a:lnTo>
                <a:lnTo>
                  <a:pt x="402" y="143"/>
                </a:lnTo>
                <a:lnTo>
                  <a:pt x="402" y="129"/>
                </a:lnTo>
                <a:lnTo>
                  <a:pt x="368" y="97"/>
                </a:lnTo>
                <a:lnTo>
                  <a:pt x="322" y="94"/>
                </a:lnTo>
                <a:lnTo>
                  <a:pt x="322" y="69"/>
                </a:lnTo>
                <a:lnTo>
                  <a:pt x="292" y="39"/>
                </a:lnTo>
                <a:lnTo>
                  <a:pt x="257" y="35"/>
                </a:lnTo>
                <a:lnTo>
                  <a:pt x="228" y="0"/>
                </a:lnTo>
                <a:lnTo>
                  <a:pt x="184" y="25"/>
                </a:lnTo>
                <a:lnTo>
                  <a:pt x="166" y="49"/>
                </a:lnTo>
                <a:lnTo>
                  <a:pt x="187" y="101"/>
                </a:lnTo>
                <a:lnTo>
                  <a:pt x="149" y="143"/>
                </a:lnTo>
                <a:lnTo>
                  <a:pt x="122" y="173"/>
                </a:lnTo>
                <a:lnTo>
                  <a:pt x="122" y="230"/>
                </a:lnTo>
                <a:lnTo>
                  <a:pt x="79" y="230"/>
                </a:lnTo>
                <a:lnTo>
                  <a:pt x="65" y="260"/>
                </a:lnTo>
                <a:lnTo>
                  <a:pt x="10" y="274"/>
                </a:lnTo>
                <a:lnTo>
                  <a:pt x="0" y="404"/>
                </a:lnTo>
                <a:lnTo>
                  <a:pt x="30" y="494"/>
                </a:lnTo>
                <a:lnTo>
                  <a:pt x="58" y="494"/>
                </a:lnTo>
                <a:lnTo>
                  <a:pt x="65" y="469"/>
                </a:lnTo>
                <a:lnTo>
                  <a:pt x="126" y="465"/>
                </a:lnTo>
                <a:lnTo>
                  <a:pt x="195" y="473"/>
                </a:lnTo>
                <a:lnTo>
                  <a:pt x="264" y="494"/>
                </a:lnTo>
                <a:lnTo>
                  <a:pt x="299" y="512"/>
                </a:lnTo>
                <a:lnTo>
                  <a:pt x="343" y="501"/>
                </a:lnTo>
                <a:lnTo>
                  <a:pt x="372" y="515"/>
                </a:lnTo>
                <a:lnTo>
                  <a:pt x="412" y="533"/>
                </a:lnTo>
                <a:lnTo>
                  <a:pt x="451" y="522"/>
                </a:lnTo>
                <a:lnTo>
                  <a:pt x="476" y="533"/>
                </a:lnTo>
                <a:lnTo>
                  <a:pt x="510" y="522"/>
                </a:lnTo>
                <a:lnTo>
                  <a:pt x="513" y="476"/>
                </a:lnTo>
                <a:lnTo>
                  <a:pt x="542" y="455"/>
                </a:lnTo>
                <a:lnTo>
                  <a:pt x="581" y="451"/>
                </a:lnTo>
                <a:lnTo>
                  <a:pt x="581" y="451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>
            <a:off x="6388200" y="2090880"/>
            <a:ext cx="1590480" cy="1377720"/>
          </a:xfrm>
          <a:custGeom>
            <a:avLst/>
            <a:gdLst/>
            <a:ahLst/>
            <a:rect l="l" t="t" r="r" b="b"/>
            <a:pathLst>
              <a:path w="581" h="533">
                <a:moveTo>
                  <a:pt x="581" y="451"/>
                </a:moveTo>
                <a:lnTo>
                  <a:pt x="574" y="428"/>
                </a:lnTo>
                <a:lnTo>
                  <a:pt x="549" y="400"/>
                </a:lnTo>
                <a:lnTo>
                  <a:pt x="542" y="382"/>
                </a:lnTo>
                <a:lnTo>
                  <a:pt x="524" y="331"/>
                </a:lnTo>
                <a:lnTo>
                  <a:pt x="549" y="324"/>
                </a:lnTo>
                <a:lnTo>
                  <a:pt x="567" y="292"/>
                </a:lnTo>
                <a:lnTo>
                  <a:pt x="513" y="260"/>
                </a:lnTo>
                <a:lnTo>
                  <a:pt x="466" y="230"/>
                </a:lnTo>
                <a:lnTo>
                  <a:pt x="462" y="191"/>
                </a:lnTo>
                <a:lnTo>
                  <a:pt x="402" y="143"/>
                </a:lnTo>
                <a:lnTo>
                  <a:pt x="402" y="129"/>
                </a:lnTo>
                <a:lnTo>
                  <a:pt x="368" y="97"/>
                </a:lnTo>
                <a:lnTo>
                  <a:pt x="322" y="94"/>
                </a:lnTo>
                <a:lnTo>
                  <a:pt x="322" y="69"/>
                </a:lnTo>
                <a:lnTo>
                  <a:pt x="292" y="39"/>
                </a:lnTo>
                <a:lnTo>
                  <a:pt x="257" y="35"/>
                </a:lnTo>
                <a:lnTo>
                  <a:pt x="228" y="0"/>
                </a:lnTo>
                <a:lnTo>
                  <a:pt x="184" y="25"/>
                </a:lnTo>
                <a:lnTo>
                  <a:pt x="166" y="49"/>
                </a:lnTo>
                <a:lnTo>
                  <a:pt x="187" y="101"/>
                </a:lnTo>
                <a:lnTo>
                  <a:pt x="149" y="143"/>
                </a:lnTo>
                <a:lnTo>
                  <a:pt x="122" y="173"/>
                </a:lnTo>
                <a:lnTo>
                  <a:pt x="122" y="230"/>
                </a:lnTo>
                <a:lnTo>
                  <a:pt x="79" y="230"/>
                </a:lnTo>
                <a:lnTo>
                  <a:pt x="65" y="260"/>
                </a:lnTo>
                <a:lnTo>
                  <a:pt x="10" y="274"/>
                </a:lnTo>
                <a:lnTo>
                  <a:pt x="0" y="404"/>
                </a:lnTo>
                <a:lnTo>
                  <a:pt x="30" y="494"/>
                </a:lnTo>
                <a:lnTo>
                  <a:pt x="58" y="494"/>
                </a:lnTo>
                <a:lnTo>
                  <a:pt x="65" y="469"/>
                </a:lnTo>
                <a:lnTo>
                  <a:pt x="126" y="465"/>
                </a:lnTo>
                <a:lnTo>
                  <a:pt x="195" y="473"/>
                </a:lnTo>
                <a:lnTo>
                  <a:pt x="264" y="494"/>
                </a:lnTo>
                <a:lnTo>
                  <a:pt x="299" y="512"/>
                </a:lnTo>
                <a:lnTo>
                  <a:pt x="343" y="501"/>
                </a:lnTo>
                <a:lnTo>
                  <a:pt x="372" y="515"/>
                </a:lnTo>
                <a:lnTo>
                  <a:pt x="412" y="533"/>
                </a:lnTo>
                <a:lnTo>
                  <a:pt x="451" y="522"/>
                </a:lnTo>
                <a:lnTo>
                  <a:pt x="476" y="533"/>
                </a:lnTo>
                <a:lnTo>
                  <a:pt x="510" y="522"/>
                </a:lnTo>
                <a:lnTo>
                  <a:pt x="513" y="476"/>
                </a:lnTo>
                <a:lnTo>
                  <a:pt x="542" y="455"/>
                </a:lnTo>
                <a:lnTo>
                  <a:pt x="581" y="451"/>
                </a:lnTo>
                <a:lnTo>
                  <a:pt x="581" y="451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4930920" y="2424240"/>
            <a:ext cx="1576080" cy="1385640"/>
          </a:xfrm>
          <a:custGeom>
            <a:avLst/>
            <a:gdLst/>
            <a:ahLst/>
            <a:rect l="l" t="t" r="r" b="b"/>
            <a:pathLst>
              <a:path w="576" h="535">
                <a:moveTo>
                  <a:pt x="463" y="535"/>
                </a:moveTo>
                <a:lnTo>
                  <a:pt x="466" y="521"/>
                </a:lnTo>
                <a:lnTo>
                  <a:pt x="463" y="480"/>
                </a:lnTo>
                <a:lnTo>
                  <a:pt x="510" y="462"/>
                </a:lnTo>
                <a:lnTo>
                  <a:pt x="510" y="416"/>
                </a:lnTo>
                <a:lnTo>
                  <a:pt x="572" y="430"/>
                </a:lnTo>
                <a:lnTo>
                  <a:pt x="576" y="400"/>
                </a:lnTo>
                <a:lnTo>
                  <a:pt x="562" y="365"/>
                </a:lnTo>
                <a:lnTo>
                  <a:pt x="532" y="275"/>
                </a:lnTo>
                <a:lnTo>
                  <a:pt x="542" y="145"/>
                </a:lnTo>
                <a:lnTo>
                  <a:pt x="546" y="112"/>
                </a:lnTo>
                <a:lnTo>
                  <a:pt x="500" y="58"/>
                </a:lnTo>
                <a:lnTo>
                  <a:pt x="399" y="51"/>
                </a:lnTo>
                <a:lnTo>
                  <a:pt x="348" y="25"/>
                </a:lnTo>
                <a:lnTo>
                  <a:pt x="323" y="39"/>
                </a:lnTo>
                <a:lnTo>
                  <a:pt x="268" y="34"/>
                </a:lnTo>
                <a:lnTo>
                  <a:pt x="271" y="4"/>
                </a:lnTo>
                <a:lnTo>
                  <a:pt x="236" y="0"/>
                </a:lnTo>
                <a:lnTo>
                  <a:pt x="117" y="11"/>
                </a:lnTo>
                <a:lnTo>
                  <a:pt x="38" y="87"/>
                </a:lnTo>
                <a:lnTo>
                  <a:pt x="16" y="90"/>
                </a:lnTo>
                <a:lnTo>
                  <a:pt x="27" y="108"/>
                </a:lnTo>
                <a:lnTo>
                  <a:pt x="0" y="181"/>
                </a:lnTo>
                <a:lnTo>
                  <a:pt x="48" y="225"/>
                </a:lnTo>
                <a:lnTo>
                  <a:pt x="45" y="289"/>
                </a:lnTo>
                <a:lnTo>
                  <a:pt x="55" y="333"/>
                </a:lnTo>
                <a:lnTo>
                  <a:pt x="69" y="347"/>
                </a:lnTo>
                <a:lnTo>
                  <a:pt x="112" y="354"/>
                </a:lnTo>
                <a:lnTo>
                  <a:pt x="112" y="372"/>
                </a:lnTo>
                <a:lnTo>
                  <a:pt x="128" y="393"/>
                </a:lnTo>
                <a:lnTo>
                  <a:pt x="188" y="393"/>
                </a:lnTo>
                <a:lnTo>
                  <a:pt x="225" y="423"/>
                </a:lnTo>
                <a:lnTo>
                  <a:pt x="236" y="459"/>
                </a:lnTo>
                <a:lnTo>
                  <a:pt x="282" y="459"/>
                </a:lnTo>
                <a:lnTo>
                  <a:pt x="289" y="491"/>
                </a:lnTo>
                <a:lnTo>
                  <a:pt x="312" y="491"/>
                </a:lnTo>
                <a:lnTo>
                  <a:pt x="344" y="476"/>
                </a:lnTo>
                <a:lnTo>
                  <a:pt x="445" y="499"/>
                </a:lnTo>
                <a:lnTo>
                  <a:pt x="463" y="535"/>
                </a:lnTo>
                <a:lnTo>
                  <a:pt x="463" y="535"/>
                </a:lnTo>
                <a:lnTo>
                  <a:pt x="463" y="535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>
            <a:off x="4930920" y="2424240"/>
            <a:ext cx="1576080" cy="1385640"/>
          </a:xfrm>
          <a:custGeom>
            <a:avLst/>
            <a:gdLst/>
            <a:ahLst/>
            <a:rect l="l" t="t" r="r" b="b"/>
            <a:pathLst>
              <a:path w="576" h="535">
                <a:moveTo>
                  <a:pt x="463" y="535"/>
                </a:moveTo>
                <a:lnTo>
                  <a:pt x="466" y="521"/>
                </a:lnTo>
                <a:lnTo>
                  <a:pt x="463" y="480"/>
                </a:lnTo>
                <a:lnTo>
                  <a:pt x="510" y="462"/>
                </a:lnTo>
                <a:lnTo>
                  <a:pt x="510" y="416"/>
                </a:lnTo>
                <a:lnTo>
                  <a:pt x="572" y="430"/>
                </a:lnTo>
                <a:lnTo>
                  <a:pt x="576" y="400"/>
                </a:lnTo>
                <a:lnTo>
                  <a:pt x="562" y="365"/>
                </a:lnTo>
                <a:lnTo>
                  <a:pt x="532" y="275"/>
                </a:lnTo>
                <a:lnTo>
                  <a:pt x="542" y="145"/>
                </a:lnTo>
                <a:lnTo>
                  <a:pt x="546" y="112"/>
                </a:lnTo>
                <a:lnTo>
                  <a:pt x="500" y="58"/>
                </a:lnTo>
                <a:lnTo>
                  <a:pt x="399" y="51"/>
                </a:lnTo>
                <a:lnTo>
                  <a:pt x="348" y="25"/>
                </a:lnTo>
                <a:lnTo>
                  <a:pt x="323" y="39"/>
                </a:lnTo>
                <a:lnTo>
                  <a:pt x="268" y="34"/>
                </a:lnTo>
                <a:lnTo>
                  <a:pt x="271" y="4"/>
                </a:lnTo>
                <a:lnTo>
                  <a:pt x="236" y="0"/>
                </a:lnTo>
                <a:lnTo>
                  <a:pt x="117" y="11"/>
                </a:lnTo>
                <a:lnTo>
                  <a:pt x="38" y="87"/>
                </a:lnTo>
                <a:lnTo>
                  <a:pt x="16" y="90"/>
                </a:lnTo>
                <a:lnTo>
                  <a:pt x="27" y="108"/>
                </a:lnTo>
                <a:lnTo>
                  <a:pt x="0" y="181"/>
                </a:lnTo>
                <a:lnTo>
                  <a:pt x="48" y="225"/>
                </a:lnTo>
                <a:lnTo>
                  <a:pt x="45" y="289"/>
                </a:lnTo>
                <a:lnTo>
                  <a:pt x="55" y="333"/>
                </a:lnTo>
                <a:lnTo>
                  <a:pt x="69" y="347"/>
                </a:lnTo>
                <a:lnTo>
                  <a:pt x="112" y="354"/>
                </a:lnTo>
                <a:lnTo>
                  <a:pt x="112" y="372"/>
                </a:lnTo>
                <a:lnTo>
                  <a:pt x="128" y="393"/>
                </a:lnTo>
                <a:lnTo>
                  <a:pt x="188" y="393"/>
                </a:lnTo>
                <a:lnTo>
                  <a:pt x="225" y="423"/>
                </a:lnTo>
                <a:lnTo>
                  <a:pt x="236" y="459"/>
                </a:lnTo>
                <a:lnTo>
                  <a:pt x="282" y="459"/>
                </a:lnTo>
                <a:lnTo>
                  <a:pt x="289" y="491"/>
                </a:lnTo>
                <a:lnTo>
                  <a:pt x="312" y="491"/>
                </a:lnTo>
                <a:lnTo>
                  <a:pt x="344" y="476"/>
                </a:lnTo>
                <a:lnTo>
                  <a:pt x="445" y="499"/>
                </a:lnTo>
                <a:lnTo>
                  <a:pt x="463" y="535"/>
                </a:lnTo>
                <a:lnTo>
                  <a:pt x="463" y="535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>
            <a:off x="4606920" y="3284640"/>
            <a:ext cx="1590840" cy="685800"/>
          </a:xfrm>
          <a:custGeom>
            <a:avLst/>
            <a:gdLst/>
            <a:ahLst/>
            <a:rect l="l" t="t" r="r" b="b"/>
            <a:pathLst>
              <a:path w="581" h="264">
                <a:moveTo>
                  <a:pt x="173" y="0"/>
                </a:moveTo>
                <a:lnTo>
                  <a:pt x="187" y="14"/>
                </a:lnTo>
                <a:lnTo>
                  <a:pt x="230" y="21"/>
                </a:lnTo>
                <a:lnTo>
                  <a:pt x="230" y="39"/>
                </a:lnTo>
                <a:lnTo>
                  <a:pt x="246" y="60"/>
                </a:lnTo>
                <a:lnTo>
                  <a:pt x="306" y="60"/>
                </a:lnTo>
                <a:lnTo>
                  <a:pt x="343" y="90"/>
                </a:lnTo>
                <a:lnTo>
                  <a:pt x="354" y="126"/>
                </a:lnTo>
                <a:lnTo>
                  <a:pt x="400" y="126"/>
                </a:lnTo>
                <a:lnTo>
                  <a:pt x="407" y="158"/>
                </a:lnTo>
                <a:lnTo>
                  <a:pt x="430" y="158"/>
                </a:lnTo>
                <a:lnTo>
                  <a:pt x="462" y="143"/>
                </a:lnTo>
                <a:lnTo>
                  <a:pt x="563" y="166"/>
                </a:lnTo>
                <a:lnTo>
                  <a:pt x="581" y="202"/>
                </a:lnTo>
                <a:lnTo>
                  <a:pt x="556" y="227"/>
                </a:lnTo>
                <a:lnTo>
                  <a:pt x="563" y="260"/>
                </a:lnTo>
                <a:lnTo>
                  <a:pt x="524" y="255"/>
                </a:lnTo>
                <a:lnTo>
                  <a:pt x="517" y="241"/>
                </a:lnTo>
                <a:lnTo>
                  <a:pt x="469" y="237"/>
                </a:lnTo>
                <a:lnTo>
                  <a:pt x="423" y="255"/>
                </a:lnTo>
                <a:lnTo>
                  <a:pt x="340" y="264"/>
                </a:lnTo>
                <a:lnTo>
                  <a:pt x="271" y="255"/>
                </a:lnTo>
                <a:lnTo>
                  <a:pt x="230" y="205"/>
                </a:lnTo>
                <a:lnTo>
                  <a:pt x="187" y="202"/>
                </a:lnTo>
                <a:lnTo>
                  <a:pt x="159" y="181"/>
                </a:lnTo>
                <a:lnTo>
                  <a:pt x="140" y="172"/>
                </a:lnTo>
                <a:lnTo>
                  <a:pt x="118" y="195"/>
                </a:lnTo>
                <a:lnTo>
                  <a:pt x="90" y="195"/>
                </a:lnTo>
                <a:lnTo>
                  <a:pt x="90" y="166"/>
                </a:lnTo>
                <a:lnTo>
                  <a:pt x="10" y="122"/>
                </a:lnTo>
                <a:lnTo>
                  <a:pt x="3" y="71"/>
                </a:lnTo>
                <a:lnTo>
                  <a:pt x="0" y="60"/>
                </a:lnTo>
                <a:lnTo>
                  <a:pt x="0" y="42"/>
                </a:lnTo>
                <a:lnTo>
                  <a:pt x="129" y="25"/>
                </a:lnTo>
                <a:lnTo>
                  <a:pt x="173" y="0"/>
                </a:lnTo>
                <a:lnTo>
                  <a:pt x="173" y="0"/>
                </a:lnTo>
                <a:lnTo>
                  <a:pt x="173" y="0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"/>
          <p:cNvSpPr/>
          <p:nvPr/>
        </p:nvSpPr>
        <p:spPr>
          <a:xfrm>
            <a:off x="4606920" y="3284640"/>
            <a:ext cx="1590840" cy="685800"/>
          </a:xfrm>
          <a:custGeom>
            <a:avLst/>
            <a:gdLst/>
            <a:ahLst/>
            <a:rect l="l" t="t" r="r" b="b"/>
            <a:pathLst>
              <a:path w="581" h="264">
                <a:moveTo>
                  <a:pt x="173" y="0"/>
                </a:moveTo>
                <a:lnTo>
                  <a:pt x="187" y="14"/>
                </a:lnTo>
                <a:lnTo>
                  <a:pt x="230" y="21"/>
                </a:lnTo>
                <a:lnTo>
                  <a:pt x="230" y="39"/>
                </a:lnTo>
                <a:lnTo>
                  <a:pt x="246" y="60"/>
                </a:lnTo>
                <a:lnTo>
                  <a:pt x="306" y="60"/>
                </a:lnTo>
                <a:lnTo>
                  <a:pt x="343" y="90"/>
                </a:lnTo>
                <a:lnTo>
                  <a:pt x="354" y="126"/>
                </a:lnTo>
                <a:lnTo>
                  <a:pt x="400" y="126"/>
                </a:lnTo>
                <a:lnTo>
                  <a:pt x="407" y="158"/>
                </a:lnTo>
                <a:lnTo>
                  <a:pt x="430" y="158"/>
                </a:lnTo>
                <a:lnTo>
                  <a:pt x="462" y="143"/>
                </a:lnTo>
                <a:lnTo>
                  <a:pt x="563" y="166"/>
                </a:lnTo>
                <a:lnTo>
                  <a:pt x="581" y="202"/>
                </a:lnTo>
                <a:lnTo>
                  <a:pt x="556" y="227"/>
                </a:lnTo>
                <a:lnTo>
                  <a:pt x="563" y="260"/>
                </a:lnTo>
                <a:lnTo>
                  <a:pt x="524" y="255"/>
                </a:lnTo>
                <a:lnTo>
                  <a:pt x="517" y="241"/>
                </a:lnTo>
                <a:lnTo>
                  <a:pt x="469" y="237"/>
                </a:lnTo>
                <a:lnTo>
                  <a:pt x="423" y="255"/>
                </a:lnTo>
                <a:lnTo>
                  <a:pt x="340" y="264"/>
                </a:lnTo>
                <a:lnTo>
                  <a:pt x="271" y="255"/>
                </a:lnTo>
                <a:lnTo>
                  <a:pt x="230" y="205"/>
                </a:lnTo>
                <a:lnTo>
                  <a:pt x="187" y="202"/>
                </a:lnTo>
                <a:lnTo>
                  <a:pt x="159" y="181"/>
                </a:lnTo>
                <a:lnTo>
                  <a:pt x="140" y="172"/>
                </a:lnTo>
                <a:lnTo>
                  <a:pt x="118" y="195"/>
                </a:lnTo>
                <a:lnTo>
                  <a:pt x="90" y="195"/>
                </a:lnTo>
                <a:lnTo>
                  <a:pt x="90" y="166"/>
                </a:lnTo>
                <a:lnTo>
                  <a:pt x="10" y="122"/>
                </a:lnTo>
                <a:lnTo>
                  <a:pt x="3" y="71"/>
                </a:lnTo>
                <a:lnTo>
                  <a:pt x="0" y="60"/>
                </a:lnTo>
                <a:lnTo>
                  <a:pt x="0" y="42"/>
                </a:lnTo>
                <a:lnTo>
                  <a:pt x="129" y="25"/>
                </a:lnTo>
                <a:lnTo>
                  <a:pt x="173" y="0"/>
                </a:lnTo>
                <a:lnTo>
                  <a:pt x="173" y="0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4546440" y="2031840"/>
            <a:ext cx="169920" cy="290520"/>
          </a:xfrm>
          <a:custGeom>
            <a:avLst/>
            <a:gdLst/>
            <a:ahLst/>
            <a:rect l="l" t="t" r="r" b="b"/>
            <a:pathLst>
              <a:path w="62" h="112">
                <a:moveTo>
                  <a:pt x="0" y="61"/>
                </a:moveTo>
                <a:lnTo>
                  <a:pt x="7" y="85"/>
                </a:lnTo>
                <a:lnTo>
                  <a:pt x="22" y="96"/>
                </a:lnTo>
                <a:lnTo>
                  <a:pt x="32" y="96"/>
                </a:lnTo>
                <a:lnTo>
                  <a:pt x="39" y="112"/>
                </a:lnTo>
                <a:lnTo>
                  <a:pt x="50" y="112"/>
                </a:lnTo>
                <a:lnTo>
                  <a:pt x="57" y="91"/>
                </a:lnTo>
                <a:lnTo>
                  <a:pt x="54" y="57"/>
                </a:lnTo>
                <a:lnTo>
                  <a:pt x="62" y="47"/>
                </a:lnTo>
                <a:lnTo>
                  <a:pt x="62" y="22"/>
                </a:lnTo>
                <a:lnTo>
                  <a:pt x="57" y="2"/>
                </a:lnTo>
                <a:lnTo>
                  <a:pt x="4" y="0"/>
                </a:lnTo>
                <a:lnTo>
                  <a:pt x="0" y="61"/>
                </a:lnTo>
                <a:lnTo>
                  <a:pt x="0" y="61"/>
                </a:lnTo>
                <a:lnTo>
                  <a:pt x="0" y="61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4546440" y="2031840"/>
            <a:ext cx="169920" cy="290520"/>
          </a:xfrm>
          <a:custGeom>
            <a:avLst/>
            <a:gdLst/>
            <a:ahLst/>
            <a:rect l="l" t="t" r="r" b="b"/>
            <a:pathLst>
              <a:path w="62" h="112">
                <a:moveTo>
                  <a:pt x="0" y="61"/>
                </a:moveTo>
                <a:lnTo>
                  <a:pt x="7" y="85"/>
                </a:lnTo>
                <a:lnTo>
                  <a:pt x="22" y="96"/>
                </a:lnTo>
                <a:lnTo>
                  <a:pt x="32" y="96"/>
                </a:lnTo>
                <a:lnTo>
                  <a:pt x="39" y="112"/>
                </a:lnTo>
                <a:lnTo>
                  <a:pt x="50" y="112"/>
                </a:lnTo>
                <a:lnTo>
                  <a:pt x="57" y="91"/>
                </a:lnTo>
                <a:lnTo>
                  <a:pt x="54" y="57"/>
                </a:lnTo>
                <a:lnTo>
                  <a:pt x="62" y="47"/>
                </a:lnTo>
                <a:lnTo>
                  <a:pt x="62" y="22"/>
                </a:lnTo>
                <a:lnTo>
                  <a:pt x="57" y="2"/>
                </a:lnTo>
                <a:lnTo>
                  <a:pt x="4" y="0"/>
                </a:lnTo>
                <a:lnTo>
                  <a:pt x="0" y="61"/>
                </a:lnTo>
                <a:lnTo>
                  <a:pt x="0" y="61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4300560" y="2090880"/>
            <a:ext cx="174600" cy="99720"/>
          </a:xfrm>
          <a:custGeom>
            <a:avLst/>
            <a:gdLst/>
            <a:ahLst/>
            <a:rect l="l" t="t" r="r" b="b"/>
            <a:pathLst>
              <a:path w="64" h="39">
                <a:moveTo>
                  <a:pt x="64" y="39"/>
                </a:moveTo>
                <a:lnTo>
                  <a:pt x="21" y="39"/>
                </a:lnTo>
                <a:lnTo>
                  <a:pt x="0" y="32"/>
                </a:lnTo>
                <a:lnTo>
                  <a:pt x="7" y="14"/>
                </a:lnTo>
                <a:lnTo>
                  <a:pt x="21" y="0"/>
                </a:lnTo>
                <a:lnTo>
                  <a:pt x="43" y="14"/>
                </a:lnTo>
                <a:lnTo>
                  <a:pt x="60" y="14"/>
                </a:lnTo>
                <a:lnTo>
                  <a:pt x="64" y="39"/>
                </a:lnTo>
                <a:lnTo>
                  <a:pt x="64" y="39"/>
                </a:lnTo>
                <a:lnTo>
                  <a:pt x="64" y="39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26640" bIns="266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4300560" y="2090880"/>
            <a:ext cx="174600" cy="99720"/>
          </a:xfrm>
          <a:custGeom>
            <a:avLst/>
            <a:gdLst/>
            <a:ahLst/>
            <a:rect l="l" t="t" r="r" b="b"/>
            <a:pathLst>
              <a:path w="64" h="39">
                <a:moveTo>
                  <a:pt x="64" y="39"/>
                </a:moveTo>
                <a:lnTo>
                  <a:pt x="21" y="39"/>
                </a:lnTo>
                <a:lnTo>
                  <a:pt x="0" y="32"/>
                </a:lnTo>
                <a:lnTo>
                  <a:pt x="7" y="14"/>
                </a:lnTo>
                <a:lnTo>
                  <a:pt x="21" y="0"/>
                </a:lnTo>
                <a:lnTo>
                  <a:pt x="43" y="14"/>
                </a:lnTo>
                <a:lnTo>
                  <a:pt x="60" y="14"/>
                </a:lnTo>
                <a:lnTo>
                  <a:pt x="64" y="39"/>
                </a:lnTo>
                <a:lnTo>
                  <a:pt x="64" y="39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26640" bIns="266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>
            <a:off x="4043520" y="1547640"/>
            <a:ext cx="446040" cy="774720"/>
          </a:xfrm>
          <a:custGeom>
            <a:avLst/>
            <a:gdLst/>
            <a:ahLst/>
            <a:rect l="l" t="t" r="r" b="b"/>
            <a:pathLst>
              <a:path w="163" h="299">
                <a:moveTo>
                  <a:pt x="80" y="294"/>
                </a:moveTo>
                <a:lnTo>
                  <a:pt x="57" y="299"/>
                </a:lnTo>
                <a:lnTo>
                  <a:pt x="36" y="299"/>
                </a:lnTo>
                <a:lnTo>
                  <a:pt x="29" y="272"/>
                </a:lnTo>
                <a:lnTo>
                  <a:pt x="0" y="223"/>
                </a:lnTo>
                <a:lnTo>
                  <a:pt x="7" y="133"/>
                </a:lnTo>
                <a:lnTo>
                  <a:pt x="57" y="133"/>
                </a:lnTo>
                <a:lnTo>
                  <a:pt x="73" y="147"/>
                </a:lnTo>
                <a:lnTo>
                  <a:pt x="87" y="147"/>
                </a:lnTo>
                <a:lnTo>
                  <a:pt x="91" y="129"/>
                </a:lnTo>
                <a:lnTo>
                  <a:pt x="83" y="115"/>
                </a:lnTo>
                <a:lnTo>
                  <a:pt x="29" y="111"/>
                </a:lnTo>
                <a:lnTo>
                  <a:pt x="46" y="71"/>
                </a:lnTo>
                <a:lnTo>
                  <a:pt x="91" y="71"/>
                </a:lnTo>
                <a:lnTo>
                  <a:pt x="108" y="25"/>
                </a:lnTo>
                <a:lnTo>
                  <a:pt x="137" y="14"/>
                </a:lnTo>
                <a:lnTo>
                  <a:pt x="151" y="0"/>
                </a:lnTo>
                <a:lnTo>
                  <a:pt x="144" y="21"/>
                </a:lnTo>
                <a:lnTo>
                  <a:pt x="147" y="64"/>
                </a:lnTo>
                <a:lnTo>
                  <a:pt x="137" y="97"/>
                </a:lnTo>
                <a:lnTo>
                  <a:pt x="73" y="81"/>
                </a:lnTo>
                <a:lnTo>
                  <a:pt x="67" y="108"/>
                </a:lnTo>
                <a:lnTo>
                  <a:pt x="119" y="101"/>
                </a:lnTo>
                <a:lnTo>
                  <a:pt x="140" y="108"/>
                </a:lnTo>
                <a:lnTo>
                  <a:pt x="137" y="122"/>
                </a:lnTo>
                <a:lnTo>
                  <a:pt x="163" y="122"/>
                </a:lnTo>
                <a:lnTo>
                  <a:pt x="158" y="143"/>
                </a:lnTo>
                <a:lnTo>
                  <a:pt x="140" y="140"/>
                </a:lnTo>
                <a:lnTo>
                  <a:pt x="137" y="179"/>
                </a:lnTo>
                <a:lnTo>
                  <a:pt x="80" y="209"/>
                </a:lnTo>
                <a:lnTo>
                  <a:pt x="80" y="296"/>
                </a:lnTo>
                <a:lnTo>
                  <a:pt x="80" y="296"/>
                </a:lnTo>
                <a:lnTo>
                  <a:pt x="80" y="294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4043520" y="1547640"/>
            <a:ext cx="446040" cy="774720"/>
          </a:xfrm>
          <a:custGeom>
            <a:avLst/>
            <a:gdLst/>
            <a:ahLst/>
            <a:rect l="l" t="t" r="r" b="b"/>
            <a:pathLst>
              <a:path w="163" h="299">
                <a:moveTo>
                  <a:pt x="80" y="294"/>
                </a:moveTo>
                <a:lnTo>
                  <a:pt x="57" y="299"/>
                </a:lnTo>
                <a:lnTo>
                  <a:pt x="36" y="299"/>
                </a:lnTo>
                <a:lnTo>
                  <a:pt x="29" y="272"/>
                </a:lnTo>
                <a:lnTo>
                  <a:pt x="0" y="223"/>
                </a:lnTo>
                <a:lnTo>
                  <a:pt x="7" y="133"/>
                </a:lnTo>
                <a:lnTo>
                  <a:pt x="57" y="133"/>
                </a:lnTo>
                <a:lnTo>
                  <a:pt x="73" y="147"/>
                </a:lnTo>
                <a:lnTo>
                  <a:pt x="87" y="147"/>
                </a:lnTo>
                <a:lnTo>
                  <a:pt x="91" y="129"/>
                </a:lnTo>
                <a:lnTo>
                  <a:pt x="83" y="115"/>
                </a:lnTo>
                <a:lnTo>
                  <a:pt x="29" y="111"/>
                </a:lnTo>
                <a:lnTo>
                  <a:pt x="46" y="71"/>
                </a:lnTo>
                <a:lnTo>
                  <a:pt x="91" y="71"/>
                </a:lnTo>
                <a:lnTo>
                  <a:pt x="108" y="25"/>
                </a:lnTo>
                <a:lnTo>
                  <a:pt x="137" y="14"/>
                </a:lnTo>
                <a:lnTo>
                  <a:pt x="151" y="0"/>
                </a:lnTo>
                <a:lnTo>
                  <a:pt x="144" y="21"/>
                </a:lnTo>
                <a:lnTo>
                  <a:pt x="147" y="64"/>
                </a:lnTo>
                <a:lnTo>
                  <a:pt x="137" y="97"/>
                </a:lnTo>
                <a:lnTo>
                  <a:pt x="73" y="81"/>
                </a:lnTo>
                <a:lnTo>
                  <a:pt x="67" y="108"/>
                </a:lnTo>
                <a:lnTo>
                  <a:pt x="119" y="101"/>
                </a:lnTo>
                <a:lnTo>
                  <a:pt x="140" y="108"/>
                </a:lnTo>
                <a:lnTo>
                  <a:pt x="137" y="122"/>
                </a:lnTo>
                <a:lnTo>
                  <a:pt x="163" y="122"/>
                </a:lnTo>
                <a:lnTo>
                  <a:pt x="158" y="143"/>
                </a:lnTo>
                <a:lnTo>
                  <a:pt x="140" y="140"/>
                </a:lnTo>
                <a:lnTo>
                  <a:pt x="137" y="179"/>
                </a:lnTo>
                <a:lnTo>
                  <a:pt x="80" y="209"/>
                </a:lnTo>
                <a:lnTo>
                  <a:pt x="80" y="296"/>
                </a:lnTo>
                <a:lnTo>
                  <a:pt x="80" y="296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3224160" y="2620800"/>
            <a:ext cx="649440" cy="549360"/>
          </a:xfrm>
          <a:custGeom>
            <a:avLst/>
            <a:gdLst/>
            <a:ahLst/>
            <a:rect l="l" t="t" r="r" b="b"/>
            <a:pathLst>
              <a:path w="237" h="213">
                <a:moveTo>
                  <a:pt x="161" y="213"/>
                </a:moveTo>
                <a:lnTo>
                  <a:pt x="172" y="195"/>
                </a:lnTo>
                <a:lnTo>
                  <a:pt x="161" y="177"/>
                </a:lnTo>
                <a:lnTo>
                  <a:pt x="168" y="151"/>
                </a:lnTo>
                <a:lnTo>
                  <a:pt x="175" y="145"/>
                </a:lnTo>
                <a:lnTo>
                  <a:pt x="202" y="151"/>
                </a:lnTo>
                <a:lnTo>
                  <a:pt x="216" y="149"/>
                </a:lnTo>
                <a:lnTo>
                  <a:pt x="219" y="119"/>
                </a:lnTo>
                <a:lnTo>
                  <a:pt x="237" y="94"/>
                </a:lnTo>
                <a:lnTo>
                  <a:pt x="230" y="80"/>
                </a:lnTo>
                <a:lnTo>
                  <a:pt x="234" y="29"/>
                </a:lnTo>
                <a:lnTo>
                  <a:pt x="223" y="7"/>
                </a:lnTo>
                <a:lnTo>
                  <a:pt x="191" y="11"/>
                </a:lnTo>
                <a:lnTo>
                  <a:pt x="154" y="0"/>
                </a:lnTo>
                <a:lnTo>
                  <a:pt x="133" y="11"/>
                </a:lnTo>
                <a:lnTo>
                  <a:pt x="129" y="57"/>
                </a:lnTo>
                <a:lnTo>
                  <a:pt x="140" y="80"/>
                </a:lnTo>
                <a:lnTo>
                  <a:pt x="126" y="90"/>
                </a:lnTo>
                <a:lnTo>
                  <a:pt x="111" y="90"/>
                </a:lnTo>
                <a:lnTo>
                  <a:pt x="104" y="69"/>
                </a:lnTo>
                <a:lnTo>
                  <a:pt x="111" y="29"/>
                </a:lnTo>
                <a:lnTo>
                  <a:pt x="78" y="14"/>
                </a:lnTo>
                <a:lnTo>
                  <a:pt x="64" y="32"/>
                </a:lnTo>
                <a:lnTo>
                  <a:pt x="71" y="66"/>
                </a:lnTo>
                <a:lnTo>
                  <a:pt x="46" y="94"/>
                </a:lnTo>
                <a:lnTo>
                  <a:pt x="42" y="115"/>
                </a:lnTo>
                <a:lnTo>
                  <a:pt x="32" y="129"/>
                </a:lnTo>
                <a:lnTo>
                  <a:pt x="0" y="160"/>
                </a:lnTo>
                <a:lnTo>
                  <a:pt x="64" y="170"/>
                </a:lnTo>
                <a:lnTo>
                  <a:pt x="88" y="149"/>
                </a:lnTo>
                <a:lnTo>
                  <a:pt x="119" y="151"/>
                </a:lnTo>
                <a:lnTo>
                  <a:pt x="122" y="177"/>
                </a:lnTo>
                <a:lnTo>
                  <a:pt x="143" y="181"/>
                </a:lnTo>
                <a:lnTo>
                  <a:pt x="140" y="202"/>
                </a:lnTo>
                <a:lnTo>
                  <a:pt x="161" y="213"/>
                </a:lnTo>
                <a:lnTo>
                  <a:pt x="161" y="213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3224160" y="2620800"/>
            <a:ext cx="649440" cy="549360"/>
          </a:xfrm>
          <a:custGeom>
            <a:avLst/>
            <a:gdLst/>
            <a:ahLst/>
            <a:rect l="l" t="t" r="r" b="b"/>
            <a:pathLst>
              <a:path w="237" h="213">
                <a:moveTo>
                  <a:pt x="161" y="213"/>
                </a:moveTo>
                <a:lnTo>
                  <a:pt x="172" y="195"/>
                </a:lnTo>
                <a:lnTo>
                  <a:pt x="161" y="177"/>
                </a:lnTo>
                <a:lnTo>
                  <a:pt x="168" y="151"/>
                </a:lnTo>
                <a:lnTo>
                  <a:pt x="175" y="145"/>
                </a:lnTo>
                <a:lnTo>
                  <a:pt x="202" y="151"/>
                </a:lnTo>
                <a:lnTo>
                  <a:pt x="216" y="149"/>
                </a:lnTo>
                <a:lnTo>
                  <a:pt x="219" y="119"/>
                </a:lnTo>
                <a:lnTo>
                  <a:pt x="237" y="94"/>
                </a:lnTo>
                <a:lnTo>
                  <a:pt x="230" y="80"/>
                </a:lnTo>
                <a:lnTo>
                  <a:pt x="234" y="29"/>
                </a:lnTo>
                <a:lnTo>
                  <a:pt x="223" y="7"/>
                </a:lnTo>
                <a:lnTo>
                  <a:pt x="191" y="11"/>
                </a:lnTo>
                <a:lnTo>
                  <a:pt x="154" y="0"/>
                </a:lnTo>
                <a:lnTo>
                  <a:pt x="133" y="11"/>
                </a:lnTo>
                <a:lnTo>
                  <a:pt x="129" y="57"/>
                </a:lnTo>
                <a:lnTo>
                  <a:pt x="140" y="80"/>
                </a:lnTo>
                <a:lnTo>
                  <a:pt x="126" y="90"/>
                </a:lnTo>
                <a:lnTo>
                  <a:pt x="111" y="90"/>
                </a:lnTo>
                <a:lnTo>
                  <a:pt x="104" y="69"/>
                </a:lnTo>
                <a:lnTo>
                  <a:pt x="111" y="29"/>
                </a:lnTo>
                <a:lnTo>
                  <a:pt x="78" y="14"/>
                </a:lnTo>
                <a:lnTo>
                  <a:pt x="64" y="32"/>
                </a:lnTo>
                <a:lnTo>
                  <a:pt x="71" y="66"/>
                </a:lnTo>
                <a:lnTo>
                  <a:pt x="46" y="94"/>
                </a:lnTo>
                <a:lnTo>
                  <a:pt x="42" y="115"/>
                </a:lnTo>
                <a:lnTo>
                  <a:pt x="32" y="129"/>
                </a:lnTo>
                <a:lnTo>
                  <a:pt x="0" y="160"/>
                </a:lnTo>
                <a:lnTo>
                  <a:pt x="64" y="170"/>
                </a:lnTo>
                <a:lnTo>
                  <a:pt x="88" y="149"/>
                </a:lnTo>
                <a:lnTo>
                  <a:pt x="119" y="151"/>
                </a:lnTo>
                <a:lnTo>
                  <a:pt x="122" y="177"/>
                </a:lnTo>
                <a:lnTo>
                  <a:pt x="143" y="181"/>
                </a:lnTo>
                <a:lnTo>
                  <a:pt x="140" y="202"/>
                </a:lnTo>
                <a:lnTo>
                  <a:pt x="161" y="213"/>
                </a:lnTo>
                <a:lnTo>
                  <a:pt x="161" y="213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3094200" y="3006720"/>
            <a:ext cx="609480" cy="476280"/>
          </a:xfrm>
          <a:custGeom>
            <a:avLst/>
            <a:gdLst/>
            <a:ahLst/>
            <a:rect l="l" t="t" r="r" b="b"/>
            <a:pathLst>
              <a:path w="223" h="184">
                <a:moveTo>
                  <a:pt x="209" y="64"/>
                </a:moveTo>
                <a:lnTo>
                  <a:pt x="205" y="90"/>
                </a:lnTo>
                <a:lnTo>
                  <a:pt x="223" y="104"/>
                </a:lnTo>
                <a:lnTo>
                  <a:pt x="223" y="119"/>
                </a:lnTo>
                <a:lnTo>
                  <a:pt x="198" y="129"/>
                </a:lnTo>
                <a:lnTo>
                  <a:pt x="198" y="140"/>
                </a:lnTo>
                <a:lnTo>
                  <a:pt x="181" y="150"/>
                </a:lnTo>
                <a:lnTo>
                  <a:pt x="170" y="161"/>
                </a:lnTo>
                <a:lnTo>
                  <a:pt x="170" y="184"/>
                </a:lnTo>
                <a:lnTo>
                  <a:pt x="143" y="179"/>
                </a:lnTo>
                <a:lnTo>
                  <a:pt x="129" y="161"/>
                </a:lnTo>
                <a:lnTo>
                  <a:pt x="129" y="140"/>
                </a:lnTo>
                <a:lnTo>
                  <a:pt x="94" y="150"/>
                </a:lnTo>
                <a:lnTo>
                  <a:pt x="83" y="147"/>
                </a:lnTo>
                <a:lnTo>
                  <a:pt x="90" y="119"/>
                </a:lnTo>
                <a:lnTo>
                  <a:pt x="51" y="115"/>
                </a:lnTo>
                <a:lnTo>
                  <a:pt x="39" y="97"/>
                </a:lnTo>
                <a:lnTo>
                  <a:pt x="43" y="78"/>
                </a:lnTo>
                <a:lnTo>
                  <a:pt x="32" y="67"/>
                </a:lnTo>
                <a:lnTo>
                  <a:pt x="11" y="53"/>
                </a:lnTo>
                <a:lnTo>
                  <a:pt x="0" y="28"/>
                </a:lnTo>
                <a:lnTo>
                  <a:pt x="21" y="28"/>
                </a:lnTo>
                <a:lnTo>
                  <a:pt x="48" y="11"/>
                </a:lnTo>
                <a:lnTo>
                  <a:pt x="112" y="21"/>
                </a:lnTo>
                <a:lnTo>
                  <a:pt x="136" y="0"/>
                </a:lnTo>
                <a:lnTo>
                  <a:pt x="167" y="2"/>
                </a:lnTo>
                <a:lnTo>
                  <a:pt x="170" y="28"/>
                </a:lnTo>
                <a:lnTo>
                  <a:pt x="191" y="32"/>
                </a:lnTo>
                <a:lnTo>
                  <a:pt x="188" y="53"/>
                </a:lnTo>
                <a:lnTo>
                  <a:pt x="209" y="64"/>
                </a:lnTo>
                <a:lnTo>
                  <a:pt x="209" y="64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>
            <a:off x="3094200" y="3006720"/>
            <a:ext cx="609480" cy="476280"/>
          </a:xfrm>
          <a:custGeom>
            <a:avLst/>
            <a:gdLst/>
            <a:ahLst/>
            <a:rect l="l" t="t" r="r" b="b"/>
            <a:pathLst>
              <a:path w="223" h="184">
                <a:moveTo>
                  <a:pt x="209" y="64"/>
                </a:moveTo>
                <a:lnTo>
                  <a:pt x="205" y="90"/>
                </a:lnTo>
                <a:lnTo>
                  <a:pt x="223" y="104"/>
                </a:lnTo>
                <a:lnTo>
                  <a:pt x="223" y="119"/>
                </a:lnTo>
                <a:lnTo>
                  <a:pt x="198" y="129"/>
                </a:lnTo>
                <a:lnTo>
                  <a:pt x="198" y="140"/>
                </a:lnTo>
                <a:lnTo>
                  <a:pt x="181" y="150"/>
                </a:lnTo>
                <a:lnTo>
                  <a:pt x="170" y="161"/>
                </a:lnTo>
                <a:lnTo>
                  <a:pt x="170" y="184"/>
                </a:lnTo>
                <a:lnTo>
                  <a:pt x="143" y="179"/>
                </a:lnTo>
                <a:lnTo>
                  <a:pt x="129" y="161"/>
                </a:lnTo>
                <a:lnTo>
                  <a:pt x="129" y="140"/>
                </a:lnTo>
                <a:lnTo>
                  <a:pt x="94" y="150"/>
                </a:lnTo>
                <a:lnTo>
                  <a:pt x="83" y="147"/>
                </a:lnTo>
                <a:lnTo>
                  <a:pt x="90" y="119"/>
                </a:lnTo>
                <a:lnTo>
                  <a:pt x="51" y="115"/>
                </a:lnTo>
                <a:lnTo>
                  <a:pt x="39" y="97"/>
                </a:lnTo>
                <a:lnTo>
                  <a:pt x="43" y="78"/>
                </a:lnTo>
                <a:lnTo>
                  <a:pt x="32" y="67"/>
                </a:lnTo>
                <a:lnTo>
                  <a:pt x="11" y="53"/>
                </a:lnTo>
                <a:lnTo>
                  <a:pt x="0" y="28"/>
                </a:lnTo>
                <a:lnTo>
                  <a:pt x="21" y="28"/>
                </a:lnTo>
                <a:lnTo>
                  <a:pt x="48" y="11"/>
                </a:lnTo>
                <a:lnTo>
                  <a:pt x="112" y="21"/>
                </a:lnTo>
                <a:lnTo>
                  <a:pt x="136" y="0"/>
                </a:lnTo>
                <a:lnTo>
                  <a:pt x="167" y="2"/>
                </a:lnTo>
                <a:lnTo>
                  <a:pt x="170" y="28"/>
                </a:lnTo>
                <a:lnTo>
                  <a:pt x="191" y="32"/>
                </a:lnTo>
                <a:lnTo>
                  <a:pt x="188" y="53"/>
                </a:lnTo>
                <a:lnTo>
                  <a:pt x="209" y="64"/>
                </a:lnTo>
                <a:lnTo>
                  <a:pt x="209" y="64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3557520" y="3378240"/>
            <a:ext cx="106560" cy="141120"/>
          </a:xfrm>
          <a:custGeom>
            <a:avLst/>
            <a:gdLst/>
            <a:ahLst/>
            <a:rect l="l" t="t" r="r" b="b"/>
            <a:pathLst>
              <a:path w="39" h="55">
                <a:moveTo>
                  <a:pt x="0" y="39"/>
                </a:moveTo>
                <a:lnTo>
                  <a:pt x="18" y="43"/>
                </a:lnTo>
                <a:lnTo>
                  <a:pt x="39" y="55"/>
                </a:lnTo>
                <a:lnTo>
                  <a:pt x="28" y="18"/>
                </a:lnTo>
                <a:lnTo>
                  <a:pt x="28" y="0"/>
                </a:lnTo>
                <a:lnTo>
                  <a:pt x="11" y="11"/>
                </a:lnTo>
                <a:lnTo>
                  <a:pt x="0" y="18"/>
                </a:lnTo>
                <a:lnTo>
                  <a:pt x="0" y="41"/>
                </a:lnTo>
                <a:lnTo>
                  <a:pt x="0" y="41"/>
                </a:lnTo>
                <a:lnTo>
                  <a:pt x="0" y="39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68040" bIns="680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3557520" y="3378240"/>
            <a:ext cx="106560" cy="141120"/>
          </a:xfrm>
          <a:custGeom>
            <a:avLst/>
            <a:gdLst/>
            <a:ahLst/>
            <a:rect l="l" t="t" r="r" b="b"/>
            <a:pathLst>
              <a:path w="39" h="55">
                <a:moveTo>
                  <a:pt x="0" y="39"/>
                </a:moveTo>
                <a:lnTo>
                  <a:pt x="18" y="43"/>
                </a:lnTo>
                <a:lnTo>
                  <a:pt x="39" y="55"/>
                </a:lnTo>
                <a:lnTo>
                  <a:pt x="28" y="18"/>
                </a:lnTo>
                <a:lnTo>
                  <a:pt x="28" y="0"/>
                </a:lnTo>
                <a:lnTo>
                  <a:pt x="11" y="11"/>
                </a:lnTo>
                <a:lnTo>
                  <a:pt x="0" y="18"/>
                </a:lnTo>
                <a:lnTo>
                  <a:pt x="0" y="41"/>
                </a:lnTo>
                <a:lnTo>
                  <a:pt x="0" y="41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68040" bIns="680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5197320" y="3900600"/>
            <a:ext cx="1000440" cy="533160"/>
          </a:xfrm>
          <a:custGeom>
            <a:avLst/>
            <a:gdLst/>
            <a:ahLst/>
            <a:rect l="l" t="t" r="r" b="b"/>
            <a:pathLst>
              <a:path w="365" h="206">
                <a:moveTo>
                  <a:pt x="347" y="22"/>
                </a:moveTo>
                <a:lnTo>
                  <a:pt x="365" y="48"/>
                </a:lnTo>
                <a:lnTo>
                  <a:pt x="358" y="69"/>
                </a:lnTo>
                <a:lnTo>
                  <a:pt x="312" y="122"/>
                </a:lnTo>
                <a:lnTo>
                  <a:pt x="312" y="142"/>
                </a:lnTo>
                <a:lnTo>
                  <a:pt x="267" y="177"/>
                </a:lnTo>
                <a:lnTo>
                  <a:pt x="228" y="195"/>
                </a:lnTo>
                <a:lnTo>
                  <a:pt x="184" y="188"/>
                </a:lnTo>
                <a:lnTo>
                  <a:pt x="163" y="206"/>
                </a:lnTo>
                <a:lnTo>
                  <a:pt x="58" y="195"/>
                </a:lnTo>
                <a:lnTo>
                  <a:pt x="0" y="142"/>
                </a:lnTo>
                <a:lnTo>
                  <a:pt x="23" y="121"/>
                </a:lnTo>
                <a:lnTo>
                  <a:pt x="19" y="112"/>
                </a:lnTo>
                <a:lnTo>
                  <a:pt x="0" y="98"/>
                </a:lnTo>
                <a:lnTo>
                  <a:pt x="14" y="80"/>
                </a:lnTo>
                <a:lnTo>
                  <a:pt x="14" y="55"/>
                </a:lnTo>
                <a:lnTo>
                  <a:pt x="26" y="45"/>
                </a:lnTo>
                <a:lnTo>
                  <a:pt x="55" y="48"/>
                </a:lnTo>
                <a:lnTo>
                  <a:pt x="55" y="18"/>
                </a:lnTo>
                <a:lnTo>
                  <a:pt x="124" y="27"/>
                </a:lnTo>
                <a:lnTo>
                  <a:pt x="207" y="18"/>
                </a:lnTo>
                <a:lnTo>
                  <a:pt x="253" y="0"/>
                </a:lnTo>
                <a:lnTo>
                  <a:pt x="301" y="4"/>
                </a:lnTo>
                <a:lnTo>
                  <a:pt x="308" y="18"/>
                </a:lnTo>
                <a:lnTo>
                  <a:pt x="347" y="23"/>
                </a:lnTo>
                <a:lnTo>
                  <a:pt x="347" y="23"/>
                </a:lnTo>
                <a:lnTo>
                  <a:pt x="347" y="22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5197320" y="3900600"/>
            <a:ext cx="1000440" cy="533160"/>
          </a:xfrm>
          <a:custGeom>
            <a:avLst/>
            <a:gdLst/>
            <a:ahLst/>
            <a:rect l="l" t="t" r="r" b="b"/>
            <a:pathLst>
              <a:path w="365" h="206">
                <a:moveTo>
                  <a:pt x="347" y="22"/>
                </a:moveTo>
                <a:lnTo>
                  <a:pt x="365" y="48"/>
                </a:lnTo>
                <a:lnTo>
                  <a:pt x="358" y="69"/>
                </a:lnTo>
                <a:lnTo>
                  <a:pt x="312" y="122"/>
                </a:lnTo>
                <a:lnTo>
                  <a:pt x="312" y="142"/>
                </a:lnTo>
                <a:lnTo>
                  <a:pt x="267" y="177"/>
                </a:lnTo>
                <a:lnTo>
                  <a:pt x="228" y="195"/>
                </a:lnTo>
                <a:lnTo>
                  <a:pt x="184" y="188"/>
                </a:lnTo>
                <a:lnTo>
                  <a:pt x="163" y="206"/>
                </a:lnTo>
                <a:lnTo>
                  <a:pt x="58" y="195"/>
                </a:lnTo>
                <a:lnTo>
                  <a:pt x="0" y="142"/>
                </a:lnTo>
                <a:lnTo>
                  <a:pt x="23" y="121"/>
                </a:lnTo>
                <a:lnTo>
                  <a:pt x="19" y="112"/>
                </a:lnTo>
                <a:lnTo>
                  <a:pt x="0" y="98"/>
                </a:lnTo>
                <a:lnTo>
                  <a:pt x="14" y="80"/>
                </a:lnTo>
                <a:lnTo>
                  <a:pt x="14" y="55"/>
                </a:lnTo>
                <a:lnTo>
                  <a:pt x="26" y="45"/>
                </a:lnTo>
                <a:lnTo>
                  <a:pt x="55" y="48"/>
                </a:lnTo>
                <a:lnTo>
                  <a:pt x="55" y="18"/>
                </a:lnTo>
                <a:lnTo>
                  <a:pt x="124" y="27"/>
                </a:lnTo>
                <a:lnTo>
                  <a:pt x="207" y="18"/>
                </a:lnTo>
                <a:lnTo>
                  <a:pt x="253" y="0"/>
                </a:lnTo>
                <a:lnTo>
                  <a:pt x="301" y="4"/>
                </a:lnTo>
                <a:lnTo>
                  <a:pt x="308" y="18"/>
                </a:lnTo>
                <a:lnTo>
                  <a:pt x="347" y="23"/>
                </a:lnTo>
                <a:lnTo>
                  <a:pt x="347" y="23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>
            <a:off x="4170240" y="3730680"/>
            <a:ext cx="1179720" cy="590400"/>
          </a:xfrm>
          <a:custGeom>
            <a:avLst/>
            <a:gdLst/>
            <a:ahLst/>
            <a:rect l="l" t="t" r="r" b="b"/>
            <a:pathLst>
              <a:path w="431" h="228">
                <a:moveTo>
                  <a:pt x="278" y="23"/>
                </a:moveTo>
                <a:lnTo>
                  <a:pt x="300" y="0"/>
                </a:lnTo>
                <a:lnTo>
                  <a:pt x="319" y="9"/>
                </a:lnTo>
                <a:lnTo>
                  <a:pt x="347" y="30"/>
                </a:lnTo>
                <a:lnTo>
                  <a:pt x="390" y="33"/>
                </a:lnTo>
                <a:lnTo>
                  <a:pt x="431" y="83"/>
                </a:lnTo>
                <a:lnTo>
                  <a:pt x="431" y="113"/>
                </a:lnTo>
                <a:lnTo>
                  <a:pt x="402" y="110"/>
                </a:lnTo>
                <a:lnTo>
                  <a:pt x="390" y="120"/>
                </a:lnTo>
                <a:lnTo>
                  <a:pt x="390" y="145"/>
                </a:lnTo>
                <a:lnTo>
                  <a:pt x="376" y="163"/>
                </a:lnTo>
                <a:lnTo>
                  <a:pt x="395" y="177"/>
                </a:lnTo>
                <a:lnTo>
                  <a:pt x="399" y="186"/>
                </a:lnTo>
                <a:lnTo>
                  <a:pt x="376" y="207"/>
                </a:lnTo>
                <a:lnTo>
                  <a:pt x="310" y="207"/>
                </a:lnTo>
                <a:lnTo>
                  <a:pt x="296" y="228"/>
                </a:lnTo>
                <a:lnTo>
                  <a:pt x="250" y="218"/>
                </a:lnTo>
                <a:lnTo>
                  <a:pt x="225" y="196"/>
                </a:lnTo>
                <a:lnTo>
                  <a:pt x="195" y="200"/>
                </a:lnTo>
                <a:lnTo>
                  <a:pt x="167" y="186"/>
                </a:lnTo>
                <a:lnTo>
                  <a:pt x="156" y="159"/>
                </a:lnTo>
                <a:lnTo>
                  <a:pt x="105" y="149"/>
                </a:lnTo>
                <a:lnTo>
                  <a:pt x="87" y="163"/>
                </a:lnTo>
                <a:lnTo>
                  <a:pt x="66" y="156"/>
                </a:lnTo>
                <a:lnTo>
                  <a:pt x="34" y="152"/>
                </a:lnTo>
                <a:lnTo>
                  <a:pt x="27" y="134"/>
                </a:lnTo>
                <a:lnTo>
                  <a:pt x="0" y="94"/>
                </a:lnTo>
                <a:lnTo>
                  <a:pt x="30" y="94"/>
                </a:lnTo>
                <a:lnTo>
                  <a:pt x="59" y="99"/>
                </a:lnTo>
                <a:lnTo>
                  <a:pt x="73" y="94"/>
                </a:lnTo>
                <a:lnTo>
                  <a:pt x="87" y="120"/>
                </a:lnTo>
                <a:lnTo>
                  <a:pt x="135" y="113"/>
                </a:lnTo>
                <a:lnTo>
                  <a:pt x="142" y="99"/>
                </a:lnTo>
                <a:lnTo>
                  <a:pt x="163" y="99"/>
                </a:lnTo>
                <a:lnTo>
                  <a:pt x="174" y="117"/>
                </a:lnTo>
                <a:lnTo>
                  <a:pt x="184" y="120"/>
                </a:lnTo>
                <a:lnTo>
                  <a:pt x="195" y="99"/>
                </a:lnTo>
                <a:lnTo>
                  <a:pt x="195" y="69"/>
                </a:lnTo>
                <a:lnTo>
                  <a:pt x="181" y="55"/>
                </a:lnTo>
                <a:lnTo>
                  <a:pt x="184" y="48"/>
                </a:lnTo>
                <a:lnTo>
                  <a:pt x="200" y="19"/>
                </a:lnTo>
                <a:lnTo>
                  <a:pt x="218" y="23"/>
                </a:lnTo>
                <a:lnTo>
                  <a:pt x="278" y="23"/>
                </a:lnTo>
                <a:lnTo>
                  <a:pt x="278" y="23"/>
                </a:lnTo>
                <a:lnTo>
                  <a:pt x="278" y="23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>
            <a:off x="4170240" y="3730680"/>
            <a:ext cx="1179720" cy="590400"/>
          </a:xfrm>
          <a:custGeom>
            <a:avLst/>
            <a:gdLst/>
            <a:ahLst/>
            <a:rect l="l" t="t" r="r" b="b"/>
            <a:pathLst>
              <a:path w="431" h="228">
                <a:moveTo>
                  <a:pt x="278" y="23"/>
                </a:moveTo>
                <a:lnTo>
                  <a:pt x="300" y="0"/>
                </a:lnTo>
                <a:lnTo>
                  <a:pt x="319" y="9"/>
                </a:lnTo>
                <a:lnTo>
                  <a:pt x="347" y="30"/>
                </a:lnTo>
                <a:lnTo>
                  <a:pt x="390" y="33"/>
                </a:lnTo>
                <a:lnTo>
                  <a:pt x="431" y="83"/>
                </a:lnTo>
                <a:lnTo>
                  <a:pt x="431" y="113"/>
                </a:lnTo>
                <a:lnTo>
                  <a:pt x="402" y="110"/>
                </a:lnTo>
                <a:lnTo>
                  <a:pt x="390" y="120"/>
                </a:lnTo>
                <a:lnTo>
                  <a:pt x="390" y="145"/>
                </a:lnTo>
                <a:lnTo>
                  <a:pt x="376" y="163"/>
                </a:lnTo>
                <a:lnTo>
                  <a:pt x="395" y="177"/>
                </a:lnTo>
                <a:lnTo>
                  <a:pt x="399" y="186"/>
                </a:lnTo>
                <a:lnTo>
                  <a:pt x="376" y="207"/>
                </a:lnTo>
                <a:lnTo>
                  <a:pt x="310" y="207"/>
                </a:lnTo>
                <a:lnTo>
                  <a:pt x="296" y="228"/>
                </a:lnTo>
                <a:lnTo>
                  <a:pt x="250" y="218"/>
                </a:lnTo>
                <a:lnTo>
                  <a:pt x="225" y="196"/>
                </a:lnTo>
                <a:lnTo>
                  <a:pt x="195" y="200"/>
                </a:lnTo>
                <a:lnTo>
                  <a:pt x="167" y="186"/>
                </a:lnTo>
                <a:lnTo>
                  <a:pt x="156" y="159"/>
                </a:lnTo>
                <a:lnTo>
                  <a:pt x="105" y="149"/>
                </a:lnTo>
                <a:lnTo>
                  <a:pt x="87" y="163"/>
                </a:lnTo>
                <a:lnTo>
                  <a:pt x="66" y="156"/>
                </a:lnTo>
                <a:lnTo>
                  <a:pt x="34" y="152"/>
                </a:lnTo>
                <a:lnTo>
                  <a:pt x="27" y="134"/>
                </a:lnTo>
                <a:lnTo>
                  <a:pt x="0" y="94"/>
                </a:lnTo>
                <a:lnTo>
                  <a:pt x="30" y="94"/>
                </a:lnTo>
                <a:lnTo>
                  <a:pt x="59" y="99"/>
                </a:lnTo>
                <a:lnTo>
                  <a:pt x="73" y="94"/>
                </a:lnTo>
                <a:lnTo>
                  <a:pt x="87" y="120"/>
                </a:lnTo>
                <a:lnTo>
                  <a:pt x="135" y="113"/>
                </a:lnTo>
                <a:lnTo>
                  <a:pt x="142" y="99"/>
                </a:lnTo>
                <a:lnTo>
                  <a:pt x="163" y="99"/>
                </a:lnTo>
                <a:lnTo>
                  <a:pt x="174" y="117"/>
                </a:lnTo>
                <a:lnTo>
                  <a:pt x="184" y="120"/>
                </a:lnTo>
                <a:lnTo>
                  <a:pt x="195" y="99"/>
                </a:lnTo>
                <a:lnTo>
                  <a:pt x="195" y="69"/>
                </a:lnTo>
                <a:lnTo>
                  <a:pt x="181" y="55"/>
                </a:lnTo>
                <a:lnTo>
                  <a:pt x="184" y="48"/>
                </a:lnTo>
                <a:lnTo>
                  <a:pt x="200" y="19"/>
                </a:lnTo>
                <a:lnTo>
                  <a:pt x="218" y="23"/>
                </a:lnTo>
                <a:lnTo>
                  <a:pt x="278" y="23"/>
                </a:lnTo>
                <a:lnTo>
                  <a:pt x="278" y="23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>
            <a:off x="3587760" y="3909960"/>
            <a:ext cx="704880" cy="387360"/>
          </a:xfrm>
          <a:custGeom>
            <a:avLst/>
            <a:gdLst/>
            <a:ahLst/>
            <a:rect l="l" t="t" r="r" b="b"/>
            <a:pathLst>
              <a:path w="257" h="149">
                <a:moveTo>
                  <a:pt x="65" y="10"/>
                </a:moveTo>
                <a:lnTo>
                  <a:pt x="51" y="33"/>
                </a:lnTo>
                <a:lnTo>
                  <a:pt x="14" y="44"/>
                </a:lnTo>
                <a:lnTo>
                  <a:pt x="0" y="127"/>
                </a:lnTo>
                <a:lnTo>
                  <a:pt x="10" y="131"/>
                </a:lnTo>
                <a:lnTo>
                  <a:pt x="35" y="113"/>
                </a:lnTo>
                <a:lnTo>
                  <a:pt x="65" y="127"/>
                </a:lnTo>
                <a:lnTo>
                  <a:pt x="72" y="145"/>
                </a:lnTo>
                <a:lnTo>
                  <a:pt x="118" y="138"/>
                </a:lnTo>
                <a:lnTo>
                  <a:pt x="129" y="117"/>
                </a:lnTo>
                <a:lnTo>
                  <a:pt x="140" y="117"/>
                </a:lnTo>
                <a:lnTo>
                  <a:pt x="145" y="149"/>
                </a:lnTo>
                <a:lnTo>
                  <a:pt x="195" y="145"/>
                </a:lnTo>
                <a:lnTo>
                  <a:pt x="195" y="117"/>
                </a:lnTo>
                <a:lnTo>
                  <a:pt x="212" y="118"/>
                </a:lnTo>
                <a:lnTo>
                  <a:pt x="230" y="141"/>
                </a:lnTo>
                <a:lnTo>
                  <a:pt x="246" y="138"/>
                </a:lnTo>
                <a:lnTo>
                  <a:pt x="239" y="117"/>
                </a:lnTo>
                <a:lnTo>
                  <a:pt x="257" y="113"/>
                </a:lnTo>
                <a:lnTo>
                  <a:pt x="246" y="83"/>
                </a:lnTo>
                <a:lnTo>
                  <a:pt x="239" y="65"/>
                </a:lnTo>
                <a:lnTo>
                  <a:pt x="212" y="30"/>
                </a:lnTo>
                <a:lnTo>
                  <a:pt x="195" y="19"/>
                </a:lnTo>
                <a:lnTo>
                  <a:pt x="166" y="19"/>
                </a:lnTo>
                <a:lnTo>
                  <a:pt x="159" y="0"/>
                </a:lnTo>
                <a:lnTo>
                  <a:pt x="129" y="10"/>
                </a:lnTo>
                <a:lnTo>
                  <a:pt x="101" y="7"/>
                </a:lnTo>
                <a:lnTo>
                  <a:pt x="65" y="10"/>
                </a:lnTo>
                <a:lnTo>
                  <a:pt x="65" y="10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>
            <a:off x="3587760" y="3909960"/>
            <a:ext cx="704880" cy="387360"/>
          </a:xfrm>
          <a:custGeom>
            <a:avLst/>
            <a:gdLst/>
            <a:ahLst/>
            <a:rect l="l" t="t" r="r" b="b"/>
            <a:pathLst>
              <a:path w="257" h="149">
                <a:moveTo>
                  <a:pt x="65" y="10"/>
                </a:moveTo>
                <a:lnTo>
                  <a:pt x="51" y="33"/>
                </a:lnTo>
                <a:lnTo>
                  <a:pt x="14" y="44"/>
                </a:lnTo>
                <a:lnTo>
                  <a:pt x="0" y="127"/>
                </a:lnTo>
                <a:lnTo>
                  <a:pt x="10" y="131"/>
                </a:lnTo>
                <a:lnTo>
                  <a:pt x="35" y="113"/>
                </a:lnTo>
                <a:lnTo>
                  <a:pt x="65" y="127"/>
                </a:lnTo>
                <a:lnTo>
                  <a:pt x="72" y="145"/>
                </a:lnTo>
                <a:lnTo>
                  <a:pt x="118" y="138"/>
                </a:lnTo>
                <a:lnTo>
                  <a:pt x="129" y="117"/>
                </a:lnTo>
                <a:lnTo>
                  <a:pt x="140" y="117"/>
                </a:lnTo>
                <a:lnTo>
                  <a:pt x="145" y="149"/>
                </a:lnTo>
                <a:lnTo>
                  <a:pt x="195" y="145"/>
                </a:lnTo>
                <a:lnTo>
                  <a:pt x="195" y="117"/>
                </a:lnTo>
                <a:lnTo>
                  <a:pt x="212" y="118"/>
                </a:lnTo>
                <a:lnTo>
                  <a:pt x="230" y="141"/>
                </a:lnTo>
                <a:lnTo>
                  <a:pt x="246" y="138"/>
                </a:lnTo>
                <a:lnTo>
                  <a:pt x="239" y="117"/>
                </a:lnTo>
                <a:lnTo>
                  <a:pt x="257" y="113"/>
                </a:lnTo>
                <a:lnTo>
                  <a:pt x="246" y="83"/>
                </a:lnTo>
                <a:lnTo>
                  <a:pt x="239" y="65"/>
                </a:lnTo>
                <a:lnTo>
                  <a:pt x="212" y="30"/>
                </a:lnTo>
                <a:lnTo>
                  <a:pt x="195" y="19"/>
                </a:lnTo>
                <a:lnTo>
                  <a:pt x="166" y="19"/>
                </a:lnTo>
                <a:lnTo>
                  <a:pt x="159" y="0"/>
                </a:lnTo>
                <a:lnTo>
                  <a:pt x="129" y="10"/>
                </a:lnTo>
                <a:lnTo>
                  <a:pt x="101" y="7"/>
                </a:lnTo>
                <a:lnTo>
                  <a:pt x="65" y="10"/>
                </a:lnTo>
                <a:lnTo>
                  <a:pt x="65" y="10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4776840" y="4268880"/>
            <a:ext cx="1401840" cy="1189080"/>
          </a:xfrm>
          <a:custGeom>
            <a:avLst/>
            <a:gdLst/>
            <a:ahLst/>
            <a:rect l="l" t="t" r="r" b="b"/>
            <a:pathLst>
              <a:path w="512" h="459">
                <a:moveTo>
                  <a:pt x="28" y="11"/>
                </a:moveTo>
                <a:lnTo>
                  <a:pt x="14" y="18"/>
                </a:lnTo>
                <a:lnTo>
                  <a:pt x="32" y="46"/>
                </a:lnTo>
                <a:lnTo>
                  <a:pt x="28" y="73"/>
                </a:lnTo>
                <a:lnTo>
                  <a:pt x="10" y="69"/>
                </a:lnTo>
                <a:lnTo>
                  <a:pt x="0" y="90"/>
                </a:lnTo>
                <a:lnTo>
                  <a:pt x="14" y="136"/>
                </a:lnTo>
                <a:lnTo>
                  <a:pt x="39" y="94"/>
                </a:lnTo>
                <a:lnTo>
                  <a:pt x="60" y="112"/>
                </a:lnTo>
                <a:lnTo>
                  <a:pt x="72" y="158"/>
                </a:lnTo>
                <a:lnTo>
                  <a:pt x="94" y="181"/>
                </a:lnTo>
                <a:lnTo>
                  <a:pt x="60" y="198"/>
                </a:lnTo>
                <a:lnTo>
                  <a:pt x="101" y="223"/>
                </a:lnTo>
                <a:lnTo>
                  <a:pt x="111" y="257"/>
                </a:lnTo>
                <a:lnTo>
                  <a:pt x="154" y="251"/>
                </a:lnTo>
                <a:lnTo>
                  <a:pt x="292" y="386"/>
                </a:lnTo>
                <a:lnTo>
                  <a:pt x="292" y="351"/>
                </a:lnTo>
                <a:lnTo>
                  <a:pt x="317" y="342"/>
                </a:lnTo>
                <a:lnTo>
                  <a:pt x="317" y="310"/>
                </a:lnTo>
                <a:lnTo>
                  <a:pt x="361" y="324"/>
                </a:lnTo>
                <a:lnTo>
                  <a:pt x="382" y="356"/>
                </a:lnTo>
                <a:lnTo>
                  <a:pt x="368" y="425"/>
                </a:lnTo>
                <a:lnTo>
                  <a:pt x="393" y="455"/>
                </a:lnTo>
                <a:lnTo>
                  <a:pt x="411" y="459"/>
                </a:lnTo>
                <a:lnTo>
                  <a:pt x="421" y="446"/>
                </a:lnTo>
                <a:lnTo>
                  <a:pt x="466" y="444"/>
                </a:lnTo>
                <a:lnTo>
                  <a:pt x="466" y="414"/>
                </a:lnTo>
                <a:lnTo>
                  <a:pt x="483" y="400"/>
                </a:lnTo>
                <a:lnTo>
                  <a:pt x="490" y="386"/>
                </a:lnTo>
                <a:lnTo>
                  <a:pt x="490" y="352"/>
                </a:lnTo>
                <a:lnTo>
                  <a:pt x="483" y="303"/>
                </a:lnTo>
                <a:lnTo>
                  <a:pt x="512" y="303"/>
                </a:lnTo>
                <a:lnTo>
                  <a:pt x="512" y="292"/>
                </a:lnTo>
                <a:lnTo>
                  <a:pt x="490" y="267"/>
                </a:lnTo>
                <a:lnTo>
                  <a:pt x="476" y="259"/>
                </a:lnTo>
                <a:lnTo>
                  <a:pt x="490" y="198"/>
                </a:lnTo>
                <a:lnTo>
                  <a:pt x="501" y="198"/>
                </a:lnTo>
                <a:lnTo>
                  <a:pt x="497" y="174"/>
                </a:lnTo>
                <a:lnTo>
                  <a:pt x="469" y="150"/>
                </a:lnTo>
                <a:lnTo>
                  <a:pt x="432" y="150"/>
                </a:lnTo>
                <a:lnTo>
                  <a:pt x="428" y="122"/>
                </a:lnTo>
                <a:lnTo>
                  <a:pt x="400" y="112"/>
                </a:lnTo>
                <a:lnTo>
                  <a:pt x="400" y="73"/>
                </a:lnTo>
                <a:lnTo>
                  <a:pt x="382" y="53"/>
                </a:lnTo>
                <a:lnTo>
                  <a:pt x="338" y="46"/>
                </a:lnTo>
                <a:lnTo>
                  <a:pt x="317" y="64"/>
                </a:lnTo>
                <a:lnTo>
                  <a:pt x="212" y="53"/>
                </a:lnTo>
                <a:lnTo>
                  <a:pt x="154" y="0"/>
                </a:lnTo>
                <a:lnTo>
                  <a:pt x="88" y="0"/>
                </a:lnTo>
                <a:lnTo>
                  <a:pt x="74" y="21"/>
                </a:lnTo>
                <a:lnTo>
                  <a:pt x="28" y="11"/>
                </a:lnTo>
                <a:lnTo>
                  <a:pt x="28" y="11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4776840" y="4268880"/>
            <a:ext cx="1401840" cy="1189080"/>
          </a:xfrm>
          <a:custGeom>
            <a:avLst/>
            <a:gdLst/>
            <a:ahLst/>
            <a:rect l="l" t="t" r="r" b="b"/>
            <a:pathLst>
              <a:path w="512" h="459">
                <a:moveTo>
                  <a:pt x="28" y="11"/>
                </a:moveTo>
                <a:lnTo>
                  <a:pt x="14" y="18"/>
                </a:lnTo>
                <a:lnTo>
                  <a:pt x="32" y="46"/>
                </a:lnTo>
                <a:lnTo>
                  <a:pt x="28" y="73"/>
                </a:lnTo>
                <a:lnTo>
                  <a:pt x="10" y="69"/>
                </a:lnTo>
                <a:lnTo>
                  <a:pt x="0" y="90"/>
                </a:lnTo>
                <a:lnTo>
                  <a:pt x="14" y="136"/>
                </a:lnTo>
                <a:lnTo>
                  <a:pt x="39" y="94"/>
                </a:lnTo>
                <a:lnTo>
                  <a:pt x="60" y="112"/>
                </a:lnTo>
                <a:lnTo>
                  <a:pt x="72" y="158"/>
                </a:lnTo>
                <a:lnTo>
                  <a:pt x="94" y="181"/>
                </a:lnTo>
                <a:lnTo>
                  <a:pt x="60" y="198"/>
                </a:lnTo>
                <a:lnTo>
                  <a:pt x="101" y="223"/>
                </a:lnTo>
                <a:lnTo>
                  <a:pt x="111" y="257"/>
                </a:lnTo>
                <a:lnTo>
                  <a:pt x="154" y="251"/>
                </a:lnTo>
                <a:lnTo>
                  <a:pt x="292" y="386"/>
                </a:lnTo>
                <a:lnTo>
                  <a:pt x="292" y="351"/>
                </a:lnTo>
                <a:lnTo>
                  <a:pt x="317" y="342"/>
                </a:lnTo>
                <a:lnTo>
                  <a:pt x="317" y="310"/>
                </a:lnTo>
                <a:lnTo>
                  <a:pt x="361" y="324"/>
                </a:lnTo>
                <a:lnTo>
                  <a:pt x="382" y="356"/>
                </a:lnTo>
                <a:lnTo>
                  <a:pt x="368" y="425"/>
                </a:lnTo>
                <a:lnTo>
                  <a:pt x="393" y="455"/>
                </a:lnTo>
                <a:lnTo>
                  <a:pt x="411" y="459"/>
                </a:lnTo>
                <a:lnTo>
                  <a:pt x="421" y="446"/>
                </a:lnTo>
                <a:lnTo>
                  <a:pt x="466" y="444"/>
                </a:lnTo>
                <a:lnTo>
                  <a:pt x="466" y="414"/>
                </a:lnTo>
                <a:lnTo>
                  <a:pt x="483" y="400"/>
                </a:lnTo>
                <a:lnTo>
                  <a:pt x="490" y="386"/>
                </a:lnTo>
                <a:lnTo>
                  <a:pt x="490" y="352"/>
                </a:lnTo>
                <a:lnTo>
                  <a:pt x="483" y="303"/>
                </a:lnTo>
                <a:lnTo>
                  <a:pt x="512" y="303"/>
                </a:lnTo>
                <a:lnTo>
                  <a:pt x="512" y="292"/>
                </a:lnTo>
                <a:lnTo>
                  <a:pt x="490" y="267"/>
                </a:lnTo>
                <a:lnTo>
                  <a:pt x="476" y="259"/>
                </a:lnTo>
                <a:lnTo>
                  <a:pt x="490" y="198"/>
                </a:lnTo>
                <a:lnTo>
                  <a:pt x="501" y="198"/>
                </a:lnTo>
                <a:lnTo>
                  <a:pt x="497" y="174"/>
                </a:lnTo>
                <a:lnTo>
                  <a:pt x="469" y="150"/>
                </a:lnTo>
                <a:lnTo>
                  <a:pt x="432" y="150"/>
                </a:lnTo>
                <a:lnTo>
                  <a:pt x="428" y="122"/>
                </a:lnTo>
                <a:lnTo>
                  <a:pt x="400" y="112"/>
                </a:lnTo>
                <a:lnTo>
                  <a:pt x="400" y="73"/>
                </a:lnTo>
                <a:lnTo>
                  <a:pt x="382" y="53"/>
                </a:lnTo>
                <a:lnTo>
                  <a:pt x="338" y="46"/>
                </a:lnTo>
                <a:lnTo>
                  <a:pt x="317" y="64"/>
                </a:lnTo>
                <a:lnTo>
                  <a:pt x="212" y="53"/>
                </a:lnTo>
                <a:lnTo>
                  <a:pt x="154" y="0"/>
                </a:lnTo>
                <a:lnTo>
                  <a:pt x="88" y="0"/>
                </a:lnTo>
                <a:lnTo>
                  <a:pt x="74" y="21"/>
                </a:lnTo>
                <a:lnTo>
                  <a:pt x="28" y="11"/>
                </a:lnTo>
                <a:lnTo>
                  <a:pt x="28" y="11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6080040" y="4780080"/>
            <a:ext cx="1019160" cy="625320"/>
          </a:xfrm>
          <a:custGeom>
            <a:avLst/>
            <a:gdLst/>
            <a:ahLst/>
            <a:rect l="l" t="t" r="r" b="b"/>
            <a:pathLst>
              <a:path w="372" h="241">
                <a:moveTo>
                  <a:pt x="25" y="0"/>
                </a:moveTo>
                <a:lnTo>
                  <a:pt x="43" y="43"/>
                </a:lnTo>
                <a:lnTo>
                  <a:pt x="87" y="22"/>
                </a:lnTo>
                <a:lnTo>
                  <a:pt x="195" y="59"/>
                </a:lnTo>
                <a:lnTo>
                  <a:pt x="241" y="18"/>
                </a:lnTo>
                <a:lnTo>
                  <a:pt x="317" y="22"/>
                </a:lnTo>
                <a:lnTo>
                  <a:pt x="328" y="50"/>
                </a:lnTo>
                <a:lnTo>
                  <a:pt x="372" y="50"/>
                </a:lnTo>
                <a:lnTo>
                  <a:pt x="354" y="112"/>
                </a:lnTo>
                <a:lnTo>
                  <a:pt x="340" y="108"/>
                </a:lnTo>
                <a:lnTo>
                  <a:pt x="335" y="94"/>
                </a:lnTo>
                <a:lnTo>
                  <a:pt x="328" y="91"/>
                </a:lnTo>
                <a:lnTo>
                  <a:pt x="303" y="112"/>
                </a:lnTo>
                <a:lnTo>
                  <a:pt x="299" y="163"/>
                </a:lnTo>
                <a:lnTo>
                  <a:pt x="303" y="184"/>
                </a:lnTo>
                <a:lnTo>
                  <a:pt x="234" y="213"/>
                </a:lnTo>
                <a:lnTo>
                  <a:pt x="220" y="213"/>
                </a:lnTo>
                <a:lnTo>
                  <a:pt x="216" y="241"/>
                </a:lnTo>
                <a:lnTo>
                  <a:pt x="147" y="234"/>
                </a:lnTo>
                <a:lnTo>
                  <a:pt x="122" y="227"/>
                </a:lnTo>
                <a:lnTo>
                  <a:pt x="98" y="234"/>
                </a:lnTo>
                <a:lnTo>
                  <a:pt x="25" y="227"/>
                </a:lnTo>
                <a:lnTo>
                  <a:pt x="7" y="202"/>
                </a:lnTo>
                <a:lnTo>
                  <a:pt x="14" y="188"/>
                </a:lnTo>
                <a:lnTo>
                  <a:pt x="14" y="154"/>
                </a:lnTo>
                <a:lnTo>
                  <a:pt x="7" y="105"/>
                </a:lnTo>
                <a:lnTo>
                  <a:pt x="36" y="105"/>
                </a:lnTo>
                <a:lnTo>
                  <a:pt x="36" y="94"/>
                </a:lnTo>
                <a:lnTo>
                  <a:pt x="14" y="69"/>
                </a:lnTo>
                <a:lnTo>
                  <a:pt x="0" y="61"/>
                </a:lnTo>
                <a:lnTo>
                  <a:pt x="14" y="0"/>
                </a:lnTo>
                <a:lnTo>
                  <a:pt x="25" y="0"/>
                </a:lnTo>
                <a:lnTo>
                  <a:pt x="25" y="0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"/>
          <p:cNvSpPr/>
          <p:nvPr/>
        </p:nvSpPr>
        <p:spPr>
          <a:xfrm>
            <a:off x="6080040" y="4780080"/>
            <a:ext cx="1019160" cy="625320"/>
          </a:xfrm>
          <a:custGeom>
            <a:avLst/>
            <a:gdLst/>
            <a:ahLst/>
            <a:rect l="l" t="t" r="r" b="b"/>
            <a:pathLst>
              <a:path w="372" h="241">
                <a:moveTo>
                  <a:pt x="25" y="0"/>
                </a:moveTo>
                <a:lnTo>
                  <a:pt x="43" y="43"/>
                </a:lnTo>
                <a:lnTo>
                  <a:pt x="87" y="22"/>
                </a:lnTo>
                <a:lnTo>
                  <a:pt x="195" y="59"/>
                </a:lnTo>
                <a:lnTo>
                  <a:pt x="241" y="18"/>
                </a:lnTo>
                <a:lnTo>
                  <a:pt x="317" y="22"/>
                </a:lnTo>
                <a:lnTo>
                  <a:pt x="328" y="50"/>
                </a:lnTo>
                <a:lnTo>
                  <a:pt x="372" y="50"/>
                </a:lnTo>
                <a:lnTo>
                  <a:pt x="354" y="112"/>
                </a:lnTo>
                <a:lnTo>
                  <a:pt x="340" y="108"/>
                </a:lnTo>
                <a:lnTo>
                  <a:pt x="335" y="94"/>
                </a:lnTo>
                <a:lnTo>
                  <a:pt x="328" y="91"/>
                </a:lnTo>
                <a:lnTo>
                  <a:pt x="303" y="112"/>
                </a:lnTo>
                <a:lnTo>
                  <a:pt x="299" y="163"/>
                </a:lnTo>
                <a:lnTo>
                  <a:pt x="303" y="184"/>
                </a:lnTo>
                <a:lnTo>
                  <a:pt x="234" y="213"/>
                </a:lnTo>
                <a:lnTo>
                  <a:pt x="220" y="213"/>
                </a:lnTo>
                <a:lnTo>
                  <a:pt x="216" y="241"/>
                </a:lnTo>
                <a:lnTo>
                  <a:pt x="147" y="234"/>
                </a:lnTo>
                <a:lnTo>
                  <a:pt x="122" y="227"/>
                </a:lnTo>
                <a:lnTo>
                  <a:pt x="98" y="234"/>
                </a:lnTo>
                <a:lnTo>
                  <a:pt x="25" y="227"/>
                </a:lnTo>
                <a:lnTo>
                  <a:pt x="7" y="202"/>
                </a:lnTo>
                <a:lnTo>
                  <a:pt x="14" y="188"/>
                </a:lnTo>
                <a:lnTo>
                  <a:pt x="14" y="154"/>
                </a:lnTo>
                <a:lnTo>
                  <a:pt x="7" y="105"/>
                </a:lnTo>
                <a:lnTo>
                  <a:pt x="36" y="105"/>
                </a:lnTo>
                <a:lnTo>
                  <a:pt x="36" y="94"/>
                </a:lnTo>
                <a:lnTo>
                  <a:pt x="14" y="69"/>
                </a:lnTo>
                <a:lnTo>
                  <a:pt x="0" y="61"/>
                </a:lnTo>
                <a:lnTo>
                  <a:pt x="14" y="0"/>
                </a:lnTo>
                <a:lnTo>
                  <a:pt x="25" y="0"/>
                </a:lnTo>
                <a:lnTo>
                  <a:pt x="25" y="0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"/>
          <p:cNvSpPr/>
          <p:nvPr/>
        </p:nvSpPr>
        <p:spPr>
          <a:xfrm>
            <a:off x="5537160" y="5072040"/>
            <a:ext cx="336600" cy="566640"/>
          </a:xfrm>
          <a:custGeom>
            <a:avLst/>
            <a:gdLst/>
            <a:ahLst/>
            <a:rect l="l" t="t" r="r" b="b"/>
            <a:pathLst>
              <a:path w="122" h="219">
                <a:moveTo>
                  <a:pt x="49" y="205"/>
                </a:moveTo>
                <a:lnTo>
                  <a:pt x="90" y="209"/>
                </a:lnTo>
                <a:lnTo>
                  <a:pt x="122" y="166"/>
                </a:lnTo>
                <a:lnTo>
                  <a:pt x="115" y="145"/>
                </a:lnTo>
                <a:lnTo>
                  <a:pt x="90" y="115"/>
                </a:lnTo>
                <a:lnTo>
                  <a:pt x="104" y="46"/>
                </a:lnTo>
                <a:lnTo>
                  <a:pt x="83" y="14"/>
                </a:lnTo>
                <a:lnTo>
                  <a:pt x="39" y="0"/>
                </a:lnTo>
                <a:lnTo>
                  <a:pt x="39" y="32"/>
                </a:lnTo>
                <a:lnTo>
                  <a:pt x="21" y="41"/>
                </a:lnTo>
                <a:lnTo>
                  <a:pt x="14" y="76"/>
                </a:lnTo>
                <a:lnTo>
                  <a:pt x="28" y="90"/>
                </a:lnTo>
                <a:lnTo>
                  <a:pt x="14" y="97"/>
                </a:lnTo>
                <a:lnTo>
                  <a:pt x="0" y="152"/>
                </a:lnTo>
                <a:lnTo>
                  <a:pt x="7" y="166"/>
                </a:lnTo>
                <a:lnTo>
                  <a:pt x="7" y="198"/>
                </a:lnTo>
                <a:lnTo>
                  <a:pt x="39" y="219"/>
                </a:lnTo>
                <a:lnTo>
                  <a:pt x="49" y="205"/>
                </a:lnTo>
                <a:lnTo>
                  <a:pt x="49" y="205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5537160" y="5072040"/>
            <a:ext cx="336600" cy="566640"/>
          </a:xfrm>
          <a:custGeom>
            <a:avLst/>
            <a:gdLst/>
            <a:ahLst/>
            <a:rect l="l" t="t" r="r" b="b"/>
            <a:pathLst>
              <a:path w="122" h="219">
                <a:moveTo>
                  <a:pt x="49" y="205"/>
                </a:moveTo>
                <a:lnTo>
                  <a:pt x="90" y="209"/>
                </a:lnTo>
                <a:lnTo>
                  <a:pt x="122" y="166"/>
                </a:lnTo>
                <a:lnTo>
                  <a:pt x="115" y="145"/>
                </a:lnTo>
                <a:lnTo>
                  <a:pt x="90" y="115"/>
                </a:lnTo>
                <a:lnTo>
                  <a:pt x="104" y="46"/>
                </a:lnTo>
                <a:lnTo>
                  <a:pt x="83" y="14"/>
                </a:lnTo>
                <a:lnTo>
                  <a:pt x="39" y="0"/>
                </a:lnTo>
                <a:lnTo>
                  <a:pt x="39" y="32"/>
                </a:lnTo>
                <a:lnTo>
                  <a:pt x="21" y="41"/>
                </a:lnTo>
                <a:lnTo>
                  <a:pt x="14" y="76"/>
                </a:lnTo>
                <a:lnTo>
                  <a:pt x="28" y="90"/>
                </a:lnTo>
                <a:lnTo>
                  <a:pt x="14" y="97"/>
                </a:lnTo>
                <a:lnTo>
                  <a:pt x="0" y="152"/>
                </a:lnTo>
                <a:lnTo>
                  <a:pt x="7" y="166"/>
                </a:lnTo>
                <a:lnTo>
                  <a:pt x="7" y="198"/>
                </a:lnTo>
                <a:lnTo>
                  <a:pt x="39" y="219"/>
                </a:lnTo>
                <a:lnTo>
                  <a:pt x="49" y="205"/>
                </a:lnTo>
                <a:lnTo>
                  <a:pt x="49" y="205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5645160" y="5305320"/>
            <a:ext cx="1125360" cy="997200"/>
          </a:xfrm>
          <a:custGeom>
            <a:avLst/>
            <a:gdLst/>
            <a:ahLst/>
            <a:rect l="l" t="t" r="r" b="b"/>
            <a:pathLst>
              <a:path w="411" h="386">
                <a:moveTo>
                  <a:pt x="393" y="11"/>
                </a:moveTo>
                <a:lnTo>
                  <a:pt x="411" y="32"/>
                </a:lnTo>
                <a:lnTo>
                  <a:pt x="379" y="46"/>
                </a:lnTo>
                <a:lnTo>
                  <a:pt x="375" y="80"/>
                </a:lnTo>
                <a:lnTo>
                  <a:pt x="336" y="101"/>
                </a:lnTo>
                <a:lnTo>
                  <a:pt x="322" y="94"/>
                </a:lnTo>
                <a:lnTo>
                  <a:pt x="301" y="76"/>
                </a:lnTo>
                <a:lnTo>
                  <a:pt x="249" y="66"/>
                </a:lnTo>
                <a:lnTo>
                  <a:pt x="235" y="94"/>
                </a:lnTo>
                <a:lnTo>
                  <a:pt x="242" y="119"/>
                </a:lnTo>
                <a:lnTo>
                  <a:pt x="221" y="140"/>
                </a:lnTo>
                <a:lnTo>
                  <a:pt x="177" y="119"/>
                </a:lnTo>
                <a:lnTo>
                  <a:pt x="177" y="87"/>
                </a:lnTo>
                <a:lnTo>
                  <a:pt x="156" y="101"/>
                </a:lnTo>
                <a:lnTo>
                  <a:pt x="159" y="138"/>
                </a:lnTo>
                <a:lnTo>
                  <a:pt x="223" y="160"/>
                </a:lnTo>
                <a:lnTo>
                  <a:pt x="221" y="195"/>
                </a:lnTo>
                <a:lnTo>
                  <a:pt x="191" y="195"/>
                </a:lnTo>
                <a:lnTo>
                  <a:pt x="239" y="216"/>
                </a:lnTo>
                <a:lnTo>
                  <a:pt x="239" y="234"/>
                </a:lnTo>
                <a:lnTo>
                  <a:pt x="260" y="289"/>
                </a:lnTo>
                <a:lnTo>
                  <a:pt x="246" y="292"/>
                </a:lnTo>
                <a:lnTo>
                  <a:pt x="232" y="250"/>
                </a:lnTo>
                <a:lnTo>
                  <a:pt x="180" y="206"/>
                </a:lnTo>
                <a:lnTo>
                  <a:pt x="156" y="202"/>
                </a:lnTo>
                <a:lnTo>
                  <a:pt x="184" y="246"/>
                </a:lnTo>
                <a:lnTo>
                  <a:pt x="218" y="250"/>
                </a:lnTo>
                <a:lnTo>
                  <a:pt x="239" y="303"/>
                </a:lnTo>
                <a:lnTo>
                  <a:pt x="180" y="299"/>
                </a:lnTo>
                <a:lnTo>
                  <a:pt x="180" y="314"/>
                </a:lnTo>
                <a:lnTo>
                  <a:pt x="152" y="307"/>
                </a:lnTo>
                <a:lnTo>
                  <a:pt x="156" y="333"/>
                </a:lnTo>
                <a:lnTo>
                  <a:pt x="166" y="347"/>
                </a:lnTo>
                <a:lnTo>
                  <a:pt x="166" y="372"/>
                </a:lnTo>
                <a:lnTo>
                  <a:pt x="152" y="365"/>
                </a:lnTo>
                <a:lnTo>
                  <a:pt x="138" y="386"/>
                </a:lnTo>
                <a:lnTo>
                  <a:pt x="115" y="328"/>
                </a:lnTo>
                <a:lnTo>
                  <a:pt x="108" y="323"/>
                </a:lnTo>
                <a:lnTo>
                  <a:pt x="101" y="361"/>
                </a:lnTo>
                <a:lnTo>
                  <a:pt x="83" y="351"/>
                </a:lnTo>
                <a:lnTo>
                  <a:pt x="79" y="307"/>
                </a:lnTo>
                <a:lnTo>
                  <a:pt x="65" y="282"/>
                </a:lnTo>
                <a:lnTo>
                  <a:pt x="51" y="275"/>
                </a:lnTo>
                <a:lnTo>
                  <a:pt x="55" y="250"/>
                </a:lnTo>
                <a:lnTo>
                  <a:pt x="127" y="268"/>
                </a:lnTo>
                <a:lnTo>
                  <a:pt x="141" y="282"/>
                </a:lnTo>
                <a:lnTo>
                  <a:pt x="173" y="257"/>
                </a:lnTo>
                <a:lnTo>
                  <a:pt x="141" y="253"/>
                </a:lnTo>
                <a:lnTo>
                  <a:pt x="44" y="229"/>
                </a:lnTo>
                <a:lnTo>
                  <a:pt x="17" y="181"/>
                </a:lnTo>
                <a:lnTo>
                  <a:pt x="3" y="181"/>
                </a:lnTo>
                <a:lnTo>
                  <a:pt x="0" y="129"/>
                </a:lnTo>
                <a:lnTo>
                  <a:pt x="10" y="115"/>
                </a:lnTo>
                <a:lnTo>
                  <a:pt x="51" y="119"/>
                </a:lnTo>
                <a:lnTo>
                  <a:pt x="83" y="76"/>
                </a:lnTo>
                <a:lnTo>
                  <a:pt x="76" y="55"/>
                </a:lnTo>
                <a:lnTo>
                  <a:pt x="94" y="59"/>
                </a:lnTo>
                <a:lnTo>
                  <a:pt x="104" y="46"/>
                </a:lnTo>
                <a:lnTo>
                  <a:pt x="149" y="44"/>
                </a:lnTo>
                <a:lnTo>
                  <a:pt x="149" y="14"/>
                </a:lnTo>
                <a:lnTo>
                  <a:pt x="166" y="0"/>
                </a:lnTo>
                <a:lnTo>
                  <a:pt x="184" y="25"/>
                </a:lnTo>
                <a:lnTo>
                  <a:pt x="257" y="32"/>
                </a:lnTo>
                <a:lnTo>
                  <a:pt x="281" y="25"/>
                </a:lnTo>
                <a:lnTo>
                  <a:pt x="306" y="32"/>
                </a:lnTo>
                <a:lnTo>
                  <a:pt x="375" y="39"/>
                </a:lnTo>
                <a:lnTo>
                  <a:pt x="379" y="11"/>
                </a:lnTo>
                <a:lnTo>
                  <a:pt x="393" y="11"/>
                </a:lnTo>
                <a:lnTo>
                  <a:pt x="393" y="11"/>
                </a:lnTo>
                <a:lnTo>
                  <a:pt x="393" y="11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5645160" y="5305320"/>
            <a:ext cx="1125360" cy="997200"/>
          </a:xfrm>
          <a:custGeom>
            <a:avLst/>
            <a:gdLst/>
            <a:ahLst/>
            <a:rect l="l" t="t" r="r" b="b"/>
            <a:pathLst>
              <a:path w="411" h="386">
                <a:moveTo>
                  <a:pt x="393" y="11"/>
                </a:moveTo>
                <a:lnTo>
                  <a:pt x="411" y="32"/>
                </a:lnTo>
                <a:lnTo>
                  <a:pt x="379" y="46"/>
                </a:lnTo>
                <a:lnTo>
                  <a:pt x="375" y="80"/>
                </a:lnTo>
                <a:lnTo>
                  <a:pt x="336" y="101"/>
                </a:lnTo>
                <a:lnTo>
                  <a:pt x="322" y="94"/>
                </a:lnTo>
                <a:lnTo>
                  <a:pt x="301" y="76"/>
                </a:lnTo>
                <a:lnTo>
                  <a:pt x="249" y="66"/>
                </a:lnTo>
                <a:lnTo>
                  <a:pt x="235" y="94"/>
                </a:lnTo>
                <a:lnTo>
                  <a:pt x="242" y="119"/>
                </a:lnTo>
                <a:lnTo>
                  <a:pt x="221" y="140"/>
                </a:lnTo>
                <a:lnTo>
                  <a:pt x="177" y="119"/>
                </a:lnTo>
                <a:lnTo>
                  <a:pt x="177" y="87"/>
                </a:lnTo>
                <a:lnTo>
                  <a:pt x="156" y="101"/>
                </a:lnTo>
                <a:lnTo>
                  <a:pt x="159" y="138"/>
                </a:lnTo>
                <a:lnTo>
                  <a:pt x="223" y="160"/>
                </a:lnTo>
                <a:lnTo>
                  <a:pt x="221" y="195"/>
                </a:lnTo>
                <a:lnTo>
                  <a:pt x="191" y="195"/>
                </a:lnTo>
                <a:lnTo>
                  <a:pt x="239" y="216"/>
                </a:lnTo>
                <a:lnTo>
                  <a:pt x="239" y="234"/>
                </a:lnTo>
                <a:lnTo>
                  <a:pt x="260" y="289"/>
                </a:lnTo>
                <a:lnTo>
                  <a:pt x="246" y="292"/>
                </a:lnTo>
                <a:lnTo>
                  <a:pt x="232" y="250"/>
                </a:lnTo>
                <a:lnTo>
                  <a:pt x="180" y="206"/>
                </a:lnTo>
                <a:lnTo>
                  <a:pt x="156" y="202"/>
                </a:lnTo>
                <a:lnTo>
                  <a:pt x="184" y="246"/>
                </a:lnTo>
                <a:lnTo>
                  <a:pt x="218" y="250"/>
                </a:lnTo>
                <a:lnTo>
                  <a:pt x="239" y="303"/>
                </a:lnTo>
                <a:lnTo>
                  <a:pt x="180" y="299"/>
                </a:lnTo>
                <a:lnTo>
                  <a:pt x="180" y="314"/>
                </a:lnTo>
                <a:lnTo>
                  <a:pt x="152" y="307"/>
                </a:lnTo>
                <a:lnTo>
                  <a:pt x="156" y="333"/>
                </a:lnTo>
                <a:lnTo>
                  <a:pt x="166" y="347"/>
                </a:lnTo>
                <a:lnTo>
                  <a:pt x="166" y="372"/>
                </a:lnTo>
                <a:lnTo>
                  <a:pt x="152" y="365"/>
                </a:lnTo>
                <a:lnTo>
                  <a:pt x="138" y="386"/>
                </a:lnTo>
                <a:lnTo>
                  <a:pt x="115" y="328"/>
                </a:lnTo>
                <a:lnTo>
                  <a:pt x="108" y="323"/>
                </a:lnTo>
                <a:lnTo>
                  <a:pt x="101" y="361"/>
                </a:lnTo>
                <a:lnTo>
                  <a:pt x="83" y="351"/>
                </a:lnTo>
                <a:lnTo>
                  <a:pt x="79" y="307"/>
                </a:lnTo>
                <a:lnTo>
                  <a:pt x="65" y="282"/>
                </a:lnTo>
                <a:lnTo>
                  <a:pt x="51" y="275"/>
                </a:lnTo>
                <a:lnTo>
                  <a:pt x="55" y="250"/>
                </a:lnTo>
                <a:lnTo>
                  <a:pt x="127" y="268"/>
                </a:lnTo>
                <a:lnTo>
                  <a:pt x="141" y="282"/>
                </a:lnTo>
                <a:lnTo>
                  <a:pt x="173" y="257"/>
                </a:lnTo>
                <a:lnTo>
                  <a:pt x="141" y="253"/>
                </a:lnTo>
                <a:lnTo>
                  <a:pt x="44" y="229"/>
                </a:lnTo>
                <a:lnTo>
                  <a:pt x="17" y="181"/>
                </a:lnTo>
                <a:lnTo>
                  <a:pt x="3" y="181"/>
                </a:lnTo>
                <a:lnTo>
                  <a:pt x="0" y="129"/>
                </a:lnTo>
                <a:lnTo>
                  <a:pt x="10" y="115"/>
                </a:lnTo>
                <a:lnTo>
                  <a:pt x="51" y="119"/>
                </a:lnTo>
                <a:lnTo>
                  <a:pt x="83" y="76"/>
                </a:lnTo>
                <a:lnTo>
                  <a:pt x="76" y="55"/>
                </a:lnTo>
                <a:lnTo>
                  <a:pt x="94" y="59"/>
                </a:lnTo>
                <a:lnTo>
                  <a:pt x="104" y="46"/>
                </a:lnTo>
                <a:lnTo>
                  <a:pt x="149" y="44"/>
                </a:lnTo>
                <a:lnTo>
                  <a:pt x="149" y="14"/>
                </a:lnTo>
                <a:lnTo>
                  <a:pt x="166" y="0"/>
                </a:lnTo>
                <a:lnTo>
                  <a:pt x="184" y="25"/>
                </a:lnTo>
                <a:lnTo>
                  <a:pt x="257" y="32"/>
                </a:lnTo>
                <a:lnTo>
                  <a:pt x="281" y="25"/>
                </a:lnTo>
                <a:lnTo>
                  <a:pt x="306" y="32"/>
                </a:lnTo>
                <a:lnTo>
                  <a:pt x="375" y="39"/>
                </a:lnTo>
                <a:lnTo>
                  <a:pt x="379" y="11"/>
                </a:lnTo>
                <a:lnTo>
                  <a:pt x="393" y="11"/>
                </a:lnTo>
                <a:lnTo>
                  <a:pt x="393" y="11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"/>
          <p:cNvSpPr/>
          <p:nvPr/>
        </p:nvSpPr>
        <p:spPr>
          <a:xfrm>
            <a:off x="6130800" y="6411960"/>
            <a:ext cx="465120" cy="214200"/>
          </a:xfrm>
          <a:custGeom>
            <a:avLst/>
            <a:gdLst/>
            <a:ahLst/>
            <a:rect l="l" t="t" r="r" b="b"/>
            <a:pathLst>
              <a:path w="170" h="83">
                <a:moveTo>
                  <a:pt x="170" y="35"/>
                </a:moveTo>
                <a:lnTo>
                  <a:pt x="140" y="35"/>
                </a:lnTo>
                <a:lnTo>
                  <a:pt x="124" y="18"/>
                </a:lnTo>
                <a:lnTo>
                  <a:pt x="55" y="14"/>
                </a:lnTo>
                <a:lnTo>
                  <a:pt x="32" y="0"/>
                </a:lnTo>
                <a:lnTo>
                  <a:pt x="0" y="14"/>
                </a:lnTo>
                <a:lnTo>
                  <a:pt x="7" y="39"/>
                </a:lnTo>
                <a:lnTo>
                  <a:pt x="32" y="32"/>
                </a:lnTo>
                <a:lnTo>
                  <a:pt x="69" y="78"/>
                </a:lnTo>
                <a:lnTo>
                  <a:pt x="101" y="83"/>
                </a:lnTo>
                <a:lnTo>
                  <a:pt x="129" y="53"/>
                </a:lnTo>
                <a:lnTo>
                  <a:pt x="159" y="57"/>
                </a:lnTo>
                <a:lnTo>
                  <a:pt x="170" y="46"/>
                </a:lnTo>
                <a:lnTo>
                  <a:pt x="170" y="35"/>
                </a:lnTo>
                <a:lnTo>
                  <a:pt x="170" y="35"/>
                </a:lnTo>
                <a:lnTo>
                  <a:pt x="170" y="35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"/>
          <p:cNvSpPr/>
          <p:nvPr/>
        </p:nvSpPr>
        <p:spPr>
          <a:xfrm>
            <a:off x="3695760" y="4118040"/>
            <a:ext cx="1711440" cy="1863720"/>
          </a:xfrm>
          <a:custGeom>
            <a:avLst/>
            <a:gdLst/>
            <a:ahLst/>
            <a:rect l="l" t="t" r="r" b="b"/>
            <a:pathLst>
              <a:path w="625" h="719">
                <a:moveTo>
                  <a:pt x="17" y="76"/>
                </a:moveTo>
                <a:lnTo>
                  <a:pt x="26" y="93"/>
                </a:lnTo>
                <a:lnTo>
                  <a:pt x="0" y="127"/>
                </a:lnTo>
                <a:lnTo>
                  <a:pt x="3" y="148"/>
                </a:lnTo>
                <a:lnTo>
                  <a:pt x="12" y="162"/>
                </a:lnTo>
                <a:lnTo>
                  <a:pt x="3" y="184"/>
                </a:lnTo>
                <a:lnTo>
                  <a:pt x="33" y="201"/>
                </a:lnTo>
                <a:lnTo>
                  <a:pt x="33" y="208"/>
                </a:lnTo>
                <a:lnTo>
                  <a:pt x="19" y="223"/>
                </a:lnTo>
                <a:lnTo>
                  <a:pt x="23" y="235"/>
                </a:lnTo>
                <a:lnTo>
                  <a:pt x="58" y="239"/>
                </a:lnTo>
                <a:lnTo>
                  <a:pt x="58" y="223"/>
                </a:lnTo>
                <a:lnTo>
                  <a:pt x="117" y="198"/>
                </a:lnTo>
                <a:lnTo>
                  <a:pt x="156" y="232"/>
                </a:lnTo>
                <a:lnTo>
                  <a:pt x="173" y="226"/>
                </a:lnTo>
                <a:lnTo>
                  <a:pt x="194" y="256"/>
                </a:lnTo>
                <a:lnTo>
                  <a:pt x="203" y="340"/>
                </a:lnTo>
                <a:lnTo>
                  <a:pt x="264" y="354"/>
                </a:lnTo>
                <a:lnTo>
                  <a:pt x="281" y="409"/>
                </a:lnTo>
                <a:lnTo>
                  <a:pt x="326" y="426"/>
                </a:lnTo>
                <a:lnTo>
                  <a:pt x="322" y="458"/>
                </a:lnTo>
                <a:lnTo>
                  <a:pt x="350" y="458"/>
                </a:lnTo>
                <a:lnTo>
                  <a:pt x="373" y="497"/>
                </a:lnTo>
                <a:lnTo>
                  <a:pt x="409" y="497"/>
                </a:lnTo>
                <a:lnTo>
                  <a:pt x="405" y="513"/>
                </a:lnTo>
                <a:lnTo>
                  <a:pt x="416" y="552"/>
                </a:lnTo>
                <a:lnTo>
                  <a:pt x="451" y="556"/>
                </a:lnTo>
                <a:lnTo>
                  <a:pt x="478" y="580"/>
                </a:lnTo>
                <a:lnTo>
                  <a:pt x="492" y="621"/>
                </a:lnTo>
                <a:lnTo>
                  <a:pt x="467" y="667"/>
                </a:lnTo>
                <a:lnTo>
                  <a:pt x="455" y="701"/>
                </a:lnTo>
                <a:lnTo>
                  <a:pt x="467" y="719"/>
                </a:lnTo>
                <a:lnTo>
                  <a:pt x="503" y="697"/>
                </a:lnTo>
                <a:lnTo>
                  <a:pt x="549" y="642"/>
                </a:lnTo>
                <a:lnTo>
                  <a:pt x="528" y="614"/>
                </a:lnTo>
                <a:lnTo>
                  <a:pt x="513" y="596"/>
                </a:lnTo>
                <a:lnTo>
                  <a:pt x="517" y="566"/>
                </a:lnTo>
                <a:lnTo>
                  <a:pt x="545" y="534"/>
                </a:lnTo>
                <a:lnTo>
                  <a:pt x="568" y="549"/>
                </a:lnTo>
                <a:lnTo>
                  <a:pt x="568" y="559"/>
                </a:lnTo>
                <a:lnTo>
                  <a:pt x="593" y="559"/>
                </a:lnTo>
                <a:lnTo>
                  <a:pt x="607" y="587"/>
                </a:lnTo>
                <a:lnTo>
                  <a:pt x="625" y="573"/>
                </a:lnTo>
                <a:lnTo>
                  <a:pt x="621" y="527"/>
                </a:lnTo>
                <a:lnTo>
                  <a:pt x="563" y="490"/>
                </a:lnTo>
                <a:lnTo>
                  <a:pt x="538" y="487"/>
                </a:lnTo>
                <a:lnTo>
                  <a:pt x="538" y="455"/>
                </a:lnTo>
                <a:lnTo>
                  <a:pt x="496" y="430"/>
                </a:lnTo>
                <a:lnTo>
                  <a:pt x="496" y="423"/>
                </a:lnTo>
                <a:lnTo>
                  <a:pt x="510" y="423"/>
                </a:lnTo>
                <a:lnTo>
                  <a:pt x="510" y="414"/>
                </a:lnTo>
                <a:lnTo>
                  <a:pt x="469" y="396"/>
                </a:lnTo>
                <a:lnTo>
                  <a:pt x="430" y="389"/>
                </a:lnTo>
                <a:lnTo>
                  <a:pt x="416" y="361"/>
                </a:lnTo>
                <a:lnTo>
                  <a:pt x="391" y="336"/>
                </a:lnTo>
                <a:lnTo>
                  <a:pt x="398" y="299"/>
                </a:lnTo>
                <a:lnTo>
                  <a:pt x="329" y="256"/>
                </a:lnTo>
                <a:lnTo>
                  <a:pt x="318" y="223"/>
                </a:lnTo>
                <a:lnTo>
                  <a:pt x="318" y="159"/>
                </a:lnTo>
                <a:lnTo>
                  <a:pt x="333" y="138"/>
                </a:lnTo>
                <a:lnTo>
                  <a:pt x="373" y="108"/>
                </a:lnTo>
                <a:lnTo>
                  <a:pt x="398" y="111"/>
                </a:lnTo>
                <a:lnTo>
                  <a:pt x="405" y="127"/>
                </a:lnTo>
                <a:lnTo>
                  <a:pt x="423" y="131"/>
                </a:lnTo>
                <a:lnTo>
                  <a:pt x="427" y="104"/>
                </a:lnTo>
                <a:lnTo>
                  <a:pt x="409" y="76"/>
                </a:lnTo>
                <a:lnTo>
                  <a:pt x="423" y="69"/>
                </a:lnTo>
                <a:lnTo>
                  <a:pt x="398" y="47"/>
                </a:lnTo>
                <a:lnTo>
                  <a:pt x="368" y="51"/>
                </a:lnTo>
                <a:lnTo>
                  <a:pt x="340" y="37"/>
                </a:lnTo>
                <a:lnTo>
                  <a:pt x="329" y="10"/>
                </a:lnTo>
                <a:lnTo>
                  <a:pt x="278" y="0"/>
                </a:lnTo>
                <a:lnTo>
                  <a:pt x="260" y="14"/>
                </a:lnTo>
                <a:lnTo>
                  <a:pt x="239" y="7"/>
                </a:lnTo>
                <a:lnTo>
                  <a:pt x="207" y="3"/>
                </a:lnTo>
                <a:lnTo>
                  <a:pt x="218" y="33"/>
                </a:lnTo>
                <a:lnTo>
                  <a:pt x="200" y="37"/>
                </a:lnTo>
                <a:lnTo>
                  <a:pt x="207" y="58"/>
                </a:lnTo>
                <a:lnTo>
                  <a:pt x="191" y="61"/>
                </a:lnTo>
                <a:lnTo>
                  <a:pt x="173" y="38"/>
                </a:lnTo>
                <a:lnTo>
                  <a:pt x="156" y="37"/>
                </a:lnTo>
                <a:lnTo>
                  <a:pt x="156" y="65"/>
                </a:lnTo>
                <a:lnTo>
                  <a:pt x="106" y="69"/>
                </a:lnTo>
                <a:lnTo>
                  <a:pt x="101" y="37"/>
                </a:lnTo>
                <a:lnTo>
                  <a:pt x="90" y="37"/>
                </a:lnTo>
                <a:lnTo>
                  <a:pt x="79" y="58"/>
                </a:lnTo>
                <a:lnTo>
                  <a:pt x="33" y="65"/>
                </a:lnTo>
                <a:lnTo>
                  <a:pt x="19" y="76"/>
                </a:lnTo>
                <a:lnTo>
                  <a:pt x="19" y="76"/>
                </a:lnTo>
                <a:lnTo>
                  <a:pt x="17" y="76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>
            <a:off x="3695760" y="4118040"/>
            <a:ext cx="1711440" cy="1863720"/>
          </a:xfrm>
          <a:custGeom>
            <a:avLst/>
            <a:gdLst/>
            <a:ahLst/>
            <a:rect l="l" t="t" r="r" b="b"/>
            <a:pathLst>
              <a:path w="625" h="719">
                <a:moveTo>
                  <a:pt x="17" y="76"/>
                </a:moveTo>
                <a:lnTo>
                  <a:pt x="26" y="93"/>
                </a:lnTo>
                <a:lnTo>
                  <a:pt x="0" y="127"/>
                </a:lnTo>
                <a:lnTo>
                  <a:pt x="3" y="148"/>
                </a:lnTo>
                <a:lnTo>
                  <a:pt x="12" y="162"/>
                </a:lnTo>
                <a:lnTo>
                  <a:pt x="3" y="184"/>
                </a:lnTo>
                <a:lnTo>
                  <a:pt x="33" y="201"/>
                </a:lnTo>
                <a:lnTo>
                  <a:pt x="33" y="208"/>
                </a:lnTo>
                <a:lnTo>
                  <a:pt x="19" y="223"/>
                </a:lnTo>
                <a:lnTo>
                  <a:pt x="23" y="235"/>
                </a:lnTo>
                <a:lnTo>
                  <a:pt x="58" y="239"/>
                </a:lnTo>
                <a:lnTo>
                  <a:pt x="58" y="223"/>
                </a:lnTo>
                <a:lnTo>
                  <a:pt x="117" y="198"/>
                </a:lnTo>
                <a:lnTo>
                  <a:pt x="156" y="232"/>
                </a:lnTo>
                <a:lnTo>
                  <a:pt x="173" y="226"/>
                </a:lnTo>
                <a:lnTo>
                  <a:pt x="194" y="256"/>
                </a:lnTo>
                <a:lnTo>
                  <a:pt x="203" y="340"/>
                </a:lnTo>
                <a:lnTo>
                  <a:pt x="264" y="354"/>
                </a:lnTo>
                <a:lnTo>
                  <a:pt x="281" y="409"/>
                </a:lnTo>
                <a:lnTo>
                  <a:pt x="326" y="426"/>
                </a:lnTo>
                <a:lnTo>
                  <a:pt x="322" y="458"/>
                </a:lnTo>
                <a:lnTo>
                  <a:pt x="350" y="458"/>
                </a:lnTo>
                <a:lnTo>
                  <a:pt x="373" y="497"/>
                </a:lnTo>
                <a:lnTo>
                  <a:pt x="409" y="497"/>
                </a:lnTo>
                <a:lnTo>
                  <a:pt x="405" y="513"/>
                </a:lnTo>
                <a:lnTo>
                  <a:pt x="416" y="552"/>
                </a:lnTo>
                <a:lnTo>
                  <a:pt x="451" y="556"/>
                </a:lnTo>
                <a:lnTo>
                  <a:pt x="478" y="580"/>
                </a:lnTo>
                <a:lnTo>
                  <a:pt x="492" y="621"/>
                </a:lnTo>
                <a:lnTo>
                  <a:pt x="467" y="667"/>
                </a:lnTo>
                <a:lnTo>
                  <a:pt x="455" y="701"/>
                </a:lnTo>
                <a:lnTo>
                  <a:pt x="467" y="719"/>
                </a:lnTo>
                <a:lnTo>
                  <a:pt x="503" y="697"/>
                </a:lnTo>
                <a:lnTo>
                  <a:pt x="549" y="642"/>
                </a:lnTo>
                <a:lnTo>
                  <a:pt x="528" y="614"/>
                </a:lnTo>
                <a:lnTo>
                  <a:pt x="513" y="596"/>
                </a:lnTo>
                <a:lnTo>
                  <a:pt x="517" y="566"/>
                </a:lnTo>
                <a:lnTo>
                  <a:pt x="545" y="534"/>
                </a:lnTo>
                <a:lnTo>
                  <a:pt x="568" y="549"/>
                </a:lnTo>
                <a:lnTo>
                  <a:pt x="568" y="559"/>
                </a:lnTo>
                <a:lnTo>
                  <a:pt x="593" y="559"/>
                </a:lnTo>
                <a:lnTo>
                  <a:pt x="607" y="587"/>
                </a:lnTo>
                <a:lnTo>
                  <a:pt x="625" y="573"/>
                </a:lnTo>
                <a:lnTo>
                  <a:pt x="621" y="527"/>
                </a:lnTo>
                <a:lnTo>
                  <a:pt x="563" y="490"/>
                </a:lnTo>
                <a:lnTo>
                  <a:pt x="538" y="487"/>
                </a:lnTo>
                <a:lnTo>
                  <a:pt x="538" y="455"/>
                </a:lnTo>
                <a:lnTo>
                  <a:pt x="496" y="430"/>
                </a:lnTo>
                <a:lnTo>
                  <a:pt x="496" y="423"/>
                </a:lnTo>
                <a:lnTo>
                  <a:pt x="510" y="423"/>
                </a:lnTo>
                <a:lnTo>
                  <a:pt x="510" y="414"/>
                </a:lnTo>
                <a:lnTo>
                  <a:pt x="469" y="396"/>
                </a:lnTo>
                <a:lnTo>
                  <a:pt x="430" y="389"/>
                </a:lnTo>
                <a:lnTo>
                  <a:pt x="416" y="361"/>
                </a:lnTo>
                <a:lnTo>
                  <a:pt x="391" y="336"/>
                </a:lnTo>
                <a:lnTo>
                  <a:pt x="398" y="299"/>
                </a:lnTo>
                <a:lnTo>
                  <a:pt x="329" y="256"/>
                </a:lnTo>
                <a:lnTo>
                  <a:pt x="318" y="223"/>
                </a:lnTo>
                <a:lnTo>
                  <a:pt x="318" y="159"/>
                </a:lnTo>
                <a:lnTo>
                  <a:pt x="333" y="138"/>
                </a:lnTo>
                <a:lnTo>
                  <a:pt x="373" y="108"/>
                </a:lnTo>
                <a:lnTo>
                  <a:pt x="398" y="111"/>
                </a:lnTo>
                <a:lnTo>
                  <a:pt x="405" y="127"/>
                </a:lnTo>
                <a:lnTo>
                  <a:pt x="423" y="131"/>
                </a:lnTo>
                <a:lnTo>
                  <a:pt x="427" y="104"/>
                </a:lnTo>
                <a:lnTo>
                  <a:pt x="409" y="76"/>
                </a:lnTo>
                <a:lnTo>
                  <a:pt x="423" y="69"/>
                </a:lnTo>
                <a:lnTo>
                  <a:pt x="398" y="47"/>
                </a:lnTo>
                <a:lnTo>
                  <a:pt x="368" y="51"/>
                </a:lnTo>
                <a:lnTo>
                  <a:pt x="340" y="37"/>
                </a:lnTo>
                <a:lnTo>
                  <a:pt x="329" y="10"/>
                </a:lnTo>
                <a:lnTo>
                  <a:pt x="278" y="0"/>
                </a:lnTo>
                <a:lnTo>
                  <a:pt x="260" y="14"/>
                </a:lnTo>
                <a:lnTo>
                  <a:pt x="239" y="7"/>
                </a:lnTo>
                <a:lnTo>
                  <a:pt x="207" y="3"/>
                </a:lnTo>
                <a:lnTo>
                  <a:pt x="218" y="33"/>
                </a:lnTo>
                <a:lnTo>
                  <a:pt x="200" y="37"/>
                </a:lnTo>
                <a:lnTo>
                  <a:pt x="207" y="58"/>
                </a:lnTo>
                <a:lnTo>
                  <a:pt x="191" y="61"/>
                </a:lnTo>
                <a:lnTo>
                  <a:pt x="173" y="38"/>
                </a:lnTo>
                <a:lnTo>
                  <a:pt x="156" y="37"/>
                </a:lnTo>
                <a:lnTo>
                  <a:pt x="156" y="65"/>
                </a:lnTo>
                <a:lnTo>
                  <a:pt x="106" y="69"/>
                </a:lnTo>
                <a:lnTo>
                  <a:pt x="101" y="37"/>
                </a:lnTo>
                <a:lnTo>
                  <a:pt x="90" y="37"/>
                </a:lnTo>
                <a:lnTo>
                  <a:pt x="79" y="58"/>
                </a:lnTo>
                <a:lnTo>
                  <a:pt x="33" y="65"/>
                </a:lnTo>
                <a:lnTo>
                  <a:pt x="19" y="76"/>
                </a:lnTo>
                <a:lnTo>
                  <a:pt x="19" y="76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"/>
          <p:cNvSpPr/>
          <p:nvPr/>
        </p:nvSpPr>
        <p:spPr>
          <a:xfrm>
            <a:off x="4457880" y="5865840"/>
            <a:ext cx="433080" cy="287280"/>
          </a:xfrm>
          <a:custGeom>
            <a:avLst/>
            <a:gdLst/>
            <a:ahLst/>
            <a:rect l="l" t="t" r="r" b="b"/>
            <a:pathLst>
              <a:path w="159" h="112">
                <a:moveTo>
                  <a:pt x="159" y="11"/>
                </a:moveTo>
                <a:lnTo>
                  <a:pt x="156" y="112"/>
                </a:lnTo>
                <a:lnTo>
                  <a:pt x="120" y="112"/>
                </a:lnTo>
                <a:lnTo>
                  <a:pt x="110" y="87"/>
                </a:lnTo>
                <a:lnTo>
                  <a:pt x="69" y="83"/>
                </a:lnTo>
                <a:lnTo>
                  <a:pt x="37" y="41"/>
                </a:lnTo>
                <a:lnTo>
                  <a:pt x="0" y="18"/>
                </a:lnTo>
                <a:lnTo>
                  <a:pt x="12" y="0"/>
                </a:lnTo>
                <a:lnTo>
                  <a:pt x="48" y="4"/>
                </a:lnTo>
                <a:lnTo>
                  <a:pt x="62" y="0"/>
                </a:lnTo>
                <a:lnTo>
                  <a:pt x="106" y="13"/>
                </a:lnTo>
                <a:lnTo>
                  <a:pt x="117" y="4"/>
                </a:lnTo>
                <a:lnTo>
                  <a:pt x="145" y="13"/>
                </a:lnTo>
                <a:lnTo>
                  <a:pt x="145" y="0"/>
                </a:lnTo>
                <a:lnTo>
                  <a:pt x="159" y="13"/>
                </a:lnTo>
                <a:lnTo>
                  <a:pt x="159" y="13"/>
                </a:lnTo>
                <a:lnTo>
                  <a:pt x="159" y="11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"/>
          <p:cNvSpPr/>
          <p:nvPr/>
        </p:nvSpPr>
        <p:spPr>
          <a:xfrm>
            <a:off x="4457880" y="5865840"/>
            <a:ext cx="433080" cy="287280"/>
          </a:xfrm>
          <a:custGeom>
            <a:avLst/>
            <a:gdLst/>
            <a:ahLst/>
            <a:rect l="l" t="t" r="r" b="b"/>
            <a:pathLst>
              <a:path w="159" h="112">
                <a:moveTo>
                  <a:pt x="159" y="11"/>
                </a:moveTo>
                <a:lnTo>
                  <a:pt x="156" y="112"/>
                </a:lnTo>
                <a:lnTo>
                  <a:pt x="120" y="112"/>
                </a:lnTo>
                <a:lnTo>
                  <a:pt x="110" y="87"/>
                </a:lnTo>
                <a:lnTo>
                  <a:pt x="69" y="83"/>
                </a:lnTo>
                <a:lnTo>
                  <a:pt x="37" y="41"/>
                </a:lnTo>
                <a:lnTo>
                  <a:pt x="0" y="18"/>
                </a:lnTo>
                <a:lnTo>
                  <a:pt x="12" y="0"/>
                </a:lnTo>
                <a:lnTo>
                  <a:pt x="48" y="4"/>
                </a:lnTo>
                <a:lnTo>
                  <a:pt x="62" y="0"/>
                </a:lnTo>
                <a:lnTo>
                  <a:pt x="106" y="13"/>
                </a:lnTo>
                <a:lnTo>
                  <a:pt x="117" y="4"/>
                </a:lnTo>
                <a:lnTo>
                  <a:pt x="145" y="13"/>
                </a:lnTo>
                <a:lnTo>
                  <a:pt x="145" y="0"/>
                </a:lnTo>
                <a:lnTo>
                  <a:pt x="159" y="13"/>
                </a:lnTo>
                <a:lnTo>
                  <a:pt x="159" y="13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" name=""/>
          <p:cNvSpPr/>
          <p:nvPr/>
        </p:nvSpPr>
        <p:spPr>
          <a:xfrm>
            <a:off x="3786120" y="5249880"/>
            <a:ext cx="276120" cy="476280"/>
          </a:xfrm>
          <a:custGeom>
            <a:avLst/>
            <a:gdLst/>
            <a:ahLst/>
            <a:rect l="l" t="t" r="r" b="b"/>
            <a:pathLst>
              <a:path w="101" h="184">
                <a:moveTo>
                  <a:pt x="87" y="0"/>
                </a:moveTo>
                <a:lnTo>
                  <a:pt x="76" y="0"/>
                </a:lnTo>
                <a:lnTo>
                  <a:pt x="53" y="25"/>
                </a:lnTo>
                <a:lnTo>
                  <a:pt x="25" y="21"/>
                </a:lnTo>
                <a:lnTo>
                  <a:pt x="14" y="32"/>
                </a:lnTo>
                <a:lnTo>
                  <a:pt x="22" y="97"/>
                </a:lnTo>
                <a:lnTo>
                  <a:pt x="0" y="115"/>
                </a:lnTo>
                <a:lnTo>
                  <a:pt x="14" y="177"/>
                </a:lnTo>
                <a:lnTo>
                  <a:pt x="43" y="184"/>
                </a:lnTo>
                <a:lnTo>
                  <a:pt x="64" y="159"/>
                </a:lnTo>
                <a:lnTo>
                  <a:pt x="84" y="161"/>
                </a:lnTo>
                <a:lnTo>
                  <a:pt x="101" y="133"/>
                </a:lnTo>
                <a:lnTo>
                  <a:pt x="91" y="97"/>
                </a:lnTo>
                <a:lnTo>
                  <a:pt x="94" y="76"/>
                </a:lnTo>
                <a:lnTo>
                  <a:pt x="87" y="57"/>
                </a:lnTo>
                <a:lnTo>
                  <a:pt x="101" y="39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"/>
          <p:cNvSpPr/>
          <p:nvPr/>
        </p:nvSpPr>
        <p:spPr>
          <a:xfrm>
            <a:off x="3786120" y="5249880"/>
            <a:ext cx="276120" cy="476280"/>
          </a:xfrm>
          <a:custGeom>
            <a:avLst/>
            <a:gdLst/>
            <a:ahLst/>
            <a:rect l="l" t="t" r="r" b="b"/>
            <a:pathLst>
              <a:path w="101" h="184">
                <a:moveTo>
                  <a:pt x="87" y="0"/>
                </a:moveTo>
                <a:lnTo>
                  <a:pt x="76" y="0"/>
                </a:lnTo>
                <a:lnTo>
                  <a:pt x="53" y="25"/>
                </a:lnTo>
                <a:lnTo>
                  <a:pt x="25" y="21"/>
                </a:lnTo>
                <a:lnTo>
                  <a:pt x="14" y="32"/>
                </a:lnTo>
                <a:lnTo>
                  <a:pt x="22" y="97"/>
                </a:lnTo>
                <a:lnTo>
                  <a:pt x="0" y="115"/>
                </a:lnTo>
                <a:lnTo>
                  <a:pt x="14" y="177"/>
                </a:lnTo>
                <a:lnTo>
                  <a:pt x="43" y="184"/>
                </a:lnTo>
                <a:lnTo>
                  <a:pt x="64" y="159"/>
                </a:lnTo>
                <a:lnTo>
                  <a:pt x="84" y="161"/>
                </a:lnTo>
                <a:lnTo>
                  <a:pt x="101" y="133"/>
                </a:lnTo>
                <a:lnTo>
                  <a:pt x="91" y="97"/>
                </a:lnTo>
                <a:lnTo>
                  <a:pt x="94" y="76"/>
                </a:lnTo>
                <a:lnTo>
                  <a:pt x="87" y="57"/>
                </a:lnTo>
                <a:lnTo>
                  <a:pt x="101" y="39"/>
                </a:lnTo>
                <a:lnTo>
                  <a:pt x="87" y="0"/>
                </a:lnTo>
                <a:lnTo>
                  <a:pt x="87" y="0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>
            <a:off x="3903840" y="4938840"/>
            <a:ext cx="150480" cy="274680"/>
          </a:xfrm>
          <a:custGeom>
            <a:avLst/>
            <a:gdLst/>
            <a:ahLst/>
            <a:rect l="l" t="t" r="r" b="b"/>
            <a:pathLst>
              <a:path w="55" h="106">
                <a:moveTo>
                  <a:pt x="51" y="0"/>
                </a:moveTo>
                <a:lnTo>
                  <a:pt x="35" y="0"/>
                </a:lnTo>
                <a:lnTo>
                  <a:pt x="35" y="19"/>
                </a:lnTo>
                <a:lnTo>
                  <a:pt x="3" y="44"/>
                </a:lnTo>
                <a:lnTo>
                  <a:pt x="0" y="72"/>
                </a:lnTo>
                <a:lnTo>
                  <a:pt x="21" y="106"/>
                </a:lnTo>
                <a:lnTo>
                  <a:pt x="33" y="106"/>
                </a:lnTo>
                <a:lnTo>
                  <a:pt x="41" y="97"/>
                </a:lnTo>
                <a:lnTo>
                  <a:pt x="44" y="65"/>
                </a:lnTo>
                <a:lnTo>
                  <a:pt x="55" y="61"/>
                </a:lnTo>
                <a:lnTo>
                  <a:pt x="51" y="0"/>
                </a:lnTo>
                <a:lnTo>
                  <a:pt x="51" y="0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3903840" y="4938840"/>
            <a:ext cx="150480" cy="274680"/>
          </a:xfrm>
          <a:custGeom>
            <a:avLst/>
            <a:gdLst/>
            <a:ahLst/>
            <a:rect l="l" t="t" r="r" b="b"/>
            <a:pathLst>
              <a:path w="55" h="106">
                <a:moveTo>
                  <a:pt x="51" y="0"/>
                </a:moveTo>
                <a:lnTo>
                  <a:pt x="35" y="0"/>
                </a:lnTo>
                <a:lnTo>
                  <a:pt x="35" y="19"/>
                </a:lnTo>
                <a:lnTo>
                  <a:pt x="3" y="44"/>
                </a:lnTo>
                <a:lnTo>
                  <a:pt x="0" y="72"/>
                </a:lnTo>
                <a:lnTo>
                  <a:pt x="21" y="106"/>
                </a:lnTo>
                <a:lnTo>
                  <a:pt x="33" y="106"/>
                </a:lnTo>
                <a:lnTo>
                  <a:pt x="41" y="97"/>
                </a:lnTo>
                <a:lnTo>
                  <a:pt x="44" y="65"/>
                </a:lnTo>
                <a:lnTo>
                  <a:pt x="55" y="61"/>
                </a:lnTo>
                <a:lnTo>
                  <a:pt x="51" y="0"/>
                </a:lnTo>
                <a:lnTo>
                  <a:pt x="51" y="0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1913040" y="3070080"/>
            <a:ext cx="2066760" cy="1928880"/>
          </a:xfrm>
          <a:custGeom>
            <a:avLst/>
            <a:gdLst/>
            <a:ahLst/>
            <a:rect l="l" t="t" r="r" b="b"/>
            <a:pathLst>
              <a:path w="755" h="744">
                <a:moveTo>
                  <a:pt x="680" y="328"/>
                </a:moveTo>
                <a:lnTo>
                  <a:pt x="666" y="351"/>
                </a:lnTo>
                <a:lnTo>
                  <a:pt x="629" y="365"/>
                </a:lnTo>
                <a:lnTo>
                  <a:pt x="615" y="448"/>
                </a:lnTo>
                <a:lnTo>
                  <a:pt x="625" y="452"/>
                </a:lnTo>
                <a:lnTo>
                  <a:pt x="650" y="434"/>
                </a:lnTo>
                <a:lnTo>
                  <a:pt x="680" y="448"/>
                </a:lnTo>
                <a:lnTo>
                  <a:pt x="687" y="466"/>
                </a:lnTo>
                <a:lnTo>
                  <a:pt x="673" y="477"/>
                </a:lnTo>
                <a:lnTo>
                  <a:pt x="680" y="494"/>
                </a:lnTo>
                <a:lnTo>
                  <a:pt x="654" y="528"/>
                </a:lnTo>
                <a:lnTo>
                  <a:pt x="657" y="549"/>
                </a:lnTo>
                <a:lnTo>
                  <a:pt x="666" y="563"/>
                </a:lnTo>
                <a:lnTo>
                  <a:pt x="657" y="585"/>
                </a:lnTo>
                <a:lnTo>
                  <a:pt x="687" y="602"/>
                </a:lnTo>
                <a:lnTo>
                  <a:pt x="687" y="609"/>
                </a:lnTo>
                <a:lnTo>
                  <a:pt x="673" y="624"/>
                </a:lnTo>
                <a:lnTo>
                  <a:pt x="677" y="640"/>
                </a:lnTo>
                <a:lnTo>
                  <a:pt x="650" y="657"/>
                </a:lnTo>
                <a:lnTo>
                  <a:pt x="590" y="679"/>
                </a:lnTo>
                <a:lnTo>
                  <a:pt x="577" y="664"/>
                </a:lnTo>
                <a:lnTo>
                  <a:pt x="556" y="661"/>
                </a:lnTo>
                <a:lnTo>
                  <a:pt x="556" y="650"/>
                </a:lnTo>
                <a:lnTo>
                  <a:pt x="514" y="650"/>
                </a:lnTo>
                <a:lnTo>
                  <a:pt x="500" y="633"/>
                </a:lnTo>
                <a:lnTo>
                  <a:pt x="441" y="664"/>
                </a:lnTo>
                <a:lnTo>
                  <a:pt x="434" y="710"/>
                </a:lnTo>
                <a:lnTo>
                  <a:pt x="445" y="718"/>
                </a:lnTo>
                <a:lnTo>
                  <a:pt x="393" y="744"/>
                </a:lnTo>
                <a:lnTo>
                  <a:pt x="319" y="718"/>
                </a:lnTo>
                <a:lnTo>
                  <a:pt x="312" y="700"/>
                </a:lnTo>
                <a:lnTo>
                  <a:pt x="282" y="710"/>
                </a:lnTo>
                <a:lnTo>
                  <a:pt x="195" y="671"/>
                </a:lnTo>
                <a:lnTo>
                  <a:pt x="177" y="657"/>
                </a:lnTo>
                <a:lnTo>
                  <a:pt x="177" y="643"/>
                </a:lnTo>
                <a:lnTo>
                  <a:pt x="170" y="627"/>
                </a:lnTo>
                <a:lnTo>
                  <a:pt x="188" y="609"/>
                </a:lnTo>
                <a:lnTo>
                  <a:pt x="205" y="553"/>
                </a:lnTo>
                <a:lnTo>
                  <a:pt x="205" y="480"/>
                </a:lnTo>
                <a:lnTo>
                  <a:pt x="191" y="452"/>
                </a:lnTo>
                <a:lnTo>
                  <a:pt x="205" y="439"/>
                </a:lnTo>
                <a:lnTo>
                  <a:pt x="205" y="404"/>
                </a:lnTo>
                <a:lnTo>
                  <a:pt x="174" y="390"/>
                </a:lnTo>
                <a:lnTo>
                  <a:pt x="142" y="317"/>
                </a:lnTo>
                <a:lnTo>
                  <a:pt x="90" y="317"/>
                </a:lnTo>
                <a:lnTo>
                  <a:pt x="66" y="282"/>
                </a:lnTo>
                <a:lnTo>
                  <a:pt x="48" y="292"/>
                </a:lnTo>
                <a:lnTo>
                  <a:pt x="0" y="261"/>
                </a:lnTo>
                <a:lnTo>
                  <a:pt x="14" y="246"/>
                </a:lnTo>
                <a:lnTo>
                  <a:pt x="11" y="230"/>
                </a:lnTo>
                <a:lnTo>
                  <a:pt x="34" y="227"/>
                </a:lnTo>
                <a:lnTo>
                  <a:pt x="20" y="206"/>
                </a:lnTo>
                <a:lnTo>
                  <a:pt x="44" y="195"/>
                </a:lnTo>
                <a:lnTo>
                  <a:pt x="76" y="192"/>
                </a:lnTo>
                <a:lnTo>
                  <a:pt x="80" y="177"/>
                </a:lnTo>
                <a:lnTo>
                  <a:pt x="110" y="184"/>
                </a:lnTo>
                <a:lnTo>
                  <a:pt x="128" y="206"/>
                </a:lnTo>
                <a:lnTo>
                  <a:pt x="152" y="195"/>
                </a:lnTo>
                <a:lnTo>
                  <a:pt x="156" y="209"/>
                </a:lnTo>
                <a:lnTo>
                  <a:pt x="204" y="209"/>
                </a:lnTo>
                <a:lnTo>
                  <a:pt x="191" y="174"/>
                </a:lnTo>
                <a:lnTo>
                  <a:pt x="163" y="130"/>
                </a:lnTo>
                <a:lnTo>
                  <a:pt x="205" y="133"/>
                </a:lnTo>
                <a:lnTo>
                  <a:pt x="214" y="167"/>
                </a:lnTo>
                <a:lnTo>
                  <a:pt x="243" y="170"/>
                </a:lnTo>
                <a:lnTo>
                  <a:pt x="267" y="177"/>
                </a:lnTo>
                <a:lnTo>
                  <a:pt x="305" y="170"/>
                </a:lnTo>
                <a:lnTo>
                  <a:pt x="308" y="140"/>
                </a:lnTo>
                <a:lnTo>
                  <a:pt x="326" y="140"/>
                </a:lnTo>
                <a:lnTo>
                  <a:pt x="372" y="108"/>
                </a:lnTo>
                <a:lnTo>
                  <a:pt x="379" y="18"/>
                </a:lnTo>
                <a:lnTo>
                  <a:pt x="420" y="0"/>
                </a:lnTo>
                <a:lnTo>
                  <a:pt x="434" y="0"/>
                </a:lnTo>
                <a:lnTo>
                  <a:pt x="445" y="25"/>
                </a:lnTo>
                <a:lnTo>
                  <a:pt x="466" y="39"/>
                </a:lnTo>
                <a:lnTo>
                  <a:pt x="477" y="50"/>
                </a:lnTo>
                <a:lnTo>
                  <a:pt x="473" y="69"/>
                </a:lnTo>
                <a:lnTo>
                  <a:pt x="485" y="87"/>
                </a:lnTo>
                <a:lnTo>
                  <a:pt x="524" y="91"/>
                </a:lnTo>
                <a:lnTo>
                  <a:pt x="517" y="119"/>
                </a:lnTo>
                <a:lnTo>
                  <a:pt x="528" y="122"/>
                </a:lnTo>
                <a:lnTo>
                  <a:pt x="563" y="112"/>
                </a:lnTo>
                <a:lnTo>
                  <a:pt x="563" y="133"/>
                </a:lnTo>
                <a:lnTo>
                  <a:pt x="577" y="151"/>
                </a:lnTo>
                <a:lnTo>
                  <a:pt x="604" y="156"/>
                </a:lnTo>
                <a:lnTo>
                  <a:pt x="622" y="158"/>
                </a:lnTo>
                <a:lnTo>
                  <a:pt x="643" y="170"/>
                </a:lnTo>
                <a:lnTo>
                  <a:pt x="666" y="174"/>
                </a:lnTo>
                <a:lnTo>
                  <a:pt x="691" y="209"/>
                </a:lnTo>
                <a:lnTo>
                  <a:pt x="712" y="206"/>
                </a:lnTo>
                <a:lnTo>
                  <a:pt x="726" y="195"/>
                </a:lnTo>
                <a:lnTo>
                  <a:pt x="733" y="209"/>
                </a:lnTo>
                <a:lnTo>
                  <a:pt x="749" y="209"/>
                </a:lnTo>
                <a:lnTo>
                  <a:pt x="755" y="234"/>
                </a:lnTo>
                <a:lnTo>
                  <a:pt x="744" y="257"/>
                </a:lnTo>
                <a:lnTo>
                  <a:pt x="709" y="285"/>
                </a:lnTo>
                <a:lnTo>
                  <a:pt x="705" y="303"/>
                </a:lnTo>
                <a:lnTo>
                  <a:pt x="716" y="324"/>
                </a:lnTo>
                <a:lnTo>
                  <a:pt x="680" y="328"/>
                </a:lnTo>
                <a:lnTo>
                  <a:pt x="680" y="328"/>
                </a:lnTo>
                <a:lnTo>
                  <a:pt x="680" y="328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>
            <a:off x="1903320" y="3079800"/>
            <a:ext cx="2068560" cy="1927080"/>
          </a:xfrm>
          <a:custGeom>
            <a:avLst/>
            <a:gdLst/>
            <a:ahLst/>
            <a:rect l="l" t="t" r="r" b="b"/>
            <a:pathLst>
              <a:path w="755" h="744">
                <a:moveTo>
                  <a:pt x="680" y="328"/>
                </a:moveTo>
                <a:lnTo>
                  <a:pt x="666" y="351"/>
                </a:lnTo>
                <a:lnTo>
                  <a:pt x="629" y="365"/>
                </a:lnTo>
                <a:lnTo>
                  <a:pt x="615" y="448"/>
                </a:lnTo>
                <a:lnTo>
                  <a:pt x="625" y="452"/>
                </a:lnTo>
                <a:lnTo>
                  <a:pt x="650" y="434"/>
                </a:lnTo>
                <a:lnTo>
                  <a:pt x="680" y="448"/>
                </a:lnTo>
                <a:lnTo>
                  <a:pt x="687" y="466"/>
                </a:lnTo>
                <a:lnTo>
                  <a:pt x="673" y="477"/>
                </a:lnTo>
                <a:lnTo>
                  <a:pt x="680" y="494"/>
                </a:lnTo>
                <a:lnTo>
                  <a:pt x="654" y="528"/>
                </a:lnTo>
                <a:lnTo>
                  <a:pt x="657" y="549"/>
                </a:lnTo>
                <a:lnTo>
                  <a:pt x="666" y="563"/>
                </a:lnTo>
                <a:lnTo>
                  <a:pt x="657" y="585"/>
                </a:lnTo>
                <a:lnTo>
                  <a:pt x="687" y="602"/>
                </a:lnTo>
                <a:lnTo>
                  <a:pt x="687" y="609"/>
                </a:lnTo>
                <a:lnTo>
                  <a:pt x="673" y="624"/>
                </a:lnTo>
                <a:lnTo>
                  <a:pt x="677" y="640"/>
                </a:lnTo>
                <a:lnTo>
                  <a:pt x="650" y="657"/>
                </a:lnTo>
                <a:lnTo>
                  <a:pt x="590" y="679"/>
                </a:lnTo>
                <a:lnTo>
                  <a:pt x="577" y="664"/>
                </a:lnTo>
                <a:lnTo>
                  <a:pt x="556" y="661"/>
                </a:lnTo>
                <a:lnTo>
                  <a:pt x="556" y="650"/>
                </a:lnTo>
                <a:lnTo>
                  <a:pt x="514" y="650"/>
                </a:lnTo>
                <a:lnTo>
                  <a:pt x="500" y="633"/>
                </a:lnTo>
                <a:lnTo>
                  <a:pt x="441" y="664"/>
                </a:lnTo>
                <a:lnTo>
                  <a:pt x="434" y="710"/>
                </a:lnTo>
                <a:lnTo>
                  <a:pt x="445" y="718"/>
                </a:lnTo>
                <a:lnTo>
                  <a:pt x="393" y="744"/>
                </a:lnTo>
                <a:lnTo>
                  <a:pt x="319" y="718"/>
                </a:lnTo>
                <a:lnTo>
                  <a:pt x="312" y="700"/>
                </a:lnTo>
                <a:lnTo>
                  <a:pt x="282" y="710"/>
                </a:lnTo>
                <a:lnTo>
                  <a:pt x="195" y="671"/>
                </a:lnTo>
                <a:lnTo>
                  <a:pt x="177" y="657"/>
                </a:lnTo>
                <a:lnTo>
                  <a:pt x="177" y="643"/>
                </a:lnTo>
                <a:lnTo>
                  <a:pt x="170" y="627"/>
                </a:lnTo>
                <a:lnTo>
                  <a:pt x="188" y="609"/>
                </a:lnTo>
                <a:lnTo>
                  <a:pt x="205" y="553"/>
                </a:lnTo>
                <a:lnTo>
                  <a:pt x="205" y="480"/>
                </a:lnTo>
                <a:lnTo>
                  <a:pt x="191" y="452"/>
                </a:lnTo>
                <a:lnTo>
                  <a:pt x="205" y="439"/>
                </a:lnTo>
                <a:lnTo>
                  <a:pt x="205" y="404"/>
                </a:lnTo>
                <a:lnTo>
                  <a:pt x="174" y="390"/>
                </a:lnTo>
                <a:lnTo>
                  <a:pt x="142" y="317"/>
                </a:lnTo>
                <a:lnTo>
                  <a:pt x="90" y="317"/>
                </a:lnTo>
                <a:lnTo>
                  <a:pt x="66" y="282"/>
                </a:lnTo>
                <a:lnTo>
                  <a:pt x="48" y="292"/>
                </a:lnTo>
                <a:lnTo>
                  <a:pt x="0" y="261"/>
                </a:lnTo>
                <a:lnTo>
                  <a:pt x="14" y="246"/>
                </a:lnTo>
                <a:lnTo>
                  <a:pt x="11" y="230"/>
                </a:lnTo>
                <a:lnTo>
                  <a:pt x="34" y="227"/>
                </a:lnTo>
                <a:lnTo>
                  <a:pt x="20" y="206"/>
                </a:lnTo>
                <a:lnTo>
                  <a:pt x="44" y="195"/>
                </a:lnTo>
                <a:lnTo>
                  <a:pt x="76" y="192"/>
                </a:lnTo>
                <a:lnTo>
                  <a:pt x="80" y="177"/>
                </a:lnTo>
                <a:lnTo>
                  <a:pt x="110" y="184"/>
                </a:lnTo>
                <a:lnTo>
                  <a:pt x="128" y="206"/>
                </a:lnTo>
                <a:lnTo>
                  <a:pt x="152" y="195"/>
                </a:lnTo>
                <a:lnTo>
                  <a:pt x="156" y="209"/>
                </a:lnTo>
                <a:lnTo>
                  <a:pt x="204" y="209"/>
                </a:lnTo>
                <a:lnTo>
                  <a:pt x="191" y="174"/>
                </a:lnTo>
                <a:lnTo>
                  <a:pt x="163" y="130"/>
                </a:lnTo>
                <a:lnTo>
                  <a:pt x="205" y="133"/>
                </a:lnTo>
                <a:lnTo>
                  <a:pt x="214" y="167"/>
                </a:lnTo>
                <a:lnTo>
                  <a:pt x="243" y="170"/>
                </a:lnTo>
                <a:lnTo>
                  <a:pt x="267" y="177"/>
                </a:lnTo>
                <a:lnTo>
                  <a:pt x="305" y="170"/>
                </a:lnTo>
                <a:lnTo>
                  <a:pt x="308" y="140"/>
                </a:lnTo>
                <a:lnTo>
                  <a:pt x="326" y="140"/>
                </a:lnTo>
                <a:lnTo>
                  <a:pt x="372" y="108"/>
                </a:lnTo>
                <a:lnTo>
                  <a:pt x="379" y="18"/>
                </a:lnTo>
                <a:lnTo>
                  <a:pt x="420" y="0"/>
                </a:lnTo>
                <a:lnTo>
                  <a:pt x="434" y="0"/>
                </a:lnTo>
                <a:lnTo>
                  <a:pt x="445" y="25"/>
                </a:lnTo>
                <a:lnTo>
                  <a:pt x="466" y="39"/>
                </a:lnTo>
                <a:lnTo>
                  <a:pt x="477" y="50"/>
                </a:lnTo>
                <a:lnTo>
                  <a:pt x="473" y="69"/>
                </a:lnTo>
                <a:lnTo>
                  <a:pt x="485" y="87"/>
                </a:lnTo>
                <a:lnTo>
                  <a:pt x="524" y="91"/>
                </a:lnTo>
                <a:lnTo>
                  <a:pt x="517" y="119"/>
                </a:lnTo>
                <a:lnTo>
                  <a:pt x="528" y="122"/>
                </a:lnTo>
                <a:lnTo>
                  <a:pt x="563" y="112"/>
                </a:lnTo>
                <a:lnTo>
                  <a:pt x="563" y="133"/>
                </a:lnTo>
                <a:lnTo>
                  <a:pt x="577" y="151"/>
                </a:lnTo>
                <a:lnTo>
                  <a:pt x="604" y="156"/>
                </a:lnTo>
                <a:lnTo>
                  <a:pt x="622" y="158"/>
                </a:lnTo>
                <a:lnTo>
                  <a:pt x="643" y="170"/>
                </a:lnTo>
                <a:lnTo>
                  <a:pt x="666" y="174"/>
                </a:lnTo>
                <a:lnTo>
                  <a:pt x="691" y="209"/>
                </a:lnTo>
                <a:lnTo>
                  <a:pt x="712" y="206"/>
                </a:lnTo>
                <a:lnTo>
                  <a:pt x="726" y="195"/>
                </a:lnTo>
                <a:lnTo>
                  <a:pt x="733" y="209"/>
                </a:lnTo>
                <a:lnTo>
                  <a:pt x="749" y="209"/>
                </a:lnTo>
                <a:lnTo>
                  <a:pt x="755" y="234"/>
                </a:lnTo>
                <a:lnTo>
                  <a:pt x="744" y="257"/>
                </a:lnTo>
                <a:lnTo>
                  <a:pt x="709" y="285"/>
                </a:lnTo>
                <a:lnTo>
                  <a:pt x="705" y="303"/>
                </a:lnTo>
                <a:lnTo>
                  <a:pt x="716" y="324"/>
                </a:lnTo>
                <a:lnTo>
                  <a:pt x="680" y="328"/>
                </a:lnTo>
                <a:lnTo>
                  <a:pt x="680" y="328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1162080" y="4567320"/>
            <a:ext cx="1962000" cy="1468440"/>
          </a:xfrm>
          <a:custGeom>
            <a:avLst/>
            <a:gdLst/>
            <a:ahLst/>
            <a:rect l="l" t="t" r="r" b="b"/>
            <a:pathLst>
              <a:path w="716" h="567">
                <a:moveTo>
                  <a:pt x="712" y="181"/>
                </a:moveTo>
                <a:lnTo>
                  <a:pt x="701" y="188"/>
                </a:lnTo>
                <a:lnTo>
                  <a:pt x="647" y="236"/>
                </a:lnTo>
                <a:lnTo>
                  <a:pt x="604" y="236"/>
                </a:lnTo>
                <a:lnTo>
                  <a:pt x="549" y="264"/>
                </a:lnTo>
                <a:lnTo>
                  <a:pt x="546" y="303"/>
                </a:lnTo>
                <a:lnTo>
                  <a:pt x="524" y="317"/>
                </a:lnTo>
                <a:lnTo>
                  <a:pt x="496" y="344"/>
                </a:lnTo>
                <a:lnTo>
                  <a:pt x="492" y="414"/>
                </a:lnTo>
                <a:lnTo>
                  <a:pt x="507" y="425"/>
                </a:lnTo>
                <a:lnTo>
                  <a:pt x="500" y="448"/>
                </a:lnTo>
                <a:lnTo>
                  <a:pt x="476" y="452"/>
                </a:lnTo>
                <a:lnTo>
                  <a:pt x="476" y="473"/>
                </a:lnTo>
                <a:lnTo>
                  <a:pt x="466" y="491"/>
                </a:lnTo>
                <a:lnTo>
                  <a:pt x="402" y="501"/>
                </a:lnTo>
                <a:lnTo>
                  <a:pt x="399" y="538"/>
                </a:lnTo>
                <a:lnTo>
                  <a:pt x="365" y="549"/>
                </a:lnTo>
                <a:lnTo>
                  <a:pt x="308" y="538"/>
                </a:lnTo>
                <a:lnTo>
                  <a:pt x="202" y="553"/>
                </a:lnTo>
                <a:lnTo>
                  <a:pt x="181" y="567"/>
                </a:lnTo>
                <a:lnTo>
                  <a:pt x="163" y="567"/>
                </a:lnTo>
                <a:lnTo>
                  <a:pt x="138" y="549"/>
                </a:lnTo>
                <a:lnTo>
                  <a:pt x="128" y="505"/>
                </a:lnTo>
                <a:lnTo>
                  <a:pt x="90" y="498"/>
                </a:lnTo>
                <a:lnTo>
                  <a:pt x="90" y="473"/>
                </a:lnTo>
                <a:lnTo>
                  <a:pt x="117" y="452"/>
                </a:lnTo>
                <a:lnTo>
                  <a:pt x="113" y="423"/>
                </a:lnTo>
                <a:lnTo>
                  <a:pt x="131" y="383"/>
                </a:lnTo>
                <a:lnTo>
                  <a:pt x="117" y="361"/>
                </a:lnTo>
                <a:lnTo>
                  <a:pt x="105" y="314"/>
                </a:lnTo>
                <a:lnTo>
                  <a:pt x="128" y="324"/>
                </a:lnTo>
                <a:lnTo>
                  <a:pt x="135" y="314"/>
                </a:lnTo>
                <a:lnTo>
                  <a:pt x="131" y="285"/>
                </a:lnTo>
                <a:lnTo>
                  <a:pt x="138" y="282"/>
                </a:lnTo>
                <a:lnTo>
                  <a:pt x="138" y="216"/>
                </a:lnTo>
                <a:lnTo>
                  <a:pt x="174" y="188"/>
                </a:lnTo>
                <a:lnTo>
                  <a:pt x="167" y="163"/>
                </a:lnTo>
                <a:lnTo>
                  <a:pt x="174" y="144"/>
                </a:lnTo>
                <a:lnTo>
                  <a:pt x="113" y="159"/>
                </a:lnTo>
                <a:lnTo>
                  <a:pt x="69" y="142"/>
                </a:lnTo>
                <a:lnTo>
                  <a:pt x="73" y="126"/>
                </a:lnTo>
                <a:lnTo>
                  <a:pt x="25" y="126"/>
                </a:lnTo>
                <a:lnTo>
                  <a:pt x="25" y="94"/>
                </a:lnTo>
                <a:lnTo>
                  <a:pt x="0" y="80"/>
                </a:lnTo>
                <a:lnTo>
                  <a:pt x="19" y="35"/>
                </a:lnTo>
                <a:lnTo>
                  <a:pt x="58" y="32"/>
                </a:lnTo>
                <a:lnTo>
                  <a:pt x="76" y="0"/>
                </a:lnTo>
                <a:lnTo>
                  <a:pt x="103" y="7"/>
                </a:lnTo>
                <a:lnTo>
                  <a:pt x="128" y="21"/>
                </a:lnTo>
                <a:lnTo>
                  <a:pt x="191" y="35"/>
                </a:lnTo>
                <a:lnTo>
                  <a:pt x="229" y="28"/>
                </a:lnTo>
                <a:lnTo>
                  <a:pt x="232" y="35"/>
                </a:lnTo>
                <a:lnTo>
                  <a:pt x="337" y="53"/>
                </a:lnTo>
                <a:lnTo>
                  <a:pt x="344" y="43"/>
                </a:lnTo>
                <a:lnTo>
                  <a:pt x="368" y="53"/>
                </a:lnTo>
                <a:lnTo>
                  <a:pt x="395" y="43"/>
                </a:lnTo>
                <a:lnTo>
                  <a:pt x="420" y="66"/>
                </a:lnTo>
                <a:lnTo>
                  <a:pt x="441" y="53"/>
                </a:lnTo>
                <a:lnTo>
                  <a:pt x="448" y="69"/>
                </a:lnTo>
                <a:lnTo>
                  <a:pt x="448" y="83"/>
                </a:lnTo>
                <a:lnTo>
                  <a:pt x="466" y="97"/>
                </a:lnTo>
                <a:lnTo>
                  <a:pt x="553" y="136"/>
                </a:lnTo>
                <a:lnTo>
                  <a:pt x="583" y="126"/>
                </a:lnTo>
                <a:lnTo>
                  <a:pt x="590" y="144"/>
                </a:lnTo>
                <a:lnTo>
                  <a:pt x="664" y="170"/>
                </a:lnTo>
                <a:lnTo>
                  <a:pt x="716" y="144"/>
                </a:lnTo>
                <a:lnTo>
                  <a:pt x="712" y="181"/>
                </a:lnTo>
                <a:lnTo>
                  <a:pt x="712" y="181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1162080" y="4567320"/>
            <a:ext cx="1962000" cy="1468440"/>
          </a:xfrm>
          <a:custGeom>
            <a:avLst/>
            <a:gdLst/>
            <a:ahLst/>
            <a:rect l="l" t="t" r="r" b="b"/>
            <a:pathLst>
              <a:path w="716" h="567">
                <a:moveTo>
                  <a:pt x="712" y="181"/>
                </a:moveTo>
                <a:lnTo>
                  <a:pt x="701" y="188"/>
                </a:lnTo>
                <a:lnTo>
                  <a:pt x="647" y="236"/>
                </a:lnTo>
                <a:lnTo>
                  <a:pt x="604" y="236"/>
                </a:lnTo>
                <a:lnTo>
                  <a:pt x="549" y="264"/>
                </a:lnTo>
                <a:lnTo>
                  <a:pt x="546" y="303"/>
                </a:lnTo>
                <a:lnTo>
                  <a:pt x="524" y="317"/>
                </a:lnTo>
                <a:lnTo>
                  <a:pt x="496" y="344"/>
                </a:lnTo>
                <a:lnTo>
                  <a:pt x="492" y="414"/>
                </a:lnTo>
                <a:lnTo>
                  <a:pt x="507" y="425"/>
                </a:lnTo>
                <a:lnTo>
                  <a:pt x="500" y="448"/>
                </a:lnTo>
                <a:lnTo>
                  <a:pt x="476" y="452"/>
                </a:lnTo>
                <a:lnTo>
                  <a:pt x="476" y="473"/>
                </a:lnTo>
                <a:lnTo>
                  <a:pt x="466" y="491"/>
                </a:lnTo>
                <a:lnTo>
                  <a:pt x="402" y="501"/>
                </a:lnTo>
                <a:lnTo>
                  <a:pt x="399" y="538"/>
                </a:lnTo>
                <a:lnTo>
                  <a:pt x="365" y="549"/>
                </a:lnTo>
                <a:lnTo>
                  <a:pt x="308" y="538"/>
                </a:lnTo>
                <a:lnTo>
                  <a:pt x="202" y="553"/>
                </a:lnTo>
                <a:lnTo>
                  <a:pt x="181" y="567"/>
                </a:lnTo>
                <a:lnTo>
                  <a:pt x="163" y="567"/>
                </a:lnTo>
                <a:lnTo>
                  <a:pt x="138" y="549"/>
                </a:lnTo>
                <a:lnTo>
                  <a:pt x="128" y="505"/>
                </a:lnTo>
                <a:lnTo>
                  <a:pt x="90" y="498"/>
                </a:lnTo>
                <a:lnTo>
                  <a:pt x="90" y="473"/>
                </a:lnTo>
                <a:lnTo>
                  <a:pt x="117" y="452"/>
                </a:lnTo>
                <a:lnTo>
                  <a:pt x="113" y="423"/>
                </a:lnTo>
                <a:lnTo>
                  <a:pt x="131" y="383"/>
                </a:lnTo>
                <a:lnTo>
                  <a:pt x="117" y="361"/>
                </a:lnTo>
                <a:lnTo>
                  <a:pt x="105" y="314"/>
                </a:lnTo>
                <a:lnTo>
                  <a:pt x="128" y="324"/>
                </a:lnTo>
                <a:lnTo>
                  <a:pt x="135" y="314"/>
                </a:lnTo>
                <a:lnTo>
                  <a:pt x="131" y="285"/>
                </a:lnTo>
                <a:lnTo>
                  <a:pt x="138" y="282"/>
                </a:lnTo>
                <a:lnTo>
                  <a:pt x="138" y="216"/>
                </a:lnTo>
                <a:lnTo>
                  <a:pt x="174" y="188"/>
                </a:lnTo>
                <a:lnTo>
                  <a:pt x="167" y="163"/>
                </a:lnTo>
                <a:lnTo>
                  <a:pt x="174" y="144"/>
                </a:lnTo>
                <a:lnTo>
                  <a:pt x="113" y="159"/>
                </a:lnTo>
                <a:lnTo>
                  <a:pt x="69" y="142"/>
                </a:lnTo>
                <a:lnTo>
                  <a:pt x="73" y="126"/>
                </a:lnTo>
                <a:lnTo>
                  <a:pt x="25" y="126"/>
                </a:lnTo>
                <a:lnTo>
                  <a:pt x="25" y="94"/>
                </a:lnTo>
                <a:lnTo>
                  <a:pt x="0" y="80"/>
                </a:lnTo>
                <a:lnTo>
                  <a:pt x="19" y="35"/>
                </a:lnTo>
                <a:lnTo>
                  <a:pt x="58" y="32"/>
                </a:lnTo>
                <a:lnTo>
                  <a:pt x="76" y="0"/>
                </a:lnTo>
                <a:lnTo>
                  <a:pt x="103" y="7"/>
                </a:lnTo>
                <a:lnTo>
                  <a:pt x="128" y="21"/>
                </a:lnTo>
                <a:lnTo>
                  <a:pt x="191" y="35"/>
                </a:lnTo>
                <a:lnTo>
                  <a:pt x="229" y="28"/>
                </a:lnTo>
                <a:lnTo>
                  <a:pt x="232" y="35"/>
                </a:lnTo>
                <a:lnTo>
                  <a:pt x="337" y="53"/>
                </a:lnTo>
                <a:lnTo>
                  <a:pt x="344" y="43"/>
                </a:lnTo>
                <a:lnTo>
                  <a:pt x="368" y="53"/>
                </a:lnTo>
                <a:lnTo>
                  <a:pt x="395" y="43"/>
                </a:lnTo>
                <a:lnTo>
                  <a:pt x="420" y="66"/>
                </a:lnTo>
                <a:lnTo>
                  <a:pt x="441" y="53"/>
                </a:lnTo>
                <a:lnTo>
                  <a:pt x="448" y="69"/>
                </a:lnTo>
                <a:lnTo>
                  <a:pt x="448" y="83"/>
                </a:lnTo>
                <a:lnTo>
                  <a:pt x="466" y="97"/>
                </a:lnTo>
                <a:lnTo>
                  <a:pt x="553" y="136"/>
                </a:lnTo>
                <a:lnTo>
                  <a:pt x="583" y="126"/>
                </a:lnTo>
                <a:lnTo>
                  <a:pt x="590" y="144"/>
                </a:lnTo>
                <a:lnTo>
                  <a:pt x="664" y="170"/>
                </a:lnTo>
                <a:lnTo>
                  <a:pt x="716" y="144"/>
                </a:lnTo>
                <a:lnTo>
                  <a:pt x="712" y="181"/>
                </a:lnTo>
                <a:lnTo>
                  <a:pt x="712" y="181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1797120" y="2023920"/>
            <a:ext cx="1218960" cy="1290960"/>
          </a:xfrm>
          <a:custGeom>
            <a:avLst/>
            <a:gdLst/>
            <a:ahLst/>
            <a:rect l="l" t="t" r="r" b="b"/>
            <a:pathLst>
              <a:path w="445" h="498">
                <a:moveTo>
                  <a:pt x="191" y="352"/>
                </a:moveTo>
                <a:lnTo>
                  <a:pt x="202" y="352"/>
                </a:lnTo>
                <a:lnTo>
                  <a:pt x="202" y="345"/>
                </a:lnTo>
                <a:lnTo>
                  <a:pt x="191" y="335"/>
                </a:lnTo>
                <a:lnTo>
                  <a:pt x="188" y="320"/>
                </a:lnTo>
                <a:lnTo>
                  <a:pt x="198" y="313"/>
                </a:lnTo>
                <a:lnTo>
                  <a:pt x="191" y="299"/>
                </a:lnTo>
                <a:lnTo>
                  <a:pt x="198" y="287"/>
                </a:lnTo>
                <a:lnTo>
                  <a:pt x="195" y="273"/>
                </a:lnTo>
                <a:lnTo>
                  <a:pt x="184" y="292"/>
                </a:lnTo>
                <a:lnTo>
                  <a:pt x="181" y="273"/>
                </a:lnTo>
                <a:lnTo>
                  <a:pt x="188" y="255"/>
                </a:lnTo>
                <a:lnTo>
                  <a:pt x="170" y="237"/>
                </a:lnTo>
                <a:lnTo>
                  <a:pt x="195" y="223"/>
                </a:lnTo>
                <a:lnTo>
                  <a:pt x="191" y="216"/>
                </a:lnTo>
                <a:lnTo>
                  <a:pt x="181" y="223"/>
                </a:lnTo>
                <a:lnTo>
                  <a:pt x="181" y="205"/>
                </a:lnTo>
                <a:lnTo>
                  <a:pt x="191" y="179"/>
                </a:lnTo>
                <a:lnTo>
                  <a:pt x="181" y="172"/>
                </a:lnTo>
                <a:lnTo>
                  <a:pt x="202" y="129"/>
                </a:lnTo>
                <a:lnTo>
                  <a:pt x="188" y="115"/>
                </a:lnTo>
                <a:lnTo>
                  <a:pt x="181" y="133"/>
                </a:lnTo>
                <a:lnTo>
                  <a:pt x="167" y="129"/>
                </a:lnTo>
                <a:lnTo>
                  <a:pt x="149" y="108"/>
                </a:lnTo>
                <a:lnTo>
                  <a:pt x="154" y="71"/>
                </a:lnTo>
                <a:lnTo>
                  <a:pt x="191" y="46"/>
                </a:lnTo>
                <a:lnTo>
                  <a:pt x="237" y="28"/>
                </a:lnTo>
                <a:lnTo>
                  <a:pt x="227" y="5"/>
                </a:lnTo>
                <a:lnTo>
                  <a:pt x="257" y="0"/>
                </a:lnTo>
                <a:lnTo>
                  <a:pt x="257" y="14"/>
                </a:lnTo>
                <a:lnTo>
                  <a:pt x="275" y="25"/>
                </a:lnTo>
                <a:lnTo>
                  <a:pt x="275" y="53"/>
                </a:lnTo>
                <a:lnTo>
                  <a:pt x="285" y="71"/>
                </a:lnTo>
                <a:lnTo>
                  <a:pt x="314" y="71"/>
                </a:lnTo>
                <a:lnTo>
                  <a:pt x="351" y="126"/>
                </a:lnTo>
                <a:lnTo>
                  <a:pt x="347" y="154"/>
                </a:lnTo>
                <a:lnTo>
                  <a:pt x="361" y="165"/>
                </a:lnTo>
                <a:lnTo>
                  <a:pt x="372" y="241"/>
                </a:lnTo>
                <a:lnTo>
                  <a:pt x="415" y="241"/>
                </a:lnTo>
                <a:lnTo>
                  <a:pt x="445" y="287"/>
                </a:lnTo>
                <a:lnTo>
                  <a:pt x="430" y="345"/>
                </a:lnTo>
                <a:lnTo>
                  <a:pt x="383" y="370"/>
                </a:lnTo>
                <a:lnTo>
                  <a:pt x="404" y="381"/>
                </a:lnTo>
                <a:lnTo>
                  <a:pt x="430" y="381"/>
                </a:lnTo>
                <a:lnTo>
                  <a:pt x="415" y="407"/>
                </a:lnTo>
                <a:lnTo>
                  <a:pt x="386" y="432"/>
                </a:lnTo>
                <a:lnTo>
                  <a:pt x="383" y="450"/>
                </a:lnTo>
                <a:lnTo>
                  <a:pt x="358" y="457"/>
                </a:lnTo>
                <a:lnTo>
                  <a:pt x="324" y="450"/>
                </a:lnTo>
                <a:lnTo>
                  <a:pt x="282" y="453"/>
                </a:lnTo>
                <a:lnTo>
                  <a:pt x="264" y="453"/>
                </a:lnTo>
                <a:lnTo>
                  <a:pt x="260" y="480"/>
                </a:lnTo>
                <a:lnTo>
                  <a:pt x="260" y="483"/>
                </a:lnTo>
                <a:lnTo>
                  <a:pt x="151" y="487"/>
                </a:lnTo>
                <a:lnTo>
                  <a:pt x="129" y="490"/>
                </a:lnTo>
                <a:lnTo>
                  <a:pt x="101" y="483"/>
                </a:lnTo>
                <a:lnTo>
                  <a:pt x="50" y="487"/>
                </a:lnTo>
                <a:lnTo>
                  <a:pt x="46" y="498"/>
                </a:lnTo>
                <a:lnTo>
                  <a:pt x="0" y="487"/>
                </a:lnTo>
                <a:lnTo>
                  <a:pt x="39" y="460"/>
                </a:lnTo>
                <a:lnTo>
                  <a:pt x="50" y="443"/>
                </a:lnTo>
                <a:lnTo>
                  <a:pt x="76" y="443"/>
                </a:lnTo>
                <a:lnTo>
                  <a:pt x="80" y="411"/>
                </a:lnTo>
                <a:lnTo>
                  <a:pt x="122" y="381"/>
                </a:lnTo>
                <a:lnTo>
                  <a:pt x="170" y="390"/>
                </a:lnTo>
                <a:lnTo>
                  <a:pt x="191" y="359"/>
                </a:lnTo>
                <a:lnTo>
                  <a:pt x="191" y="352"/>
                </a:lnTo>
                <a:lnTo>
                  <a:pt x="191" y="352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1797120" y="2023920"/>
            <a:ext cx="1218960" cy="1290960"/>
          </a:xfrm>
          <a:custGeom>
            <a:avLst/>
            <a:gdLst/>
            <a:ahLst/>
            <a:rect l="l" t="t" r="r" b="b"/>
            <a:pathLst>
              <a:path w="445" h="498">
                <a:moveTo>
                  <a:pt x="191" y="352"/>
                </a:moveTo>
                <a:lnTo>
                  <a:pt x="202" y="352"/>
                </a:lnTo>
                <a:lnTo>
                  <a:pt x="202" y="345"/>
                </a:lnTo>
                <a:lnTo>
                  <a:pt x="191" y="335"/>
                </a:lnTo>
                <a:lnTo>
                  <a:pt x="188" y="320"/>
                </a:lnTo>
                <a:lnTo>
                  <a:pt x="198" y="313"/>
                </a:lnTo>
                <a:lnTo>
                  <a:pt x="191" y="299"/>
                </a:lnTo>
                <a:lnTo>
                  <a:pt x="198" y="287"/>
                </a:lnTo>
                <a:lnTo>
                  <a:pt x="195" y="273"/>
                </a:lnTo>
                <a:lnTo>
                  <a:pt x="184" y="292"/>
                </a:lnTo>
                <a:lnTo>
                  <a:pt x="181" y="273"/>
                </a:lnTo>
                <a:lnTo>
                  <a:pt x="188" y="255"/>
                </a:lnTo>
                <a:lnTo>
                  <a:pt x="170" y="237"/>
                </a:lnTo>
                <a:lnTo>
                  <a:pt x="195" y="223"/>
                </a:lnTo>
                <a:lnTo>
                  <a:pt x="191" y="216"/>
                </a:lnTo>
                <a:lnTo>
                  <a:pt x="181" y="223"/>
                </a:lnTo>
                <a:lnTo>
                  <a:pt x="181" y="205"/>
                </a:lnTo>
                <a:lnTo>
                  <a:pt x="191" y="179"/>
                </a:lnTo>
                <a:lnTo>
                  <a:pt x="181" y="172"/>
                </a:lnTo>
                <a:lnTo>
                  <a:pt x="202" y="129"/>
                </a:lnTo>
                <a:lnTo>
                  <a:pt x="188" y="115"/>
                </a:lnTo>
                <a:lnTo>
                  <a:pt x="181" y="133"/>
                </a:lnTo>
                <a:lnTo>
                  <a:pt x="167" y="129"/>
                </a:lnTo>
                <a:lnTo>
                  <a:pt x="149" y="108"/>
                </a:lnTo>
                <a:lnTo>
                  <a:pt x="154" y="71"/>
                </a:lnTo>
                <a:lnTo>
                  <a:pt x="191" y="46"/>
                </a:lnTo>
                <a:lnTo>
                  <a:pt x="237" y="28"/>
                </a:lnTo>
                <a:lnTo>
                  <a:pt x="227" y="5"/>
                </a:lnTo>
                <a:lnTo>
                  <a:pt x="257" y="0"/>
                </a:lnTo>
                <a:lnTo>
                  <a:pt x="257" y="14"/>
                </a:lnTo>
                <a:lnTo>
                  <a:pt x="275" y="25"/>
                </a:lnTo>
                <a:lnTo>
                  <a:pt x="275" y="53"/>
                </a:lnTo>
                <a:lnTo>
                  <a:pt x="285" y="71"/>
                </a:lnTo>
                <a:lnTo>
                  <a:pt x="314" y="71"/>
                </a:lnTo>
                <a:lnTo>
                  <a:pt x="351" y="126"/>
                </a:lnTo>
                <a:lnTo>
                  <a:pt x="347" y="154"/>
                </a:lnTo>
                <a:lnTo>
                  <a:pt x="361" y="165"/>
                </a:lnTo>
                <a:lnTo>
                  <a:pt x="372" y="241"/>
                </a:lnTo>
                <a:lnTo>
                  <a:pt x="415" y="241"/>
                </a:lnTo>
                <a:lnTo>
                  <a:pt x="445" y="287"/>
                </a:lnTo>
                <a:lnTo>
                  <a:pt x="430" y="345"/>
                </a:lnTo>
                <a:lnTo>
                  <a:pt x="383" y="370"/>
                </a:lnTo>
                <a:lnTo>
                  <a:pt x="404" y="381"/>
                </a:lnTo>
                <a:lnTo>
                  <a:pt x="430" y="381"/>
                </a:lnTo>
                <a:lnTo>
                  <a:pt x="415" y="407"/>
                </a:lnTo>
                <a:lnTo>
                  <a:pt x="386" y="432"/>
                </a:lnTo>
                <a:lnTo>
                  <a:pt x="383" y="450"/>
                </a:lnTo>
                <a:lnTo>
                  <a:pt x="358" y="457"/>
                </a:lnTo>
                <a:lnTo>
                  <a:pt x="324" y="450"/>
                </a:lnTo>
                <a:lnTo>
                  <a:pt x="282" y="453"/>
                </a:lnTo>
                <a:lnTo>
                  <a:pt x="264" y="453"/>
                </a:lnTo>
                <a:lnTo>
                  <a:pt x="260" y="480"/>
                </a:lnTo>
                <a:lnTo>
                  <a:pt x="260" y="483"/>
                </a:lnTo>
                <a:lnTo>
                  <a:pt x="151" y="487"/>
                </a:lnTo>
                <a:lnTo>
                  <a:pt x="129" y="490"/>
                </a:lnTo>
                <a:lnTo>
                  <a:pt x="101" y="483"/>
                </a:lnTo>
                <a:lnTo>
                  <a:pt x="50" y="487"/>
                </a:lnTo>
                <a:lnTo>
                  <a:pt x="46" y="498"/>
                </a:lnTo>
                <a:lnTo>
                  <a:pt x="0" y="487"/>
                </a:lnTo>
                <a:lnTo>
                  <a:pt x="39" y="460"/>
                </a:lnTo>
                <a:lnTo>
                  <a:pt x="50" y="443"/>
                </a:lnTo>
                <a:lnTo>
                  <a:pt x="76" y="443"/>
                </a:lnTo>
                <a:lnTo>
                  <a:pt x="80" y="411"/>
                </a:lnTo>
                <a:lnTo>
                  <a:pt x="122" y="381"/>
                </a:lnTo>
                <a:lnTo>
                  <a:pt x="170" y="390"/>
                </a:lnTo>
                <a:lnTo>
                  <a:pt x="191" y="359"/>
                </a:lnTo>
                <a:lnTo>
                  <a:pt x="191" y="352"/>
                </a:lnTo>
                <a:lnTo>
                  <a:pt x="191" y="352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>
            <a:off x="1873080" y="2556000"/>
            <a:ext cx="478080" cy="419040"/>
          </a:xfrm>
          <a:custGeom>
            <a:avLst/>
            <a:gdLst/>
            <a:ahLst/>
            <a:rect l="l" t="t" r="r" b="b"/>
            <a:pathLst>
              <a:path w="174" h="162">
                <a:moveTo>
                  <a:pt x="163" y="147"/>
                </a:moveTo>
                <a:lnTo>
                  <a:pt x="174" y="147"/>
                </a:lnTo>
                <a:lnTo>
                  <a:pt x="174" y="140"/>
                </a:lnTo>
                <a:lnTo>
                  <a:pt x="163" y="130"/>
                </a:lnTo>
                <a:lnTo>
                  <a:pt x="160" y="115"/>
                </a:lnTo>
                <a:lnTo>
                  <a:pt x="170" y="108"/>
                </a:lnTo>
                <a:lnTo>
                  <a:pt x="163" y="94"/>
                </a:lnTo>
                <a:lnTo>
                  <a:pt x="170" y="82"/>
                </a:lnTo>
                <a:lnTo>
                  <a:pt x="167" y="68"/>
                </a:lnTo>
                <a:lnTo>
                  <a:pt x="156" y="87"/>
                </a:lnTo>
                <a:lnTo>
                  <a:pt x="153" y="68"/>
                </a:lnTo>
                <a:lnTo>
                  <a:pt x="160" y="50"/>
                </a:lnTo>
                <a:lnTo>
                  <a:pt x="142" y="32"/>
                </a:lnTo>
                <a:lnTo>
                  <a:pt x="167" y="18"/>
                </a:lnTo>
                <a:lnTo>
                  <a:pt x="163" y="11"/>
                </a:lnTo>
                <a:lnTo>
                  <a:pt x="153" y="18"/>
                </a:lnTo>
                <a:lnTo>
                  <a:pt x="153" y="0"/>
                </a:lnTo>
                <a:lnTo>
                  <a:pt x="149" y="7"/>
                </a:lnTo>
                <a:lnTo>
                  <a:pt x="101" y="0"/>
                </a:lnTo>
                <a:lnTo>
                  <a:pt x="62" y="4"/>
                </a:lnTo>
                <a:lnTo>
                  <a:pt x="55" y="36"/>
                </a:lnTo>
                <a:lnTo>
                  <a:pt x="66" y="36"/>
                </a:lnTo>
                <a:lnTo>
                  <a:pt x="94" y="18"/>
                </a:lnTo>
                <a:lnTo>
                  <a:pt x="101" y="29"/>
                </a:lnTo>
                <a:lnTo>
                  <a:pt x="91" y="57"/>
                </a:lnTo>
                <a:lnTo>
                  <a:pt x="77" y="68"/>
                </a:lnTo>
                <a:lnTo>
                  <a:pt x="77" y="82"/>
                </a:lnTo>
                <a:lnTo>
                  <a:pt x="84" y="105"/>
                </a:lnTo>
                <a:lnTo>
                  <a:pt x="62" y="115"/>
                </a:lnTo>
                <a:lnTo>
                  <a:pt x="25" y="112"/>
                </a:lnTo>
                <a:lnTo>
                  <a:pt x="0" y="137"/>
                </a:lnTo>
                <a:lnTo>
                  <a:pt x="41" y="151"/>
                </a:lnTo>
                <a:lnTo>
                  <a:pt x="84" y="151"/>
                </a:lnTo>
                <a:lnTo>
                  <a:pt x="91" y="154"/>
                </a:lnTo>
                <a:lnTo>
                  <a:pt x="123" y="162"/>
                </a:lnTo>
                <a:lnTo>
                  <a:pt x="123" y="154"/>
                </a:lnTo>
                <a:lnTo>
                  <a:pt x="163" y="147"/>
                </a:lnTo>
                <a:lnTo>
                  <a:pt x="163" y="147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1873080" y="2556000"/>
            <a:ext cx="478080" cy="419040"/>
          </a:xfrm>
          <a:custGeom>
            <a:avLst/>
            <a:gdLst/>
            <a:ahLst/>
            <a:rect l="l" t="t" r="r" b="b"/>
            <a:pathLst>
              <a:path w="174" h="162">
                <a:moveTo>
                  <a:pt x="163" y="147"/>
                </a:moveTo>
                <a:lnTo>
                  <a:pt x="174" y="147"/>
                </a:lnTo>
                <a:lnTo>
                  <a:pt x="174" y="140"/>
                </a:lnTo>
                <a:lnTo>
                  <a:pt x="163" y="130"/>
                </a:lnTo>
                <a:lnTo>
                  <a:pt x="160" y="115"/>
                </a:lnTo>
                <a:lnTo>
                  <a:pt x="170" y="108"/>
                </a:lnTo>
                <a:lnTo>
                  <a:pt x="163" y="94"/>
                </a:lnTo>
                <a:lnTo>
                  <a:pt x="170" y="82"/>
                </a:lnTo>
                <a:lnTo>
                  <a:pt x="167" y="68"/>
                </a:lnTo>
                <a:lnTo>
                  <a:pt x="156" y="87"/>
                </a:lnTo>
                <a:lnTo>
                  <a:pt x="153" y="68"/>
                </a:lnTo>
                <a:lnTo>
                  <a:pt x="160" y="50"/>
                </a:lnTo>
                <a:lnTo>
                  <a:pt x="142" y="32"/>
                </a:lnTo>
                <a:lnTo>
                  <a:pt x="167" y="18"/>
                </a:lnTo>
                <a:lnTo>
                  <a:pt x="163" y="11"/>
                </a:lnTo>
                <a:lnTo>
                  <a:pt x="153" y="18"/>
                </a:lnTo>
                <a:lnTo>
                  <a:pt x="153" y="0"/>
                </a:lnTo>
                <a:lnTo>
                  <a:pt x="149" y="7"/>
                </a:lnTo>
                <a:lnTo>
                  <a:pt x="101" y="0"/>
                </a:lnTo>
                <a:lnTo>
                  <a:pt x="62" y="4"/>
                </a:lnTo>
                <a:lnTo>
                  <a:pt x="55" y="36"/>
                </a:lnTo>
                <a:lnTo>
                  <a:pt x="66" y="36"/>
                </a:lnTo>
                <a:lnTo>
                  <a:pt x="94" y="18"/>
                </a:lnTo>
                <a:lnTo>
                  <a:pt x="101" y="29"/>
                </a:lnTo>
                <a:lnTo>
                  <a:pt x="91" y="57"/>
                </a:lnTo>
                <a:lnTo>
                  <a:pt x="77" y="68"/>
                </a:lnTo>
                <a:lnTo>
                  <a:pt x="77" y="82"/>
                </a:lnTo>
                <a:lnTo>
                  <a:pt x="84" y="105"/>
                </a:lnTo>
                <a:lnTo>
                  <a:pt x="62" y="115"/>
                </a:lnTo>
                <a:lnTo>
                  <a:pt x="25" y="112"/>
                </a:lnTo>
                <a:lnTo>
                  <a:pt x="0" y="137"/>
                </a:lnTo>
                <a:lnTo>
                  <a:pt x="41" y="151"/>
                </a:lnTo>
                <a:lnTo>
                  <a:pt x="84" y="151"/>
                </a:lnTo>
                <a:lnTo>
                  <a:pt x="91" y="154"/>
                </a:lnTo>
                <a:lnTo>
                  <a:pt x="123" y="162"/>
                </a:lnTo>
                <a:lnTo>
                  <a:pt x="123" y="154"/>
                </a:lnTo>
                <a:lnTo>
                  <a:pt x="163" y="147"/>
                </a:lnTo>
                <a:lnTo>
                  <a:pt x="163" y="147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"/>
          <p:cNvSpPr/>
          <p:nvPr/>
        </p:nvSpPr>
        <p:spPr>
          <a:xfrm>
            <a:off x="1866960" y="1143000"/>
            <a:ext cx="642960" cy="1047600"/>
          </a:xfrm>
          <a:custGeom>
            <a:avLst/>
            <a:gdLst/>
            <a:ahLst/>
            <a:rect l="l" t="t" r="r" b="b"/>
            <a:pathLst>
              <a:path w="235" h="404">
                <a:moveTo>
                  <a:pt x="202" y="345"/>
                </a:moveTo>
                <a:lnTo>
                  <a:pt x="212" y="368"/>
                </a:lnTo>
                <a:lnTo>
                  <a:pt x="166" y="386"/>
                </a:lnTo>
                <a:lnTo>
                  <a:pt x="104" y="390"/>
                </a:lnTo>
                <a:lnTo>
                  <a:pt x="80" y="390"/>
                </a:lnTo>
                <a:lnTo>
                  <a:pt x="87" y="404"/>
                </a:lnTo>
                <a:lnTo>
                  <a:pt x="51" y="404"/>
                </a:lnTo>
                <a:lnTo>
                  <a:pt x="28" y="365"/>
                </a:lnTo>
                <a:lnTo>
                  <a:pt x="58" y="358"/>
                </a:lnTo>
                <a:lnTo>
                  <a:pt x="80" y="313"/>
                </a:lnTo>
                <a:lnTo>
                  <a:pt x="65" y="299"/>
                </a:lnTo>
                <a:lnTo>
                  <a:pt x="69" y="278"/>
                </a:lnTo>
                <a:lnTo>
                  <a:pt x="44" y="289"/>
                </a:lnTo>
                <a:lnTo>
                  <a:pt x="35" y="320"/>
                </a:lnTo>
                <a:lnTo>
                  <a:pt x="21" y="340"/>
                </a:lnTo>
                <a:lnTo>
                  <a:pt x="7" y="320"/>
                </a:lnTo>
                <a:lnTo>
                  <a:pt x="18" y="285"/>
                </a:lnTo>
                <a:lnTo>
                  <a:pt x="28" y="278"/>
                </a:lnTo>
                <a:lnTo>
                  <a:pt x="25" y="267"/>
                </a:lnTo>
                <a:lnTo>
                  <a:pt x="48" y="253"/>
                </a:lnTo>
                <a:lnTo>
                  <a:pt x="48" y="227"/>
                </a:lnTo>
                <a:lnTo>
                  <a:pt x="25" y="230"/>
                </a:lnTo>
                <a:lnTo>
                  <a:pt x="0" y="209"/>
                </a:lnTo>
                <a:lnTo>
                  <a:pt x="0" y="198"/>
                </a:lnTo>
                <a:lnTo>
                  <a:pt x="25" y="181"/>
                </a:lnTo>
                <a:lnTo>
                  <a:pt x="48" y="170"/>
                </a:lnTo>
                <a:lnTo>
                  <a:pt x="48" y="147"/>
                </a:lnTo>
                <a:lnTo>
                  <a:pt x="28" y="136"/>
                </a:lnTo>
                <a:lnTo>
                  <a:pt x="28" y="90"/>
                </a:lnTo>
                <a:lnTo>
                  <a:pt x="44" y="83"/>
                </a:lnTo>
                <a:lnTo>
                  <a:pt x="58" y="83"/>
                </a:lnTo>
                <a:lnTo>
                  <a:pt x="44" y="69"/>
                </a:lnTo>
                <a:lnTo>
                  <a:pt x="55" y="0"/>
                </a:lnTo>
                <a:lnTo>
                  <a:pt x="101" y="11"/>
                </a:lnTo>
                <a:lnTo>
                  <a:pt x="126" y="25"/>
                </a:lnTo>
                <a:lnTo>
                  <a:pt x="152" y="18"/>
                </a:lnTo>
                <a:lnTo>
                  <a:pt x="177" y="18"/>
                </a:lnTo>
                <a:lnTo>
                  <a:pt x="173" y="51"/>
                </a:lnTo>
                <a:lnTo>
                  <a:pt x="119" y="97"/>
                </a:lnTo>
                <a:lnTo>
                  <a:pt x="134" y="115"/>
                </a:lnTo>
                <a:lnTo>
                  <a:pt x="126" y="126"/>
                </a:lnTo>
                <a:lnTo>
                  <a:pt x="235" y="133"/>
                </a:lnTo>
                <a:lnTo>
                  <a:pt x="223" y="198"/>
                </a:lnTo>
                <a:lnTo>
                  <a:pt x="184" y="237"/>
                </a:lnTo>
                <a:lnTo>
                  <a:pt x="198" y="257"/>
                </a:lnTo>
                <a:lnTo>
                  <a:pt x="142" y="296"/>
                </a:lnTo>
                <a:lnTo>
                  <a:pt x="142" y="303"/>
                </a:lnTo>
                <a:lnTo>
                  <a:pt x="173" y="285"/>
                </a:lnTo>
                <a:lnTo>
                  <a:pt x="223" y="289"/>
                </a:lnTo>
                <a:lnTo>
                  <a:pt x="232" y="340"/>
                </a:lnTo>
                <a:lnTo>
                  <a:pt x="202" y="345"/>
                </a:lnTo>
                <a:lnTo>
                  <a:pt x="202" y="345"/>
                </a:lnTo>
                <a:lnTo>
                  <a:pt x="202" y="345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1866960" y="1143000"/>
            <a:ext cx="642960" cy="1047600"/>
          </a:xfrm>
          <a:custGeom>
            <a:avLst/>
            <a:gdLst/>
            <a:ahLst/>
            <a:rect l="l" t="t" r="r" b="b"/>
            <a:pathLst>
              <a:path w="235" h="404">
                <a:moveTo>
                  <a:pt x="202" y="345"/>
                </a:moveTo>
                <a:lnTo>
                  <a:pt x="212" y="368"/>
                </a:lnTo>
                <a:lnTo>
                  <a:pt x="166" y="386"/>
                </a:lnTo>
                <a:lnTo>
                  <a:pt x="104" y="390"/>
                </a:lnTo>
                <a:lnTo>
                  <a:pt x="80" y="390"/>
                </a:lnTo>
                <a:lnTo>
                  <a:pt x="87" y="404"/>
                </a:lnTo>
                <a:lnTo>
                  <a:pt x="51" y="404"/>
                </a:lnTo>
                <a:lnTo>
                  <a:pt x="28" y="365"/>
                </a:lnTo>
                <a:lnTo>
                  <a:pt x="58" y="358"/>
                </a:lnTo>
                <a:lnTo>
                  <a:pt x="80" y="313"/>
                </a:lnTo>
                <a:lnTo>
                  <a:pt x="65" y="299"/>
                </a:lnTo>
                <a:lnTo>
                  <a:pt x="69" y="278"/>
                </a:lnTo>
                <a:lnTo>
                  <a:pt x="44" y="289"/>
                </a:lnTo>
                <a:lnTo>
                  <a:pt x="35" y="320"/>
                </a:lnTo>
                <a:lnTo>
                  <a:pt x="21" y="340"/>
                </a:lnTo>
                <a:lnTo>
                  <a:pt x="7" y="320"/>
                </a:lnTo>
                <a:lnTo>
                  <a:pt x="18" y="285"/>
                </a:lnTo>
                <a:lnTo>
                  <a:pt x="28" y="278"/>
                </a:lnTo>
                <a:lnTo>
                  <a:pt x="25" y="267"/>
                </a:lnTo>
                <a:lnTo>
                  <a:pt x="48" y="253"/>
                </a:lnTo>
                <a:lnTo>
                  <a:pt x="48" y="227"/>
                </a:lnTo>
                <a:lnTo>
                  <a:pt x="25" y="230"/>
                </a:lnTo>
                <a:lnTo>
                  <a:pt x="0" y="209"/>
                </a:lnTo>
                <a:lnTo>
                  <a:pt x="0" y="198"/>
                </a:lnTo>
                <a:lnTo>
                  <a:pt x="25" y="181"/>
                </a:lnTo>
                <a:lnTo>
                  <a:pt x="48" y="170"/>
                </a:lnTo>
                <a:lnTo>
                  <a:pt x="48" y="147"/>
                </a:lnTo>
                <a:lnTo>
                  <a:pt x="28" y="136"/>
                </a:lnTo>
                <a:lnTo>
                  <a:pt x="28" y="90"/>
                </a:lnTo>
                <a:lnTo>
                  <a:pt x="44" y="83"/>
                </a:lnTo>
                <a:lnTo>
                  <a:pt x="58" y="83"/>
                </a:lnTo>
                <a:lnTo>
                  <a:pt x="44" y="69"/>
                </a:lnTo>
                <a:lnTo>
                  <a:pt x="55" y="0"/>
                </a:lnTo>
                <a:lnTo>
                  <a:pt x="101" y="11"/>
                </a:lnTo>
                <a:lnTo>
                  <a:pt x="126" y="25"/>
                </a:lnTo>
                <a:lnTo>
                  <a:pt x="152" y="18"/>
                </a:lnTo>
                <a:lnTo>
                  <a:pt x="177" y="18"/>
                </a:lnTo>
                <a:lnTo>
                  <a:pt x="173" y="51"/>
                </a:lnTo>
                <a:lnTo>
                  <a:pt x="119" y="97"/>
                </a:lnTo>
                <a:lnTo>
                  <a:pt x="134" y="115"/>
                </a:lnTo>
                <a:lnTo>
                  <a:pt x="126" y="126"/>
                </a:lnTo>
                <a:lnTo>
                  <a:pt x="235" y="133"/>
                </a:lnTo>
                <a:lnTo>
                  <a:pt x="223" y="198"/>
                </a:lnTo>
                <a:lnTo>
                  <a:pt x="184" y="237"/>
                </a:lnTo>
                <a:lnTo>
                  <a:pt x="198" y="257"/>
                </a:lnTo>
                <a:lnTo>
                  <a:pt x="142" y="296"/>
                </a:lnTo>
                <a:lnTo>
                  <a:pt x="142" y="303"/>
                </a:lnTo>
                <a:lnTo>
                  <a:pt x="173" y="285"/>
                </a:lnTo>
                <a:lnTo>
                  <a:pt x="223" y="289"/>
                </a:lnTo>
                <a:lnTo>
                  <a:pt x="232" y="340"/>
                </a:lnTo>
                <a:lnTo>
                  <a:pt x="202" y="345"/>
                </a:lnTo>
                <a:lnTo>
                  <a:pt x="202" y="345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1739880" y="1405080"/>
            <a:ext cx="154080" cy="179280"/>
          </a:xfrm>
          <a:custGeom>
            <a:avLst/>
            <a:gdLst/>
            <a:ahLst/>
            <a:rect l="l" t="t" r="r" b="b"/>
            <a:pathLst>
              <a:path w="56" h="69">
                <a:moveTo>
                  <a:pt x="56" y="51"/>
                </a:moveTo>
                <a:lnTo>
                  <a:pt x="56" y="69"/>
                </a:lnTo>
                <a:lnTo>
                  <a:pt x="25" y="44"/>
                </a:lnTo>
                <a:lnTo>
                  <a:pt x="0" y="39"/>
                </a:lnTo>
                <a:lnTo>
                  <a:pt x="10" y="21"/>
                </a:lnTo>
                <a:lnTo>
                  <a:pt x="25" y="25"/>
                </a:lnTo>
                <a:lnTo>
                  <a:pt x="25" y="3"/>
                </a:lnTo>
                <a:lnTo>
                  <a:pt x="46" y="0"/>
                </a:lnTo>
                <a:lnTo>
                  <a:pt x="56" y="51"/>
                </a:lnTo>
                <a:lnTo>
                  <a:pt x="56" y="51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1739880" y="1405080"/>
            <a:ext cx="154080" cy="179280"/>
          </a:xfrm>
          <a:custGeom>
            <a:avLst/>
            <a:gdLst/>
            <a:ahLst/>
            <a:rect l="l" t="t" r="r" b="b"/>
            <a:pathLst>
              <a:path w="56" h="69">
                <a:moveTo>
                  <a:pt x="56" y="51"/>
                </a:moveTo>
                <a:lnTo>
                  <a:pt x="56" y="69"/>
                </a:lnTo>
                <a:lnTo>
                  <a:pt x="25" y="44"/>
                </a:lnTo>
                <a:lnTo>
                  <a:pt x="0" y="39"/>
                </a:lnTo>
                <a:lnTo>
                  <a:pt x="10" y="21"/>
                </a:lnTo>
                <a:lnTo>
                  <a:pt x="25" y="25"/>
                </a:lnTo>
                <a:lnTo>
                  <a:pt x="25" y="3"/>
                </a:lnTo>
                <a:lnTo>
                  <a:pt x="46" y="0"/>
                </a:lnTo>
                <a:lnTo>
                  <a:pt x="56" y="51"/>
                </a:lnTo>
                <a:lnTo>
                  <a:pt x="56" y="51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1728720" y="1177920"/>
            <a:ext cx="174600" cy="179280"/>
          </a:xfrm>
          <a:custGeom>
            <a:avLst/>
            <a:gdLst/>
            <a:ahLst/>
            <a:rect l="l" t="t" r="r" b="b"/>
            <a:pathLst>
              <a:path w="64" h="69">
                <a:moveTo>
                  <a:pt x="64" y="14"/>
                </a:moveTo>
                <a:lnTo>
                  <a:pt x="43" y="59"/>
                </a:lnTo>
                <a:lnTo>
                  <a:pt x="0" y="69"/>
                </a:lnTo>
                <a:lnTo>
                  <a:pt x="4" y="32"/>
                </a:lnTo>
                <a:lnTo>
                  <a:pt x="36" y="37"/>
                </a:lnTo>
                <a:lnTo>
                  <a:pt x="29" y="18"/>
                </a:lnTo>
                <a:lnTo>
                  <a:pt x="57" y="11"/>
                </a:lnTo>
                <a:lnTo>
                  <a:pt x="64" y="0"/>
                </a:lnTo>
                <a:lnTo>
                  <a:pt x="64" y="14"/>
                </a:lnTo>
                <a:lnTo>
                  <a:pt x="64" y="14"/>
                </a:lnTo>
                <a:lnTo>
                  <a:pt x="64" y="14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1728720" y="1177920"/>
            <a:ext cx="174600" cy="179280"/>
          </a:xfrm>
          <a:custGeom>
            <a:avLst/>
            <a:gdLst/>
            <a:ahLst/>
            <a:rect l="l" t="t" r="r" b="b"/>
            <a:pathLst>
              <a:path w="64" h="69">
                <a:moveTo>
                  <a:pt x="64" y="14"/>
                </a:moveTo>
                <a:lnTo>
                  <a:pt x="43" y="59"/>
                </a:lnTo>
                <a:lnTo>
                  <a:pt x="0" y="69"/>
                </a:lnTo>
                <a:lnTo>
                  <a:pt x="4" y="32"/>
                </a:lnTo>
                <a:lnTo>
                  <a:pt x="36" y="37"/>
                </a:lnTo>
                <a:lnTo>
                  <a:pt x="29" y="18"/>
                </a:lnTo>
                <a:lnTo>
                  <a:pt x="57" y="11"/>
                </a:lnTo>
                <a:lnTo>
                  <a:pt x="64" y="0"/>
                </a:lnTo>
                <a:lnTo>
                  <a:pt x="64" y="14"/>
                </a:lnTo>
                <a:lnTo>
                  <a:pt x="64" y="14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1093680" y="2023920"/>
            <a:ext cx="752760" cy="912960"/>
          </a:xfrm>
          <a:custGeom>
            <a:avLst/>
            <a:gdLst/>
            <a:ahLst/>
            <a:rect l="l" t="t" r="r" b="b"/>
            <a:pathLst>
              <a:path w="275" h="352">
                <a:moveTo>
                  <a:pt x="268" y="136"/>
                </a:moveTo>
                <a:lnTo>
                  <a:pt x="257" y="140"/>
                </a:lnTo>
                <a:lnTo>
                  <a:pt x="275" y="179"/>
                </a:lnTo>
                <a:lnTo>
                  <a:pt x="264" y="193"/>
                </a:lnTo>
                <a:lnTo>
                  <a:pt x="271" y="248"/>
                </a:lnTo>
                <a:lnTo>
                  <a:pt x="222" y="310"/>
                </a:lnTo>
                <a:lnTo>
                  <a:pt x="130" y="342"/>
                </a:lnTo>
                <a:lnTo>
                  <a:pt x="119" y="335"/>
                </a:lnTo>
                <a:lnTo>
                  <a:pt x="105" y="352"/>
                </a:lnTo>
                <a:lnTo>
                  <a:pt x="50" y="349"/>
                </a:lnTo>
                <a:lnTo>
                  <a:pt x="55" y="320"/>
                </a:lnTo>
                <a:lnTo>
                  <a:pt x="11" y="320"/>
                </a:lnTo>
                <a:lnTo>
                  <a:pt x="0" y="310"/>
                </a:lnTo>
                <a:lnTo>
                  <a:pt x="36" y="292"/>
                </a:lnTo>
                <a:lnTo>
                  <a:pt x="62" y="259"/>
                </a:lnTo>
                <a:lnTo>
                  <a:pt x="44" y="255"/>
                </a:lnTo>
                <a:lnTo>
                  <a:pt x="50" y="223"/>
                </a:lnTo>
                <a:lnTo>
                  <a:pt x="91" y="198"/>
                </a:lnTo>
                <a:lnTo>
                  <a:pt x="94" y="179"/>
                </a:lnTo>
                <a:lnTo>
                  <a:pt x="69" y="191"/>
                </a:lnTo>
                <a:lnTo>
                  <a:pt x="50" y="168"/>
                </a:lnTo>
                <a:lnTo>
                  <a:pt x="62" y="126"/>
                </a:lnTo>
                <a:lnTo>
                  <a:pt x="34" y="108"/>
                </a:lnTo>
                <a:lnTo>
                  <a:pt x="36" y="83"/>
                </a:lnTo>
                <a:lnTo>
                  <a:pt x="50" y="85"/>
                </a:lnTo>
                <a:lnTo>
                  <a:pt x="50" y="71"/>
                </a:lnTo>
                <a:lnTo>
                  <a:pt x="98" y="85"/>
                </a:lnTo>
                <a:lnTo>
                  <a:pt x="128" y="88"/>
                </a:lnTo>
                <a:lnTo>
                  <a:pt x="128" y="74"/>
                </a:lnTo>
                <a:lnTo>
                  <a:pt x="142" y="74"/>
                </a:lnTo>
                <a:lnTo>
                  <a:pt x="142" y="64"/>
                </a:lnTo>
                <a:lnTo>
                  <a:pt x="128" y="53"/>
                </a:lnTo>
                <a:lnTo>
                  <a:pt x="128" y="28"/>
                </a:lnTo>
                <a:lnTo>
                  <a:pt x="156" y="18"/>
                </a:lnTo>
                <a:lnTo>
                  <a:pt x="202" y="21"/>
                </a:lnTo>
                <a:lnTo>
                  <a:pt x="206" y="0"/>
                </a:lnTo>
                <a:lnTo>
                  <a:pt x="232" y="0"/>
                </a:lnTo>
                <a:lnTo>
                  <a:pt x="236" y="18"/>
                </a:lnTo>
                <a:lnTo>
                  <a:pt x="223" y="25"/>
                </a:lnTo>
                <a:lnTo>
                  <a:pt x="199" y="50"/>
                </a:lnTo>
                <a:lnTo>
                  <a:pt x="188" y="94"/>
                </a:lnTo>
                <a:lnTo>
                  <a:pt x="177" y="99"/>
                </a:lnTo>
                <a:lnTo>
                  <a:pt x="188" y="108"/>
                </a:lnTo>
                <a:lnTo>
                  <a:pt x="216" y="112"/>
                </a:lnTo>
                <a:lnTo>
                  <a:pt x="216" y="88"/>
                </a:lnTo>
                <a:lnTo>
                  <a:pt x="239" y="94"/>
                </a:lnTo>
                <a:lnTo>
                  <a:pt x="246" y="115"/>
                </a:lnTo>
                <a:lnTo>
                  <a:pt x="275" y="122"/>
                </a:lnTo>
                <a:lnTo>
                  <a:pt x="268" y="136"/>
                </a:lnTo>
                <a:lnTo>
                  <a:pt x="268" y="136"/>
                </a:lnTo>
                <a:lnTo>
                  <a:pt x="268" y="136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1093680" y="2023920"/>
            <a:ext cx="752760" cy="912960"/>
          </a:xfrm>
          <a:custGeom>
            <a:avLst/>
            <a:gdLst/>
            <a:ahLst/>
            <a:rect l="l" t="t" r="r" b="b"/>
            <a:pathLst>
              <a:path w="275" h="352">
                <a:moveTo>
                  <a:pt x="268" y="136"/>
                </a:moveTo>
                <a:lnTo>
                  <a:pt x="257" y="140"/>
                </a:lnTo>
                <a:lnTo>
                  <a:pt x="275" y="179"/>
                </a:lnTo>
                <a:lnTo>
                  <a:pt x="264" y="193"/>
                </a:lnTo>
                <a:lnTo>
                  <a:pt x="271" y="248"/>
                </a:lnTo>
                <a:lnTo>
                  <a:pt x="222" y="310"/>
                </a:lnTo>
                <a:lnTo>
                  <a:pt x="130" y="342"/>
                </a:lnTo>
                <a:lnTo>
                  <a:pt x="119" y="335"/>
                </a:lnTo>
                <a:lnTo>
                  <a:pt x="105" y="352"/>
                </a:lnTo>
                <a:lnTo>
                  <a:pt x="50" y="349"/>
                </a:lnTo>
                <a:lnTo>
                  <a:pt x="55" y="320"/>
                </a:lnTo>
                <a:lnTo>
                  <a:pt x="11" y="320"/>
                </a:lnTo>
                <a:lnTo>
                  <a:pt x="0" y="310"/>
                </a:lnTo>
                <a:lnTo>
                  <a:pt x="36" y="292"/>
                </a:lnTo>
                <a:lnTo>
                  <a:pt x="62" y="259"/>
                </a:lnTo>
                <a:lnTo>
                  <a:pt x="44" y="255"/>
                </a:lnTo>
                <a:lnTo>
                  <a:pt x="50" y="223"/>
                </a:lnTo>
                <a:lnTo>
                  <a:pt x="91" y="198"/>
                </a:lnTo>
                <a:lnTo>
                  <a:pt x="94" y="179"/>
                </a:lnTo>
                <a:lnTo>
                  <a:pt x="69" y="191"/>
                </a:lnTo>
                <a:lnTo>
                  <a:pt x="50" y="168"/>
                </a:lnTo>
                <a:lnTo>
                  <a:pt x="62" y="126"/>
                </a:lnTo>
                <a:lnTo>
                  <a:pt x="34" y="108"/>
                </a:lnTo>
                <a:lnTo>
                  <a:pt x="36" y="83"/>
                </a:lnTo>
                <a:lnTo>
                  <a:pt x="50" y="85"/>
                </a:lnTo>
                <a:lnTo>
                  <a:pt x="50" y="71"/>
                </a:lnTo>
                <a:lnTo>
                  <a:pt x="98" y="85"/>
                </a:lnTo>
                <a:lnTo>
                  <a:pt x="128" y="88"/>
                </a:lnTo>
                <a:lnTo>
                  <a:pt x="128" y="74"/>
                </a:lnTo>
                <a:lnTo>
                  <a:pt x="142" y="74"/>
                </a:lnTo>
                <a:lnTo>
                  <a:pt x="142" y="64"/>
                </a:lnTo>
                <a:lnTo>
                  <a:pt x="128" y="53"/>
                </a:lnTo>
                <a:lnTo>
                  <a:pt x="128" y="28"/>
                </a:lnTo>
                <a:lnTo>
                  <a:pt x="156" y="18"/>
                </a:lnTo>
                <a:lnTo>
                  <a:pt x="202" y="21"/>
                </a:lnTo>
                <a:lnTo>
                  <a:pt x="206" y="0"/>
                </a:lnTo>
                <a:lnTo>
                  <a:pt x="232" y="0"/>
                </a:lnTo>
                <a:lnTo>
                  <a:pt x="236" y="18"/>
                </a:lnTo>
                <a:lnTo>
                  <a:pt x="223" y="25"/>
                </a:lnTo>
                <a:lnTo>
                  <a:pt x="199" y="50"/>
                </a:lnTo>
                <a:lnTo>
                  <a:pt x="188" y="94"/>
                </a:lnTo>
                <a:lnTo>
                  <a:pt x="177" y="99"/>
                </a:lnTo>
                <a:lnTo>
                  <a:pt x="188" y="108"/>
                </a:lnTo>
                <a:lnTo>
                  <a:pt x="216" y="112"/>
                </a:lnTo>
                <a:lnTo>
                  <a:pt x="216" y="88"/>
                </a:lnTo>
                <a:lnTo>
                  <a:pt x="239" y="94"/>
                </a:lnTo>
                <a:lnTo>
                  <a:pt x="246" y="115"/>
                </a:lnTo>
                <a:lnTo>
                  <a:pt x="275" y="122"/>
                </a:lnTo>
                <a:lnTo>
                  <a:pt x="268" y="136"/>
                </a:lnTo>
                <a:lnTo>
                  <a:pt x="268" y="136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/>
          <p:nvPr/>
        </p:nvSpPr>
        <p:spPr>
          <a:xfrm>
            <a:off x="1577880" y="2050920"/>
            <a:ext cx="363600" cy="289080"/>
          </a:xfrm>
          <a:custGeom>
            <a:avLst/>
            <a:gdLst/>
            <a:ahLst/>
            <a:rect l="l" t="t" r="r" b="b"/>
            <a:pathLst>
              <a:path w="133" h="111">
                <a:moveTo>
                  <a:pt x="57" y="10"/>
                </a:moveTo>
                <a:lnTo>
                  <a:pt x="50" y="14"/>
                </a:lnTo>
                <a:lnTo>
                  <a:pt x="25" y="39"/>
                </a:lnTo>
                <a:lnTo>
                  <a:pt x="11" y="83"/>
                </a:lnTo>
                <a:lnTo>
                  <a:pt x="0" y="88"/>
                </a:lnTo>
                <a:lnTo>
                  <a:pt x="11" y="97"/>
                </a:lnTo>
                <a:lnTo>
                  <a:pt x="39" y="101"/>
                </a:lnTo>
                <a:lnTo>
                  <a:pt x="45" y="77"/>
                </a:lnTo>
                <a:lnTo>
                  <a:pt x="62" y="83"/>
                </a:lnTo>
                <a:lnTo>
                  <a:pt x="69" y="104"/>
                </a:lnTo>
                <a:lnTo>
                  <a:pt x="98" y="111"/>
                </a:lnTo>
                <a:lnTo>
                  <a:pt x="130" y="86"/>
                </a:lnTo>
                <a:lnTo>
                  <a:pt x="133" y="63"/>
                </a:lnTo>
                <a:lnTo>
                  <a:pt x="119" y="53"/>
                </a:lnTo>
                <a:lnTo>
                  <a:pt x="115" y="46"/>
                </a:lnTo>
                <a:lnTo>
                  <a:pt x="115" y="21"/>
                </a:lnTo>
                <a:lnTo>
                  <a:pt x="94" y="0"/>
                </a:lnTo>
                <a:lnTo>
                  <a:pt x="94" y="7"/>
                </a:lnTo>
                <a:lnTo>
                  <a:pt x="84" y="7"/>
                </a:lnTo>
                <a:lnTo>
                  <a:pt x="59" y="10"/>
                </a:lnTo>
                <a:lnTo>
                  <a:pt x="59" y="10"/>
                </a:lnTo>
                <a:lnTo>
                  <a:pt x="57" y="10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"/>
          <p:cNvSpPr/>
          <p:nvPr/>
        </p:nvSpPr>
        <p:spPr>
          <a:xfrm>
            <a:off x="1577880" y="2050920"/>
            <a:ext cx="363600" cy="289080"/>
          </a:xfrm>
          <a:custGeom>
            <a:avLst/>
            <a:gdLst/>
            <a:ahLst/>
            <a:rect l="l" t="t" r="r" b="b"/>
            <a:pathLst>
              <a:path w="133" h="111">
                <a:moveTo>
                  <a:pt x="57" y="10"/>
                </a:moveTo>
                <a:lnTo>
                  <a:pt x="50" y="14"/>
                </a:lnTo>
                <a:lnTo>
                  <a:pt x="25" y="39"/>
                </a:lnTo>
                <a:lnTo>
                  <a:pt x="11" y="83"/>
                </a:lnTo>
                <a:lnTo>
                  <a:pt x="0" y="88"/>
                </a:lnTo>
                <a:lnTo>
                  <a:pt x="11" y="97"/>
                </a:lnTo>
                <a:lnTo>
                  <a:pt x="39" y="101"/>
                </a:lnTo>
                <a:lnTo>
                  <a:pt x="45" y="77"/>
                </a:lnTo>
                <a:lnTo>
                  <a:pt x="62" y="83"/>
                </a:lnTo>
                <a:lnTo>
                  <a:pt x="69" y="104"/>
                </a:lnTo>
                <a:lnTo>
                  <a:pt x="98" y="111"/>
                </a:lnTo>
                <a:lnTo>
                  <a:pt x="130" y="86"/>
                </a:lnTo>
                <a:lnTo>
                  <a:pt x="133" y="63"/>
                </a:lnTo>
                <a:lnTo>
                  <a:pt x="119" y="53"/>
                </a:lnTo>
                <a:lnTo>
                  <a:pt x="115" y="46"/>
                </a:lnTo>
                <a:lnTo>
                  <a:pt x="115" y="21"/>
                </a:lnTo>
                <a:lnTo>
                  <a:pt x="94" y="0"/>
                </a:lnTo>
                <a:lnTo>
                  <a:pt x="94" y="7"/>
                </a:lnTo>
                <a:lnTo>
                  <a:pt x="84" y="7"/>
                </a:lnTo>
                <a:lnTo>
                  <a:pt x="59" y="10"/>
                </a:lnTo>
                <a:lnTo>
                  <a:pt x="59" y="10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"/>
          <p:cNvSpPr/>
          <p:nvPr/>
        </p:nvSpPr>
        <p:spPr>
          <a:xfrm>
            <a:off x="3633840" y="2314440"/>
            <a:ext cx="1446120" cy="1727280"/>
          </a:xfrm>
          <a:custGeom>
            <a:avLst/>
            <a:gdLst/>
            <a:ahLst/>
            <a:rect l="l" t="t" r="r" b="b"/>
            <a:pathLst>
              <a:path w="528" h="667">
                <a:moveTo>
                  <a:pt x="459" y="90"/>
                </a:moveTo>
                <a:lnTo>
                  <a:pt x="463" y="76"/>
                </a:lnTo>
                <a:lnTo>
                  <a:pt x="452" y="76"/>
                </a:lnTo>
                <a:lnTo>
                  <a:pt x="452" y="56"/>
                </a:lnTo>
                <a:lnTo>
                  <a:pt x="470" y="56"/>
                </a:lnTo>
                <a:lnTo>
                  <a:pt x="456" y="28"/>
                </a:lnTo>
                <a:lnTo>
                  <a:pt x="438" y="42"/>
                </a:lnTo>
                <a:lnTo>
                  <a:pt x="395" y="38"/>
                </a:lnTo>
                <a:lnTo>
                  <a:pt x="362" y="76"/>
                </a:lnTo>
                <a:lnTo>
                  <a:pt x="303" y="67"/>
                </a:lnTo>
                <a:lnTo>
                  <a:pt x="319" y="46"/>
                </a:lnTo>
                <a:lnTo>
                  <a:pt x="300" y="31"/>
                </a:lnTo>
                <a:lnTo>
                  <a:pt x="282" y="46"/>
                </a:lnTo>
                <a:lnTo>
                  <a:pt x="261" y="46"/>
                </a:lnTo>
                <a:lnTo>
                  <a:pt x="240" y="0"/>
                </a:lnTo>
                <a:lnTo>
                  <a:pt x="229" y="0"/>
                </a:lnTo>
                <a:lnTo>
                  <a:pt x="206" y="3"/>
                </a:lnTo>
                <a:lnTo>
                  <a:pt x="185" y="3"/>
                </a:lnTo>
                <a:lnTo>
                  <a:pt x="192" y="24"/>
                </a:lnTo>
                <a:lnTo>
                  <a:pt x="181" y="31"/>
                </a:lnTo>
                <a:lnTo>
                  <a:pt x="185" y="76"/>
                </a:lnTo>
                <a:lnTo>
                  <a:pt x="199" y="93"/>
                </a:lnTo>
                <a:lnTo>
                  <a:pt x="174" y="97"/>
                </a:lnTo>
                <a:lnTo>
                  <a:pt x="149" y="122"/>
                </a:lnTo>
                <a:lnTo>
                  <a:pt x="133" y="118"/>
                </a:lnTo>
                <a:lnTo>
                  <a:pt x="112" y="97"/>
                </a:lnTo>
                <a:lnTo>
                  <a:pt x="84" y="93"/>
                </a:lnTo>
                <a:lnTo>
                  <a:pt x="73" y="125"/>
                </a:lnTo>
                <a:lnTo>
                  <a:pt x="84" y="147"/>
                </a:lnTo>
                <a:lnTo>
                  <a:pt x="80" y="198"/>
                </a:lnTo>
                <a:lnTo>
                  <a:pt x="87" y="212"/>
                </a:lnTo>
                <a:lnTo>
                  <a:pt x="69" y="237"/>
                </a:lnTo>
                <a:lnTo>
                  <a:pt x="66" y="267"/>
                </a:lnTo>
                <a:lnTo>
                  <a:pt x="52" y="269"/>
                </a:lnTo>
                <a:lnTo>
                  <a:pt x="25" y="263"/>
                </a:lnTo>
                <a:lnTo>
                  <a:pt x="18" y="269"/>
                </a:lnTo>
                <a:lnTo>
                  <a:pt x="11" y="295"/>
                </a:lnTo>
                <a:lnTo>
                  <a:pt x="22" y="313"/>
                </a:lnTo>
                <a:lnTo>
                  <a:pt x="11" y="331"/>
                </a:lnTo>
                <a:lnTo>
                  <a:pt x="7" y="357"/>
                </a:lnTo>
                <a:lnTo>
                  <a:pt x="25" y="371"/>
                </a:lnTo>
                <a:lnTo>
                  <a:pt x="25" y="386"/>
                </a:lnTo>
                <a:lnTo>
                  <a:pt x="0" y="396"/>
                </a:lnTo>
                <a:lnTo>
                  <a:pt x="0" y="428"/>
                </a:lnTo>
                <a:lnTo>
                  <a:pt x="11" y="465"/>
                </a:lnTo>
                <a:lnTo>
                  <a:pt x="34" y="469"/>
                </a:lnTo>
                <a:lnTo>
                  <a:pt x="59" y="504"/>
                </a:lnTo>
                <a:lnTo>
                  <a:pt x="80" y="501"/>
                </a:lnTo>
                <a:lnTo>
                  <a:pt x="94" y="490"/>
                </a:lnTo>
                <a:lnTo>
                  <a:pt x="101" y="504"/>
                </a:lnTo>
                <a:lnTo>
                  <a:pt x="117" y="504"/>
                </a:lnTo>
                <a:lnTo>
                  <a:pt x="123" y="529"/>
                </a:lnTo>
                <a:lnTo>
                  <a:pt x="112" y="552"/>
                </a:lnTo>
                <a:lnTo>
                  <a:pt x="77" y="580"/>
                </a:lnTo>
                <a:lnTo>
                  <a:pt x="73" y="598"/>
                </a:lnTo>
                <a:lnTo>
                  <a:pt x="84" y="619"/>
                </a:lnTo>
                <a:lnTo>
                  <a:pt x="112" y="623"/>
                </a:lnTo>
                <a:lnTo>
                  <a:pt x="142" y="616"/>
                </a:lnTo>
                <a:lnTo>
                  <a:pt x="149" y="630"/>
                </a:lnTo>
                <a:lnTo>
                  <a:pt x="178" y="635"/>
                </a:lnTo>
                <a:lnTo>
                  <a:pt x="195" y="641"/>
                </a:lnTo>
                <a:lnTo>
                  <a:pt x="225" y="641"/>
                </a:lnTo>
                <a:lnTo>
                  <a:pt x="254" y="646"/>
                </a:lnTo>
                <a:lnTo>
                  <a:pt x="268" y="641"/>
                </a:lnTo>
                <a:lnTo>
                  <a:pt x="282" y="667"/>
                </a:lnTo>
                <a:lnTo>
                  <a:pt x="330" y="660"/>
                </a:lnTo>
                <a:lnTo>
                  <a:pt x="337" y="646"/>
                </a:lnTo>
                <a:lnTo>
                  <a:pt x="358" y="646"/>
                </a:lnTo>
                <a:lnTo>
                  <a:pt x="369" y="664"/>
                </a:lnTo>
                <a:lnTo>
                  <a:pt x="379" y="667"/>
                </a:lnTo>
                <a:lnTo>
                  <a:pt x="390" y="646"/>
                </a:lnTo>
                <a:lnTo>
                  <a:pt x="390" y="616"/>
                </a:lnTo>
                <a:lnTo>
                  <a:pt x="376" y="602"/>
                </a:lnTo>
                <a:lnTo>
                  <a:pt x="379" y="595"/>
                </a:lnTo>
                <a:lnTo>
                  <a:pt x="395" y="566"/>
                </a:lnTo>
                <a:lnTo>
                  <a:pt x="413" y="570"/>
                </a:lnTo>
                <a:lnTo>
                  <a:pt x="445" y="570"/>
                </a:lnTo>
                <a:lnTo>
                  <a:pt x="445" y="541"/>
                </a:lnTo>
                <a:lnTo>
                  <a:pt x="365" y="497"/>
                </a:lnTo>
                <a:lnTo>
                  <a:pt x="358" y="446"/>
                </a:lnTo>
                <a:lnTo>
                  <a:pt x="355" y="435"/>
                </a:lnTo>
                <a:lnTo>
                  <a:pt x="355" y="417"/>
                </a:lnTo>
                <a:lnTo>
                  <a:pt x="484" y="400"/>
                </a:lnTo>
                <a:lnTo>
                  <a:pt x="528" y="375"/>
                </a:lnTo>
                <a:lnTo>
                  <a:pt x="518" y="331"/>
                </a:lnTo>
                <a:lnTo>
                  <a:pt x="521" y="267"/>
                </a:lnTo>
                <a:lnTo>
                  <a:pt x="473" y="223"/>
                </a:lnTo>
                <a:lnTo>
                  <a:pt x="500" y="150"/>
                </a:lnTo>
                <a:lnTo>
                  <a:pt x="489" y="132"/>
                </a:lnTo>
                <a:lnTo>
                  <a:pt x="484" y="132"/>
                </a:lnTo>
                <a:lnTo>
                  <a:pt x="459" y="90"/>
                </a:lnTo>
                <a:lnTo>
                  <a:pt x="459" y="90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1" name=""/>
          <p:cNvSpPr/>
          <p:nvPr/>
        </p:nvSpPr>
        <p:spPr>
          <a:xfrm>
            <a:off x="3633840" y="2314440"/>
            <a:ext cx="1446120" cy="1727280"/>
          </a:xfrm>
          <a:custGeom>
            <a:avLst/>
            <a:gdLst/>
            <a:ahLst/>
            <a:rect l="l" t="t" r="r" b="b"/>
            <a:pathLst>
              <a:path w="528" h="667">
                <a:moveTo>
                  <a:pt x="459" y="90"/>
                </a:moveTo>
                <a:lnTo>
                  <a:pt x="463" y="76"/>
                </a:lnTo>
                <a:lnTo>
                  <a:pt x="452" y="76"/>
                </a:lnTo>
                <a:lnTo>
                  <a:pt x="452" y="56"/>
                </a:lnTo>
                <a:lnTo>
                  <a:pt x="470" y="56"/>
                </a:lnTo>
                <a:lnTo>
                  <a:pt x="456" y="28"/>
                </a:lnTo>
                <a:lnTo>
                  <a:pt x="438" y="42"/>
                </a:lnTo>
                <a:lnTo>
                  <a:pt x="395" y="38"/>
                </a:lnTo>
                <a:lnTo>
                  <a:pt x="362" y="76"/>
                </a:lnTo>
                <a:lnTo>
                  <a:pt x="303" y="67"/>
                </a:lnTo>
                <a:lnTo>
                  <a:pt x="319" y="46"/>
                </a:lnTo>
                <a:lnTo>
                  <a:pt x="300" y="31"/>
                </a:lnTo>
                <a:lnTo>
                  <a:pt x="282" y="46"/>
                </a:lnTo>
                <a:lnTo>
                  <a:pt x="261" y="46"/>
                </a:lnTo>
                <a:lnTo>
                  <a:pt x="240" y="0"/>
                </a:lnTo>
                <a:lnTo>
                  <a:pt x="229" y="0"/>
                </a:lnTo>
                <a:lnTo>
                  <a:pt x="206" y="3"/>
                </a:lnTo>
                <a:lnTo>
                  <a:pt x="185" y="3"/>
                </a:lnTo>
                <a:lnTo>
                  <a:pt x="192" y="24"/>
                </a:lnTo>
                <a:lnTo>
                  <a:pt x="181" y="31"/>
                </a:lnTo>
                <a:lnTo>
                  <a:pt x="185" y="76"/>
                </a:lnTo>
                <a:lnTo>
                  <a:pt x="199" y="93"/>
                </a:lnTo>
                <a:lnTo>
                  <a:pt x="174" y="97"/>
                </a:lnTo>
                <a:lnTo>
                  <a:pt x="149" y="122"/>
                </a:lnTo>
                <a:lnTo>
                  <a:pt x="133" y="118"/>
                </a:lnTo>
                <a:lnTo>
                  <a:pt x="112" y="97"/>
                </a:lnTo>
                <a:lnTo>
                  <a:pt x="84" y="93"/>
                </a:lnTo>
                <a:lnTo>
                  <a:pt x="73" y="125"/>
                </a:lnTo>
                <a:lnTo>
                  <a:pt x="84" y="147"/>
                </a:lnTo>
                <a:lnTo>
                  <a:pt x="80" y="198"/>
                </a:lnTo>
                <a:lnTo>
                  <a:pt x="87" y="212"/>
                </a:lnTo>
                <a:lnTo>
                  <a:pt x="69" y="237"/>
                </a:lnTo>
                <a:lnTo>
                  <a:pt x="66" y="267"/>
                </a:lnTo>
                <a:lnTo>
                  <a:pt x="52" y="269"/>
                </a:lnTo>
                <a:lnTo>
                  <a:pt x="25" y="263"/>
                </a:lnTo>
                <a:lnTo>
                  <a:pt x="18" y="269"/>
                </a:lnTo>
                <a:lnTo>
                  <a:pt x="11" y="295"/>
                </a:lnTo>
                <a:lnTo>
                  <a:pt x="22" y="313"/>
                </a:lnTo>
                <a:lnTo>
                  <a:pt x="11" y="331"/>
                </a:lnTo>
                <a:lnTo>
                  <a:pt x="7" y="357"/>
                </a:lnTo>
                <a:lnTo>
                  <a:pt x="25" y="371"/>
                </a:lnTo>
                <a:lnTo>
                  <a:pt x="25" y="386"/>
                </a:lnTo>
                <a:lnTo>
                  <a:pt x="0" y="396"/>
                </a:lnTo>
                <a:lnTo>
                  <a:pt x="0" y="428"/>
                </a:lnTo>
                <a:lnTo>
                  <a:pt x="11" y="465"/>
                </a:lnTo>
                <a:lnTo>
                  <a:pt x="34" y="469"/>
                </a:lnTo>
                <a:lnTo>
                  <a:pt x="59" y="504"/>
                </a:lnTo>
                <a:lnTo>
                  <a:pt x="80" y="501"/>
                </a:lnTo>
                <a:lnTo>
                  <a:pt x="94" y="490"/>
                </a:lnTo>
                <a:lnTo>
                  <a:pt x="101" y="504"/>
                </a:lnTo>
                <a:lnTo>
                  <a:pt x="117" y="504"/>
                </a:lnTo>
                <a:lnTo>
                  <a:pt x="123" y="529"/>
                </a:lnTo>
                <a:lnTo>
                  <a:pt x="112" y="552"/>
                </a:lnTo>
                <a:lnTo>
                  <a:pt x="77" y="580"/>
                </a:lnTo>
                <a:lnTo>
                  <a:pt x="73" y="598"/>
                </a:lnTo>
                <a:lnTo>
                  <a:pt x="84" y="619"/>
                </a:lnTo>
                <a:lnTo>
                  <a:pt x="112" y="623"/>
                </a:lnTo>
                <a:lnTo>
                  <a:pt x="142" y="616"/>
                </a:lnTo>
                <a:lnTo>
                  <a:pt x="149" y="630"/>
                </a:lnTo>
                <a:lnTo>
                  <a:pt x="178" y="635"/>
                </a:lnTo>
                <a:lnTo>
                  <a:pt x="195" y="641"/>
                </a:lnTo>
                <a:lnTo>
                  <a:pt x="225" y="641"/>
                </a:lnTo>
                <a:lnTo>
                  <a:pt x="254" y="646"/>
                </a:lnTo>
                <a:lnTo>
                  <a:pt x="268" y="641"/>
                </a:lnTo>
                <a:lnTo>
                  <a:pt x="282" y="667"/>
                </a:lnTo>
                <a:lnTo>
                  <a:pt x="330" y="660"/>
                </a:lnTo>
                <a:lnTo>
                  <a:pt x="337" y="646"/>
                </a:lnTo>
                <a:lnTo>
                  <a:pt x="358" y="646"/>
                </a:lnTo>
                <a:lnTo>
                  <a:pt x="369" y="664"/>
                </a:lnTo>
                <a:lnTo>
                  <a:pt x="379" y="667"/>
                </a:lnTo>
                <a:lnTo>
                  <a:pt x="390" y="646"/>
                </a:lnTo>
                <a:lnTo>
                  <a:pt x="390" y="616"/>
                </a:lnTo>
                <a:lnTo>
                  <a:pt x="376" y="602"/>
                </a:lnTo>
                <a:lnTo>
                  <a:pt x="379" y="595"/>
                </a:lnTo>
                <a:lnTo>
                  <a:pt x="395" y="566"/>
                </a:lnTo>
                <a:lnTo>
                  <a:pt x="413" y="570"/>
                </a:lnTo>
                <a:lnTo>
                  <a:pt x="445" y="570"/>
                </a:lnTo>
                <a:lnTo>
                  <a:pt x="445" y="541"/>
                </a:lnTo>
                <a:lnTo>
                  <a:pt x="365" y="497"/>
                </a:lnTo>
                <a:lnTo>
                  <a:pt x="358" y="446"/>
                </a:lnTo>
                <a:lnTo>
                  <a:pt x="355" y="435"/>
                </a:lnTo>
                <a:lnTo>
                  <a:pt x="355" y="417"/>
                </a:lnTo>
                <a:lnTo>
                  <a:pt x="484" y="400"/>
                </a:lnTo>
                <a:lnTo>
                  <a:pt x="528" y="375"/>
                </a:lnTo>
                <a:lnTo>
                  <a:pt x="518" y="331"/>
                </a:lnTo>
                <a:lnTo>
                  <a:pt x="521" y="267"/>
                </a:lnTo>
                <a:lnTo>
                  <a:pt x="473" y="223"/>
                </a:lnTo>
                <a:lnTo>
                  <a:pt x="500" y="150"/>
                </a:lnTo>
                <a:lnTo>
                  <a:pt x="489" y="132"/>
                </a:lnTo>
                <a:lnTo>
                  <a:pt x="484" y="132"/>
                </a:lnTo>
                <a:lnTo>
                  <a:pt x="459" y="90"/>
                </a:lnTo>
                <a:lnTo>
                  <a:pt x="459" y="90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"/>
          <p:cNvSpPr/>
          <p:nvPr/>
        </p:nvSpPr>
        <p:spPr>
          <a:xfrm>
            <a:off x="6770520" y="3927600"/>
            <a:ext cx="574920" cy="657000"/>
          </a:xfrm>
          <a:custGeom>
            <a:avLst/>
            <a:gdLst/>
            <a:ahLst/>
            <a:rect l="l" t="t" r="r" b="b"/>
            <a:pathLst>
              <a:path w="210" h="253">
                <a:moveTo>
                  <a:pt x="0" y="18"/>
                </a:moveTo>
                <a:lnTo>
                  <a:pt x="33" y="3"/>
                </a:lnTo>
                <a:lnTo>
                  <a:pt x="69" y="0"/>
                </a:lnTo>
                <a:lnTo>
                  <a:pt x="88" y="7"/>
                </a:lnTo>
                <a:lnTo>
                  <a:pt x="120" y="18"/>
                </a:lnTo>
                <a:lnTo>
                  <a:pt x="138" y="37"/>
                </a:lnTo>
                <a:lnTo>
                  <a:pt x="168" y="51"/>
                </a:lnTo>
                <a:lnTo>
                  <a:pt x="179" y="73"/>
                </a:lnTo>
                <a:lnTo>
                  <a:pt x="210" y="96"/>
                </a:lnTo>
                <a:lnTo>
                  <a:pt x="159" y="124"/>
                </a:lnTo>
                <a:lnTo>
                  <a:pt x="141" y="177"/>
                </a:lnTo>
                <a:lnTo>
                  <a:pt x="134" y="188"/>
                </a:lnTo>
                <a:lnTo>
                  <a:pt x="120" y="221"/>
                </a:lnTo>
                <a:lnTo>
                  <a:pt x="117" y="239"/>
                </a:lnTo>
                <a:lnTo>
                  <a:pt x="92" y="253"/>
                </a:lnTo>
                <a:lnTo>
                  <a:pt x="92" y="204"/>
                </a:lnTo>
                <a:lnTo>
                  <a:pt x="102" y="188"/>
                </a:lnTo>
                <a:lnTo>
                  <a:pt x="95" y="138"/>
                </a:lnTo>
                <a:lnTo>
                  <a:pt x="79" y="120"/>
                </a:lnTo>
                <a:lnTo>
                  <a:pt x="26" y="23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"/>
          <p:cNvSpPr/>
          <p:nvPr/>
        </p:nvSpPr>
        <p:spPr>
          <a:xfrm>
            <a:off x="6770520" y="3927600"/>
            <a:ext cx="574920" cy="657000"/>
          </a:xfrm>
          <a:custGeom>
            <a:avLst/>
            <a:gdLst/>
            <a:ahLst/>
            <a:rect l="l" t="t" r="r" b="b"/>
            <a:pathLst>
              <a:path w="210" h="253">
                <a:moveTo>
                  <a:pt x="0" y="18"/>
                </a:moveTo>
                <a:lnTo>
                  <a:pt x="33" y="3"/>
                </a:lnTo>
                <a:lnTo>
                  <a:pt x="69" y="0"/>
                </a:lnTo>
                <a:lnTo>
                  <a:pt x="88" y="7"/>
                </a:lnTo>
                <a:lnTo>
                  <a:pt x="120" y="18"/>
                </a:lnTo>
                <a:lnTo>
                  <a:pt x="138" y="37"/>
                </a:lnTo>
                <a:lnTo>
                  <a:pt x="168" y="51"/>
                </a:lnTo>
                <a:lnTo>
                  <a:pt x="179" y="73"/>
                </a:lnTo>
                <a:lnTo>
                  <a:pt x="210" y="96"/>
                </a:lnTo>
                <a:lnTo>
                  <a:pt x="159" y="124"/>
                </a:lnTo>
                <a:lnTo>
                  <a:pt x="141" y="177"/>
                </a:lnTo>
                <a:lnTo>
                  <a:pt x="134" y="188"/>
                </a:lnTo>
                <a:lnTo>
                  <a:pt x="120" y="221"/>
                </a:lnTo>
                <a:lnTo>
                  <a:pt x="117" y="239"/>
                </a:lnTo>
                <a:lnTo>
                  <a:pt x="92" y="253"/>
                </a:lnTo>
                <a:lnTo>
                  <a:pt x="92" y="204"/>
                </a:lnTo>
                <a:lnTo>
                  <a:pt x="102" y="188"/>
                </a:lnTo>
                <a:lnTo>
                  <a:pt x="95" y="138"/>
                </a:lnTo>
                <a:lnTo>
                  <a:pt x="79" y="120"/>
                </a:lnTo>
                <a:lnTo>
                  <a:pt x="26" y="23"/>
                </a:lnTo>
                <a:lnTo>
                  <a:pt x="0" y="18"/>
                </a:lnTo>
                <a:lnTo>
                  <a:pt x="0" y="18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"/>
          <p:cNvSpPr/>
          <p:nvPr/>
        </p:nvSpPr>
        <p:spPr>
          <a:xfrm>
            <a:off x="6022800" y="2060640"/>
            <a:ext cx="876600" cy="738000"/>
          </a:xfrm>
          <a:custGeom>
            <a:avLst/>
            <a:gdLst/>
            <a:ahLst/>
            <a:rect l="l" t="t" r="r" b="b"/>
            <a:pathLst>
              <a:path w="320" h="285">
                <a:moveTo>
                  <a:pt x="0" y="21"/>
                </a:moveTo>
                <a:lnTo>
                  <a:pt x="67" y="4"/>
                </a:lnTo>
                <a:lnTo>
                  <a:pt x="129" y="14"/>
                </a:lnTo>
                <a:lnTo>
                  <a:pt x="177" y="11"/>
                </a:lnTo>
                <a:lnTo>
                  <a:pt x="209" y="0"/>
                </a:lnTo>
                <a:lnTo>
                  <a:pt x="234" y="14"/>
                </a:lnTo>
                <a:lnTo>
                  <a:pt x="273" y="25"/>
                </a:lnTo>
                <a:lnTo>
                  <a:pt x="278" y="46"/>
                </a:lnTo>
                <a:lnTo>
                  <a:pt x="299" y="60"/>
                </a:lnTo>
                <a:lnTo>
                  <a:pt x="320" y="112"/>
                </a:lnTo>
                <a:lnTo>
                  <a:pt x="282" y="154"/>
                </a:lnTo>
                <a:lnTo>
                  <a:pt x="255" y="184"/>
                </a:lnTo>
                <a:lnTo>
                  <a:pt x="251" y="241"/>
                </a:lnTo>
                <a:lnTo>
                  <a:pt x="212" y="241"/>
                </a:lnTo>
                <a:lnTo>
                  <a:pt x="198" y="271"/>
                </a:lnTo>
                <a:lnTo>
                  <a:pt x="143" y="285"/>
                </a:lnTo>
                <a:lnTo>
                  <a:pt x="147" y="252"/>
                </a:lnTo>
                <a:lnTo>
                  <a:pt x="101" y="198"/>
                </a:lnTo>
                <a:lnTo>
                  <a:pt x="108" y="174"/>
                </a:lnTo>
                <a:lnTo>
                  <a:pt x="108" y="151"/>
                </a:lnTo>
                <a:lnTo>
                  <a:pt x="97" y="136"/>
                </a:lnTo>
                <a:lnTo>
                  <a:pt x="80" y="129"/>
                </a:lnTo>
                <a:lnTo>
                  <a:pt x="57" y="119"/>
                </a:lnTo>
                <a:lnTo>
                  <a:pt x="21" y="112"/>
                </a:lnTo>
                <a:lnTo>
                  <a:pt x="11" y="98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>
            <a:off x="6022800" y="2060640"/>
            <a:ext cx="876600" cy="738000"/>
          </a:xfrm>
          <a:custGeom>
            <a:avLst/>
            <a:gdLst/>
            <a:ahLst/>
            <a:rect l="l" t="t" r="r" b="b"/>
            <a:pathLst>
              <a:path w="320" h="285">
                <a:moveTo>
                  <a:pt x="0" y="21"/>
                </a:moveTo>
                <a:lnTo>
                  <a:pt x="67" y="4"/>
                </a:lnTo>
                <a:lnTo>
                  <a:pt x="129" y="14"/>
                </a:lnTo>
                <a:lnTo>
                  <a:pt x="177" y="11"/>
                </a:lnTo>
                <a:lnTo>
                  <a:pt x="209" y="0"/>
                </a:lnTo>
                <a:lnTo>
                  <a:pt x="234" y="14"/>
                </a:lnTo>
                <a:lnTo>
                  <a:pt x="273" y="25"/>
                </a:lnTo>
                <a:lnTo>
                  <a:pt x="278" y="46"/>
                </a:lnTo>
                <a:lnTo>
                  <a:pt x="299" y="60"/>
                </a:lnTo>
                <a:lnTo>
                  <a:pt x="320" y="112"/>
                </a:lnTo>
                <a:lnTo>
                  <a:pt x="282" y="154"/>
                </a:lnTo>
                <a:lnTo>
                  <a:pt x="255" y="184"/>
                </a:lnTo>
                <a:lnTo>
                  <a:pt x="251" y="241"/>
                </a:lnTo>
                <a:lnTo>
                  <a:pt x="212" y="241"/>
                </a:lnTo>
                <a:lnTo>
                  <a:pt x="198" y="271"/>
                </a:lnTo>
                <a:lnTo>
                  <a:pt x="143" y="285"/>
                </a:lnTo>
                <a:lnTo>
                  <a:pt x="147" y="252"/>
                </a:lnTo>
                <a:lnTo>
                  <a:pt x="101" y="198"/>
                </a:lnTo>
                <a:lnTo>
                  <a:pt x="108" y="174"/>
                </a:lnTo>
                <a:lnTo>
                  <a:pt x="108" y="151"/>
                </a:lnTo>
                <a:lnTo>
                  <a:pt x="97" y="136"/>
                </a:lnTo>
                <a:lnTo>
                  <a:pt x="80" y="129"/>
                </a:lnTo>
                <a:lnTo>
                  <a:pt x="57" y="119"/>
                </a:lnTo>
                <a:lnTo>
                  <a:pt x="21" y="112"/>
                </a:lnTo>
                <a:lnTo>
                  <a:pt x="11" y="98"/>
                </a:lnTo>
                <a:lnTo>
                  <a:pt x="0" y="21"/>
                </a:lnTo>
                <a:lnTo>
                  <a:pt x="0" y="21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5843520" y="2322360"/>
            <a:ext cx="476280" cy="252720"/>
          </a:xfrm>
          <a:custGeom>
            <a:avLst/>
            <a:gdLst/>
            <a:ahLst/>
            <a:rect l="l" t="t" r="r" b="b"/>
            <a:pathLst>
              <a:path w="174" h="97">
                <a:moveTo>
                  <a:pt x="123" y="18"/>
                </a:moveTo>
                <a:lnTo>
                  <a:pt x="146" y="35"/>
                </a:lnTo>
                <a:lnTo>
                  <a:pt x="167" y="39"/>
                </a:lnTo>
                <a:lnTo>
                  <a:pt x="174" y="50"/>
                </a:lnTo>
                <a:lnTo>
                  <a:pt x="174" y="73"/>
                </a:lnTo>
                <a:lnTo>
                  <a:pt x="167" y="97"/>
                </a:lnTo>
                <a:lnTo>
                  <a:pt x="69" y="90"/>
                </a:lnTo>
                <a:lnTo>
                  <a:pt x="15" y="67"/>
                </a:lnTo>
                <a:lnTo>
                  <a:pt x="25" y="39"/>
                </a:lnTo>
                <a:lnTo>
                  <a:pt x="0" y="39"/>
                </a:lnTo>
                <a:lnTo>
                  <a:pt x="4" y="18"/>
                </a:lnTo>
                <a:lnTo>
                  <a:pt x="29" y="0"/>
                </a:lnTo>
                <a:lnTo>
                  <a:pt x="69" y="7"/>
                </a:lnTo>
                <a:lnTo>
                  <a:pt x="69" y="25"/>
                </a:lnTo>
                <a:lnTo>
                  <a:pt x="87" y="11"/>
                </a:lnTo>
                <a:lnTo>
                  <a:pt x="123" y="18"/>
                </a:lnTo>
                <a:lnTo>
                  <a:pt x="123" y="18"/>
                </a:lnTo>
                <a:close/>
              </a:path>
            </a:pathLst>
          </a:custGeom>
          <a:solidFill>
            <a:srgbClr val="99ff99"/>
          </a:solidFill>
          <a:ln w="936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5843520" y="2322360"/>
            <a:ext cx="476280" cy="252720"/>
          </a:xfrm>
          <a:custGeom>
            <a:avLst/>
            <a:gdLst/>
            <a:ahLst/>
            <a:rect l="l" t="t" r="r" b="b"/>
            <a:pathLst>
              <a:path w="174" h="97">
                <a:moveTo>
                  <a:pt x="123" y="18"/>
                </a:moveTo>
                <a:lnTo>
                  <a:pt x="146" y="35"/>
                </a:lnTo>
                <a:lnTo>
                  <a:pt x="167" y="39"/>
                </a:lnTo>
                <a:lnTo>
                  <a:pt x="174" y="50"/>
                </a:lnTo>
                <a:lnTo>
                  <a:pt x="174" y="73"/>
                </a:lnTo>
                <a:lnTo>
                  <a:pt x="167" y="97"/>
                </a:lnTo>
                <a:lnTo>
                  <a:pt x="69" y="90"/>
                </a:lnTo>
                <a:lnTo>
                  <a:pt x="15" y="67"/>
                </a:lnTo>
                <a:lnTo>
                  <a:pt x="25" y="39"/>
                </a:lnTo>
                <a:lnTo>
                  <a:pt x="0" y="39"/>
                </a:lnTo>
                <a:lnTo>
                  <a:pt x="4" y="18"/>
                </a:lnTo>
                <a:lnTo>
                  <a:pt x="29" y="0"/>
                </a:lnTo>
                <a:lnTo>
                  <a:pt x="69" y="7"/>
                </a:lnTo>
                <a:lnTo>
                  <a:pt x="69" y="25"/>
                </a:lnTo>
                <a:lnTo>
                  <a:pt x="87" y="11"/>
                </a:lnTo>
                <a:lnTo>
                  <a:pt x="123" y="18"/>
                </a:lnTo>
                <a:lnTo>
                  <a:pt x="123" y="18"/>
                </a:lnTo>
              </a:path>
            </a:pathLst>
          </a:custGeom>
          <a:solidFill>
            <a:srgbClr val="99ff99"/>
          </a:solidFill>
          <a:ln w="3240">
            <a:solidFill>
              <a:srgbClr val="33cc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1967040" y="2590920"/>
            <a:ext cx="1285920" cy="4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1028880"/>
                <a:tab algn="l" pos="2057400"/>
                <a:tab algn="l" pos="3086280"/>
                <a:tab algn="l" pos="4114800"/>
                <a:tab algn="l" pos="5143680"/>
                <a:tab algn="l" pos="6172200"/>
                <a:tab algn="l" pos="7201080"/>
                <a:tab algn="l" pos="8229600"/>
                <a:tab algn="l" pos="9258480"/>
                <a:tab algn="l" pos="102870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London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"/>
          <p:cNvSpPr/>
          <p:nvPr/>
        </p:nvSpPr>
        <p:spPr>
          <a:xfrm>
            <a:off x="3894120" y="2514600"/>
            <a:ext cx="2057400" cy="4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1028880"/>
                <a:tab algn="l" pos="2057400"/>
                <a:tab algn="l" pos="3086280"/>
                <a:tab algn="l" pos="4114800"/>
                <a:tab algn="l" pos="5143680"/>
                <a:tab algn="l" pos="6172200"/>
                <a:tab algn="l" pos="7201080"/>
                <a:tab algn="l" pos="8229600"/>
                <a:tab algn="l" pos="9258480"/>
                <a:tab algn="l" pos="102870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Amsterdam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"/>
          <p:cNvSpPr/>
          <p:nvPr/>
        </p:nvSpPr>
        <p:spPr>
          <a:xfrm>
            <a:off x="4494240" y="3027240"/>
            <a:ext cx="1886040" cy="4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1028880"/>
                <a:tab algn="l" pos="2057400"/>
                <a:tab algn="l" pos="3086280"/>
                <a:tab algn="l" pos="4114800"/>
                <a:tab algn="l" pos="5143680"/>
                <a:tab algn="l" pos="6172200"/>
                <a:tab algn="l" pos="7201080"/>
                <a:tab algn="l" pos="8229600"/>
                <a:tab algn="l" pos="9258480"/>
                <a:tab algn="l" pos="102870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Frankfurt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"/>
          <p:cNvSpPr/>
          <p:nvPr/>
        </p:nvSpPr>
        <p:spPr>
          <a:xfrm>
            <a:off x="2438280" y="3781440"/>
            <a:ext cx="1028880" cy="4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1028880"/>
                <a:tab algn="l" pos="2057400"/>
                <a:tab algn="l" pos="3086280"/>
                <a:tab algn="l" pos="4114800"/>
                <a:tab algn="l" pos="5143680"/>
                <a:tab algn="l" pos="6172200"/>
                <a:tab algn="l" pos="7201080"/>
                <a:tab algn="l" pos="8229600"/>
                <a:tab algn="l" pos="9258480"/>
                <a:tab algn="l" pos="102870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Paris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" name=""/>
          <p:cNvSpPr/>
          <p:nvPr/>
        </p:nvSpPr>
        <p:spPr>
          <a:xfrm flipV="1">
            <a:off x="2511720" y="2738880"/>
            <a:ext cx="1310400" cy="234000"/>
          </a:xfrm>
          <a:prstGeom prst="line">
            <a:avLst/>
          </a:prstGeom>
          <a:ln w="38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" name=""/>
          <p:cNvSpPr/>
          <p:nvPr/>
        </p:nvSpPr>
        <p:spPr>
          <a:xfrm>
            <a:off x="3809880" y="2770200"/>
            <a:ext cx="513000" cy="600120"/>
          </a:xfrm>
          <a:prstGeom prst="line">
            <a:avLst/>
          </a:prstGeom>
          <a:ln w="38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" name=""/>
          <p:cNvSpPr/>
          <p:nvPr/>
        </p:nvSpPr>
        <p:spPr>
          <a:xfrm flipH="1">
            <a:off x="2867040" y="3284640"/>
            <a:ext cx="1455840" cy="171360"/>
          </a:xfrm>
          <a:prstGeom prst="line">
            <a:avLst/>
          </a:prstGeom>
          <a:ln w="38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" name=""/>
          <p:cNvSpPr/>
          <p:nvPr/>
        </p:nvSpPr>
        <p:spPr>
          <a:xfrm>
            <a:off x="2523960" y="3027240"/>
            <a:ext cx="343080" cy="428760"/>
          </a:xfrm>
          <a:prstGeom prst="line">
            <a:avLst/>
          </a:prstGeom>
          <a:ln w="38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" name=""/>
          <p:cNvSpPr/>
          <p:nvPr/>
        </p:nvSpPr>
        <p:spPr>
          <a:xfrm>
            <a:off x="2409840" y="2895480"/>
            <a:ext cx="257040" cy="257400"/>
          </a:xfrm>
          <a:prstGeom prst="ellipse">
            <a:avLst/>
          </a:prstGeom>
          <a:solidFill>
            <a:srgbClr val="fde503"/>
          </a:solidFill>
          <a:ln w="2844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7" name=""/>
          <p:cNvSpPr/>
          <p:nvPr/>
        </p:nvSpPr>
        <p:spPr>
          <a:xfrm>
            <a:off x="3724200" y="2598840"/>
            <a:ext cx="255600" cy="257040"/>
          </a:xfrm>
          <a:prstGeom prst="ellipse">
            <a:avLst/>
          </a:prstGeom>
          <a:solidFill>
            <a:srgbClr val="fde503"/>
          </a:solidFill>
          <a:ln w="2844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" name=""/>
          <p:cNvSpPr/>
          <p:nvPr/>
        </p:nvSpPr>
        <p:spPr>
          <a:xfrm>
            <a:off x="2781360" y="3370320"/>
            <a:ext cx="257040" cy="257040"/>
          </a:xfrm>
          <a:prstGeom prst="ellipse">
            <a:avLst/>
          </a:prstGeom>
          <a:solidFill>
            <a:srgbClr val="fde503"/>
          </a:solidFill>
          <a:ln w="2844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" name=""/>
          <p:cNvSpPr/>
          <p:nvPr/>
        </p:nvSpPr>
        <p:spPr>
          <a:xfrm>
            <a:off x="4151160" y="3112920"/>
            <a:ext cx="257400" cy="257400"/>
          </a:xfrm>
          <a:prstGeom prst="ellipse">
            <a:avLst/>
          </a:prstGeom>
          <a:solidFill>
            <a:srgbClr val="fde503"/>
          </a:solidFill>
          <a:ln w="2844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46160" rIns="146160" tIns="73080" bIns="73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85440" y="457200"/>
            <a:ext cx="7924680" cy="914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400" strike="noStrike" u="none">
                <a:solidFill>
                  <a:srgbClr val="ceff31"/>
                </a:solidFill>
                <a:effectLst/>
                <a:uFillTx/>
                <a:latin typeface="Frutiger 55 Roman"/>
              </a:rPr>
              <a:t>Canada</a:t>
            </a:r>
            <a:br>
              <a:rPr sz="3400"/>
            </a:br>
            <a:r>
              <a:rPr b="1" lang="en-US" sz="3000" strike="noStrike" u="none">
                <a:solidFill>
                  <a:srgbClr val="ceff31"/>
                </a:solidFill>
                <a:effectLst/>
                <a:uFillTx/>
                <a:latin typeface="Frutiger 55 Roman"/>
              </a:rPr>
              <a:t>Bell Nexxia Deal</a:t>
            </a:r>
            <a:br>
              <a:rPr sz="3000"/>
            </a:br>
            <a:endParaRPr b="1" lang="en-US" sz="3000" strike="noStrike" u="none">
              <a:solidFill>
                <a:srgbClr val="ceff31"/>
              </a:solidFill>
              <a:effectLst/>
              <a:uFillTx/>
              <a:latin typeface="Frutiger 55 Roman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609480" y="1294920"/>
            <a:ext cx="7772400" cy="4496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60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PoP Locations</a:t>
            </a:r>
            <a:endParaRPr b="1" lang="en-US" sz="24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spcBef>
                <a:spcPts val="550"/>
              </a:spcBef>
              <a:buClr>
                <a:srgbClr val="fdf219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Toronto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spcBef>
                <a:spcPts val="550"/>
              </a:spcBef>
              <a:buClr>
                <a:srgbClr val="fdf219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Vancouver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spcBef>
                <a:spcPts val="550"/>
              </a:spcBef>
              <a:buClr>
                <a:srgbClr val="fdf219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Montreal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spcBef>
                <a:spcPts val="550"/>
              </a:spcBef>
              <a:buClr>
                <a:srgbClr val="fdf219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Ottawa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spcBef>
                <a:spcPts val="550"/>
              </a:spcBef>
              <a:buClr>
                <a:srgbClr val="fdf219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Calgary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spcBef>
                <a:spcPts val="550"/>
              </a:spcBef>
              <a:buClr>
                <a:srgbClr val="fdf219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Edmonton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60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US PoP Interconnection Sites</a:t>
            </a:r>
            <a:endParaRPr b="1" lang="en-US" sz="24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spcBef>
                <a:spcPts val="550"/>
              </a:spcBef>
              <a:buClr>
                <a:srgbClr val="fdf219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Chicago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spcBef>
                <a:spcPts val="550"/>
              </a:spcBef>
              <a:buClr>
                <a:srgbClr val="fdf219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Vancouver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spcBef>
                <a:spcPts val="550"/>
              </a:spcBef>
              <a:buClr>
                <a:srgbClr val="fdf219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New York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202" name=""/>
          <p:cNvSpPr/>
          <p:nvPr/>
        </p:nvSpPr>
        <p:spPr>
          <a:xfrm>
            <a:off x="1995840" y="5715000"/>
            <a:ext cx="5036400" cy="520920"/>
          </a:xfrm>
          <a:prstGeom prst="rect">
            <a:avLst/>
          </a:prstGeom>
          <a:solidFill>
            <a:srgbClr val="fdf21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Canada Development Strategy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pull dir="ru"/>
  </p:transition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1999-11-02T16:39:20Z</dcterms:created>
  <dc:creator>kevin_kohnstamm</dc:creator>
  <dc:description/>
  <dc:language>en-US</dc:language>
  <cp:lastModifiedBy>kevin_kohnstamm</cp:lastModifiedBy>
  <dcterms:modified xsi:type="dcterms:W3CDTF">2000-01-20T18:59:13Z</dcterms:modified>
  <cp:revision>56</cp:revision>
  <dc:subject/>
  <dc:title>No Slide Title</dc:title>
</cp:coreProperties>
</file>