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27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28.xml.rels" ContentType="application/vnd.openxmlformats-package.relationships+xml"/>
  <Override PartName="/ppt/slides/_rels/slide30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29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1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slide29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28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Slides/_rels/notesSlide18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8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dt" idx="3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move the slide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 type="ftr" idx="4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6"/>
          <p:cNvSpPr>
            <a:spLocks noGrp="1"/>
          </p:cNvSpPr>
          <p:nvPr>
            <p:ph type="sldNum" idx="5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6CC4564-E837-4ADA-8DF3-46547B578121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6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3407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Recognize that many of you have seen a number of presentations on flowbased models at previous meetings.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those who are unclear or are new, a brief review followed by examples, discussion of implementation steps and comparisons with the balance of the time allotted to answering questions.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8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9" name="PlaceHolder 1"/>
          <p:cNvSpPr>
            <a:spLocks noGrp="1"/>
          </p:cNvSpPr>
          <p:nvPr>
            <p:ph type="sldImg"/>
          </p:nvPr>
        </p:nvSpPr>
        <p:spPr>
          <a:xfrm>
            <a:off x="1160640" y="689040"/>
            <a:ext cx="4536720" cy="3403440"/>
          </a:xfrm>
          <a:prstGeom prst="rect">
            <a:avLst/>
          </a:prstGeom>
          <a:ln w="0">
            <a:noFill/>
          </a:ln>
        </p:spPr>
      </p:sp>
      <p:sp>
        <p:nvSpPr>
          <p:cNvPr id="3410" name="PlaceHolder 2"/>
          <p:cNvSpPr>
            <a:spLocks noGrp="1"/>
          </p:cNvSpPr>
          <p:nvPr>
            <p:ph type="body"/>
          </p:nvPr>
        </p:nvSpPr>
        <p:spPr>
          <a:xfrm>
            <a:off x="142560" y="3600360"/>
            <a:ext cx="6514920" cy="53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1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2" name="PlaceHolder 1"/>
          <p:cNvSpPr>
            <a:spLocks noGrp="1"/>
          </p:cNvSpPr>
          <p:nvPr>
            <p:ph type="sldImg"/>
          </p:nvPr>
        </p:nvSpPr>
        <p:spPr>
          <a:xfrm>
            <a:off x="1160640" y="689040"/>
            <a:ext cx="4536720" cy="3403440"/>
          </a:xfrm>
          <a:prstGeom prst="rect">
            <a:avLst/>
          </a:prstGeom>
          <a:ln w="0">
            <a:noFill/>
          </a:ln>
        </p:spPr>
      </p:sp>
      <p:sp>
        <p:nvSpPr>
          <p:cNvPr id="3413" name="PlaceHolder 2"/>
          <p:cNvSpPr>
            <a:spLocks noGrp="1"/>
          </p:cNvSpPr>
          <p:nvPr>
            <p:ph type="body"/>
          </p:nvPr>
        </p:nvSpPr>
        <p:spPr>
          <a:xfrm>
            <a:off x="142560" y="3600360"/>
            <a:ext cx="6514920" cy="53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592200" y="1934640"/>
            <a:ext cx="7991280" cy="439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592200" y="1934640"/>
            <a:ext cx="7991280" cy="439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A4EF109-67F5-42F7-8660-0B77DD1BFEA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32FE519-86A1-4101-80CC-520253C4E84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92200" y="1934640"/>
            <a:ext cx="7991280" cy="439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0879A35-5B86-409D-B8D1-8F6D7649581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592200" y="1934640"/>
            <a:ext cx="7991280" cy="439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D4DD5E8-B02F-4AE7-A405-9577D4AC3AC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92200" y="1934640"/>
            <a:ext cx="7991280" cy="439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outline text format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4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Second Outline Level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4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Third Outline Level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4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Fourth Outline Level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4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Fifth Outline Level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4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Sixth Outline Level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4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Seventh Outline Level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282240" y="6416280"/>
            <a:ext cx="2389320" cy="25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&lt;date/time&gt;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31July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918120" y="640080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# </a:t>
            </a:r>
            <a:fld id="{6C9DC7FA-F407-43C0-8405-CFCEF3640ABD}" type="slidenum"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228600" y="1754280"/>
            <a:ext cx="861048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" name=""/>
          <p:cNvGrpSpPr/>
          <p:nvPr/>
        </p:nvGrpSpPr>
        <p:grpSpPr>
          <a:xfrm>
            <a:off x="7107120" y="503280"/>
            <a:ext cx="2036880" cy="762120"/>
            <a:chOff x="7107120" y="503280"/>
            <a:chExt cx="2036880" cy="762120"/>
          </a:xfrm>
        </p:grpSpPr>
        <p:sp>
          <p:nvSpPr>
            <p:cNvPr id="6" name=""/>
            <p:cNvSpPr/>
            <p:nvPr/>
          </p:nvSpPr>
          <p:spPr>
            <a:xfrm>
              <a:off x="7564320" y="503280"/>
              <a:ext cx="381240" cy="762120"/>
            </a:xfrm>
            <a:custGeom>
              <a:avLst/>
              <a:gdLst>
                <a:gd name="textAreaLeft" fmla="*/ 51120 w 381240"/>
                <a:gd name="textAreaRight" fmla="*/ 330120 w 381240"/>
                <a:gd name="textAreaTop" fmla="*/ 133200 h 762120"/>
                <a:gd name="textAreaBottom" fmla="*/ 552600 h 762120"/>
                <a:gd name="GluePoint1X" fmla="*/ 0 w 21600"/>
                <a:gd name="GluePoint1Y" fmla="*/ 17 h 21600"/>
                <a:gd name="GluePoint2X" fmla="*/ 2 w 21600"/>
                <a:gd name="GluePoint2Y" fmla="*/ 14 h 21600"/>
                <a:gd name="GluePoint3X" fmla="*/ 22 w 21600"/>
                <a:gd name="GluePoint3Y" fmla="*/ 8 h 21600"/>
                <a:gd name="GluePoint4X" fmla="*/ 2 w 21600"/>
                <a:gd name="GluePoint4Y" fmla="*/ 12 h 21600"/>
                <a:gd name="GluePoint5X" fmla="*/ 22 w 21600"/>
                <a:gd name="GluePoint5Y" fmla="*/ 16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21600" h="21600">
                  <a:moveTo>
                    <a:pt x="21600" y="0"/>
                  </a:moveTo>
                  <a:arcTo wR="21600" hR="7560" stAng="-5400000" swAng="-5400000"/>
                  <a:lnTo>
                    <a:pt x="0" y="11880"/>
                  </a:lnTo>
                  <a:arcTo wR="21600" hR="7560" stAng="10800000" swAng="-2682637"/>
                  <a:lnTo>
                    <a:pt x="14400" y="21168"/>
                  </a:lnTo>
                  <a:lnTo>
                    <a:pt x="21600" y="17280"/>
                  </a:lnTo>
                  <a:lnTo>
                    <a:pt x="14400" y="12528"/>
                  </a:lnTo>
                  <a:lnTo>
                    <a:pt x="14400" y="14688"/>
                  </a:lnTo>
                  <a:arcTo wR="21600" hR="7560" stAng="8117363" swAng="2325203"/>
                  <a:lnTo>
                    <a:pt x="900" y="9720"/>
                  </a:lnTo>
                  <a:arcTo wR="21600" hR="7560" stAng="-10442565" swAng="5042565"/>
                  <a:close/>
                </a:path>
                <a:path fill="darkenLess" w="21600" h="21600">
                  <a:moveTo>
                    <a:pt x="21600" y="0"/>
                  </a:moveTo>
                  <a:arcTo wR="21600" hR="7560" stAng="-5400000" swAng="-5400000"/>
                  <a:lnTo>
                    <a:pt x="0" y="7560"/>
                  </a:lnTo>
                  <a:arcTo wR="21600" hR="7560" stAng="10800000" swAng="-357435"/>
                  <a:lnTo>
                    <a:pt x="900" y="9720"/>
                  </a:lnTo>
                  <a:arcTo wR="21600" hR="7560" stAng="-10442565" swAng="5042565"/>
                  <a:close/>
                </a:path>
              </a:pathLst>
            </a:custGeom>
            <a:solidFill>
              <a:srgbClr val="ff99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 flipH="1">
              <a:off x="8124840" y="503280"/>
              <a:ext cx="380880" cy="762120"/>
            </a:xfrm>
            <a:custGeom>
              <a:avLst/>
              <a:gdLst>
                <a:gd name="textAreaLeft" fmla="*/ 50760 w 380880"/>
                <a:gd name="textAreaRight" fmla="*/ 330120 w 380880"/>
                <a:gd name="textAreaTop" fmla="*/ 133200 h 762120"/>
                <a:gd name="textAreaBottom" fmla="*/ 552600 h 762120"/>
                <a:gd name="GluePoint1X" fmla="*/ 0 w 21600"/>
                <a:gd name="GluePoint1Y" fmla="*/ 17 h 21600"/>
                <a:gd name="GluePoint2X" fmla="*/ 2 w 21600"/>
                <a:gd name="GluePoint2Y" fmla="*/ 14 h 21600"/>
                <a:gd name="GluePoint3X" fmla="*/ 22 w 21600"/>
                <a:gd name="GluePoint3Y" fmla="*/ 8 h 21600"/>
                <a:gd name="GluePoint4X" fmla="*/ 2 w 21600"/>
                <a:gd name="GluePoint4Y" fmla="*/ 12 h 21600"/>
                <a:gd name="GluePoint5X" fmla="*/ 22 w 21600"/>
                <a:gd name="GluePoint5Y" fmla="*/ 16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21600" h="21600">
                  <a:moveTo>
                    <a:pt x="21600" y="0"/>
                  </a:moveTo>
                  <a:arcTo wR="21600" hR="7560" stAng="-5400000" swAng="-5400000"/>
                  <a:lnTo>
                    <a:pt x="0" y="11880"/>
                  </a:lnTo>
                  <a:arcTo wR="21600" hR="7560" stAng="10800000" swAng="-2682637"/>
                  <a:lnTo>
                    <a:pt x="14400" y="21168"/>
                  </a:lnTo>
                  <a:lnTo>
                    <a:pt x="21600" y="17280"/>
                  </a:lnTo>
                  <a:lnTo>
                    <a:pt x="14400" y="12528"/>
                  </a:lnTo>
                  <a:lnTo>
                    <a:pt x="14400" y="14688"/>
                  </a:lnTo>
                  <a:arcTo wR="21600" hR="7560" stAng="8117363" swAng="2325203"/>
                  <a:lnTo>
                    <a:pt x="900" y="9720"/>
                  </a:lnTo>
                  <a:arcTo wR="21600" hR="7560" stAng="-10442565" swAng="5042565"/>
                  <a:close/>
                </a:path>
                <a:path fill="darkenLess" w="21600" h="21600">
                  <a:moveTo>
                    <a:pt x="21600" y="0"/>
                  </a:moveTo>
                  <a:arcTo wR="21600" hR="7560" stAng="-5400000" swAng="-5400000"/>
                  <a:lnTo>
                    <a:pt x="0" y="7560"/>
                  </a:lnTo>
                  <a:arcTo wR="21600" hR="7560" stAng="10800000" swAng="-357435"/>
                  <a:lnTo>
                    <a:pt x="900" y="9720"/>
                  </a:lnTo>
                  <a:arcTo wR="21600" hR="7560" stAng="-10442565" swAng="5042565"/>
                  <a:close/>
                </a:path>
              </a:pathLst>
            </a:custGeom>
            <a:solidFill>
              <a:srgbClr val="ff99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7107120" y="579600"/>
              <a:ext cx="685800" cy="510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2400" strike="noStrike" u="none">
                  <a:solidFill>
                    <a:srgbClr val="ff9900"/>
                  </a:solidFill>
                  <a:effectLst/>
                  <a:uFillTx/>
                  <a:latin typeface="Times New Roman"/>
                </a:rPr>
                <a:t>F</a:t>
              </a:r>
              <a:r>
                <a:rPr b="0" i="1" lang="en-US" sz="2400" strike="noStrike" u="none" baseline="-25000">
                  <a:solidFill>
                    <a:srgbClr val="ff9900"/>
                  </a:solidFill>
                  <a:effectLst/>
                  <a:uFillTx/>
                  <a:latin typeface="Times New Roman"/>
                </a:rPr>
                <a:t>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8458200" y="595440"/>
              <a:ext cx="685800" cy="510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2400" strike="noStrike" u="none">
                  <a:solidFill>
                    <a:srgbClr val="ff9900"/>
                  </a:solidFill>
                  <a:effectLst/>
                  <a:uFillTx/>
                  <a:latin typeface="Times New Roman"/>
                </a:rPr>
                <a:t>F</a:t>
              </a:r>
              <a:r>
                <a:rPr b="0" i="1" lang="en-US" sz="2400" strike="noStrike" u="none" baseline="-25000">
                  <a:solidFill>
                    <a:srgbClr val="ff9900"/>
                  </a:solidFill>
                  <a:effectLst/>
                  <a:uFillTx/>
                  <a:latin typeface="Times New Roman"/>
                </a:rPr>
                <a:t>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98160" y="2069640"/>
            <a:ext cx="8164440" cy="169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Real Flow Model </a:t>
            </a:r>
            <a:br>
              <a:rPr sz="4000"/>
            </a:b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Solution for Congestion Management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subTitle"/>
          </p:nvPr>
        </p:nvSpPr>
        <p:spPr>
          <a:xfrm>
            <a:off x="1088640" y="4208040"/>
            <a:ext cx="7072200" cy="188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 Presentation For Southwest Power Pool</a:t>
            </a:r>
            <a:endParaRPr b="0" i="1" lang="en-US" sz="2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Congestion Management Subteam Meeting</a:t>
            </a:r>
            <a:endParaRPr b="0" i="1" lang="en-US" sz="2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Dallas/Ft.Worth Airport Hyatt</a:t>
            </a:r>
            <a:endParaRPr b="0" i="1" lang="en-US" sz="2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July 31-August 1, 2000</a:t>
            </a:r>
            <a:endParaRPr b="0" i="1" lang="en-US" sz="2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2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2FBDBBF-CF01-4C9A-95DE-E68B1212F505}" type="slidenum">
              <a:t>1</a:t>
            </a:fld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140760" y="203040"/>
            <a:ext cx="686628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Differences in TDFs</a:t>
            </a:r>
            <a:br>
              <a:rPr sz="4000"/>
            </a:b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(PTDF and OTDF)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592200" y="1905120"/>
            <a:ext cx="7991280" cy="439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SPP Area-Area TDF </a:t>
            </a:r>
            <a:endParaRPr b="0" i="1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Factors changed for Area to Area transfer depends upon the units included in injection area and the withdrawal area for study.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Significant Flowgates can be buried inside an area.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Point-to-Point capacity sold.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Real Flow TDFs</a:t>
            </a:r>
            <a:endParaRPr b="0" i="1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Commercially Significant Flowgates used to draw the boundaries of the zones.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set of seasonal or annual ( a design decision) are produced using a standard set of unit aggregations for zone to zone transfers.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Segment capacity sold, i.e, build your own Point-to-Point.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D9562E0-6EE1-4DAB-ADA7-D8B8B16887AB}" type="slidenum">
              <a:t>10</a:t>
            </a:fld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Simultaneous Transfer Capability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388440" y="1967040"/>
            <a:ext cx="8402760" cy="439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Sets of Flowgates fall into “Corridors” between major concentrations of generation and load.</a:t>
            </a:r>
            <a:endParaRPr b="0" i="1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Some flow gates load affected by one set of conditions, some by another.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Since “Native Load” served by PTRs as well, all flow included in evaluation of expected flow.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Determine expected flow pattern(s) for release period.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When the same conditions affect a set of Flowgates consider simultaneous capability.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Manage by buy-back, redispatch, pro-rata PTR reduction</a:t>
            </a:r>
            <a:endParaRPr b="0" i="1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PTR holders make economic decisions to adjust their schedules.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02ABE50-47EE-4E01-8942-A448AC4EB765}" type="slidenum">
              <a:t>11</a:t>
            </a:fld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RTO Releases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592200" y="1934640"/>
            <a:ext cx="7991280" cy="439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Initial 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Conversion of existing rights.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Annual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Evaluation of changes in network, added Flowgates, etc.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Seasonal / Monthly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When flow pattern provide higher simultaneous limit.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Weekly 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Consider generator status and improved load forecast.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Daily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Same as weekly plus “Use-It-Or-Lose-It” provisions.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D0E4810-2FC5-40E0-91F1-8872CB5ECB90}" type="slidenum">
              <a:t>12</a:t>
            </a:fld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PTR Owner Releases 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592200" y="1934640"/>
            <a:ext cx="7991280" cy="439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Sales (and Purchases)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Offered in Exchange when aligning transmission portfolio with changes in load and resource plans.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Recallable Offerings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At anytime, a PTR could be offered in the Exchange subject to conditions, e.g., recall on 8 hours notice.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Release prior to “Use-It-Or-Lose-It” 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Release for firm resale, right holder gets revenue.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Release to RTO Recallable Stack: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RTO sells from highest bid to lowest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If original holder exercised recall, lowest price offer cut first.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FA791FE-5980-4F28-B8B6-81C20E17CF35}" type="slidenum">
              <a:t>13</a:t>
            </a:fld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Real Flow Allows Decentralized Decisions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592200" y="1934640"/>
            <a:ext cx="7991280" cy="439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Each Market Participant acquires the PTRs needed to meets its expected needs: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Conversion of existing rights (native load &amp; contracts)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Purchase in auction (annual, monthly, etc.)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Parties adjusts energy and transmission positions based on their own future price expectations: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Release and purchase to adjust portfolio of PTRs.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Exchanges facilitates trade with software allowing point-point reconfiguration or Flowgate specific trades.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Prices are ex-ante, known at the time of the trade.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A509F40-C80B-4C1C-B088-0E74EDE43262}" type="slidenum">
              <a:t>14</a:t>
            </a:fld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/>
          </p:nvPr>
        </p:nvSpPr>
        <p:spPr>
          <a:xfrm>
            <a:off x="644400" y="1882800"/>
            <a:ext cx="8242560" cy="4548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514440" indent="-514440">
              <a:spcBef>
                <a:spcPts val="550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marketplace operates continuously clearing exchanges for energy, transmission rights and ancillary services.</a:t>
            </a:r>
            <a:endParaRPr b="0" i="1" lang="en-US" sz="2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514440" indent="-514440">
              <a:spcBef>
                <a:spcPts val="550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Exchange(s) operate up to the hour-ahead scheduling deadlines.</a:t>
            </a:r>
            <a:endParaRPr b="0" i="1" lang="en-US" sz="2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514440" indent="-514440">
              <a:spcBef>
                <a:spcPts val="550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Market participants use these exchanges (and bilateral trades) to acquire transmission rights, or to make buy-sell arrangements in lieu of transmission rights.</a:t>
            </a:r>
            <a:endParaRPr b="0" i="1" lang="en-US" sz="2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514440" indent="-514440">
              <a:spcBef>
                <a:spcPts val="550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RTO has no role in forward ancillary services markets,  except as “provider of last resort” and for unanticipated real-time conditions.</a:t>
            </a:r>
            <a:endParaRPr b="0" i="1" lang="en-US" sz="2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514440" indent="-514440">
              <a:spcBef>
                <a:spcPts val="550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RTO posts transmission loss requirements and ancillary services obligations well in advance of the scheduling day.</a:t>
            </a:r>
            <a:endParaRPr b="0" i="1" lang="en-US" sz="2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title"/>
          </p:nvPr>
        </p:nvSpPr>
        <p:spPr>
          <a:xfrm>
            <a:off x="393480" y="232920"/>
            <a:ext cx="6662520" cy="1219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Exchanges and</a:t>
            </a:r>
            <a:br>
              <a:rPr sz="4000"/>
            </a:b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Forward markets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128D53C-DB86-43AD-8A72-E71416A156F4}" type="slidenum">
              <a:t>15</a:t>
            </a:fld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Building and Executing The Operational Plan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592200" y="2042640"/>
            <a:ext cx="7991280" cy="439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Scheduling Coordinators:</a:t>
            </a:r>
            <a:endParaRPr b="0" i="1" lang="en-US" sz="2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Participants or their Agents for Participants who interface with RTO for scheduling, adjustments, etc.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Scheduling Coordinators certified based on financial and technical qualifications.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Day-Ahead Scheduling used to develop an Operational Plan which will assure secure operation of the system.</a:t>
            </a:r>
            <a:endParaRPr b="0" i="1" lang="en-US" sz="2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Scheduling Coordinators make Adjustment Schedules to adjust market/load/resource changes</a:t>
            </a:r>
            <a:endParaRPr b="0" i="1" lang="en-US" sz="2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RTO accepts adjustments if no new congestion.</a:t>
            </a:r>
            <a:endParaRPr b="0" i="1" lang="en-US" sz="2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RTO Operates a Real-Time Balancing Market.</a:t>
            </a:r>
            <a:endParaRPr b="0" i="1" lang="en-US" sz="2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155FB02-30AC-4FA7-85F0-A6323EB293F8}" type="slidenum">
              <a:t>16</a:t>
            </a:fld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Using the Exchange*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607680" y="1856880"/>
            <a:ext cx="4637160" cy="247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24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SC1 -- Schedules 100 MW B-A</a:t>
            </a:r>
            <a:endParaRPr b="0" i="1" lang="en-US" sz="21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Releases 5 MW on FG1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Releases 5 MW on FG2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24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SC2 -- Schedules 81 MW from A with 49MW to B and 32MW to C</a:t>
            </a:r>
            <a:endParaRPr b="0" i="1" lang="en-US" sz="21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Releases 2 MW on FG1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Releases 7 MW on FG2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49" name=""/>
          <p:cNvGrpSpPr/>
          <p:nvPr/>
        </p:nvGrpSpPr>
        <p:grpSpPr>
          <a:xfrm>
            <a:off x="5251320" y="2100240"/>
            <a:ext cx="3753000" cy="1940040"/>
            <a:chOff x="5251320" y="2100240"/>
            <a:chExt cx="3753000" cy="1940040"/>
          </a:xfrm>
        </p:grpSpPr>
        <p:sp>
          <p:nvSpPr>
            <p:cNvPr id="150" name=""/>
            <p:cNvSpPr/>
            <p:nvPr/>
          </p:nvSpPr>
          <p:spPr>
            <a:xfrm>
              <a:off x="5265720" y="2639880"/>
              <a:ext cx="338040" cy="338400"/>
            </a:xfrm>
            <a:prstGeom prst="ellipse">
              <a:avLst/>
            </a:prstGeom>
            <a:solidFill>
              <a:srgbClr val="0000ff"/>
            </a:solidFill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8612280" y="3614760"/>
              <a:ext cx="338040" cy="338040"/>
            </a:xfrm>
            <a:prstGeom prst="ellipse">
              <a:avLst/>
            </a:prstGeom>
            <a:solidFill>
              <a:srgbClr val="0000ff"/>
            </a:solidFill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8667720" y="2614680"/>
              <a:ext cx="336600" cy="336600"/>
            </a:xfrm>
            <a:prstGeom prst="ellipse">
              <a:avLst/>
            </a:prstGeom>
            <a:solidFill>
              <a:srgbClr val="0000ff"/>
            </a:solidFill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7253280" y="3282840"/>
              <a:ext cx="336600" cy="338400"/>
            </a:xfrm>
            <a:prstGeom prst="ellipse">
              <a:avLst/>
            </a:prstGeom>
            <a:solidFill>
              <a:srgbClr val="0000ff"/>
            </a:solidFill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5611680" y="2778120"/>
              <a:ext cx="3032280" cy="648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5584680" y="2863800"/>
              <a:ext cx="1676520" cy="52092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 flipV="1">
              <a:off x="7588080" y="2873160"/>
              <a:ext cx="1067040" cy="50940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8772480" y="2944800"/>
              <a:ext cx="0" cy="66672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7588080" y="3503520"/>
              <a:ext cx="1043280" cy="23652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6343560" y="2973240"/>
              <a:ext cx="0" cy="331920"/>
            </a:xfrm>
            <a:prstGeom prst="line">
              <a:avLst/>
            </a:prstGeom>
            <a:ln w="572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7229520" y="2641680"/>
              <a:ext cx="0" cy="307800"/>
            </a:xfrm>
            <a:prstGeom prst="line">
              <a:avLst/>
            </a:prstGeom>
            <a:ln w="572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6892920" y="2330280"/>
              <a:ext cx="67320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600" strike="noStrike" u="none">
                  <a:solidFill>
                    <a:srgbClr val="ff9900"/>
                  </a:solidFill>
                  <a:effectLst/>
                  <a:uFillTx/>
                  <a:latin typeface="Times New Roman"/>
                </a:rPr>
                <a:t>FG 1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 flipH="1">
              <a:off x="7047000" y="2301840"/>
              <a:ext cx="301680" cy="0"/>
            </a:xfrm>
            <a:prstGeom prst="line">
              <a:avLst/>
            </a:prstGeom>
            <a:ln w="9360">
              <a:solidFill>
                <a:srgbClr val="ff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7427880" y="2100240"/>
              <a:ext cx="9921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100 MW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Limit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 flipH="1">
              <a:off x="6109920" y="3687840"/>
              <a:ext cx="299880" cy="0"/>
            </a:xfrm>
            <a:prstGeom prst="line">
              <a:avLst/>
            </a:prstGeom>
            <a:ln w="9360">
              <a:solidFill>
                <a:srgbClr val="ff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6440400" y="3519360"/>
              <a:ext cx="9921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100 MW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Limit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5996160" y="3352680"/>
              <a:ext cx="6728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600" strike="noStrike" u="none">
                  <a:solidFill>
                    <a:srgbClr val="ff9900"/>
                  </a:solidFill>
                  <a:effectLst/>
                  <a:uFillTx/>
                  <a:latin typeface="Times New Roman"/>
                </a:rPr>
                <a:t>FG 2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5251320" y="2608200"/>
              <a:ext cx="3459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9900"/>
                  </a:solidFill>
                  <a:effectLst/>
                  <a:uFillTx/>
                  <a:latin typeface="Times New Roman"/>
                </a:rPr>
                <a:t>A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7243560" y="3265560"/>
              <a:ext cx="3459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9900"/>
                  </a:solidFill>
                  <a:effectLst/>
                  <a:uFillTx/>
                  <a:latin typeface="Times New Roman"/>
                </a:rPr>
                <a:t>D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8659800" y="2602080"/>
              <a:ext cx="3333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9900"/>
                  </a:solidFill>
                  <a:effectLst/>
                  <a:uFillTx/>
                  <a:latin typeface="Times New Roman"/>
                </a:rPr>
                <a:t>B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8607240" y="3598920"/>
              <a:ext cx="3459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9900"/>
                  </a:solidFill>
                  <a:effectLst/>
                  <a:uFillTx/>
                  <a:latin typeface="Times New Roman"/>
                </a:rPr>
                <a:t>C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1" name=""/>
          <p:cNvSpPr/>
          <p:nvPr/>
        </p:nvSpPr>
        <p:spPr>
          <a:xfrm>
            <a:off x="604800" y="4354560"/>
            <a:ext cx="7743960" cy="199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SC3 -- Goes to Exchange to 50 MW from D to B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Needs 15 MW on FG2,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 MW available from releases offers at price $ xx.xx but would limit schedule to 40 MW.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 additional MW available from a counter flow bid at $ yy.yy, which obligates SC 4 to scheduled POI-POW flow.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2306880" y="6521400"/>
            <a:ext cx="4363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*Calculation details in attached Example Appendix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627C34A-CA52-486D-ADF9-1F6F54F0BBE6}" type="slidenum">
              <a:t>17</a:t>
            </a:fld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/>
          </p:nvPr>
        </p:nvSpPr>
        <p:spPr>
          <a:xfrm>
            <a:off x="361800" y="1936440"/>
            <a:ext cx="8493120" cy="3655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514440" indent="-51444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Prior to Day-Ahead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857160" indent="-22860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With Transmission Exchange: TDF matrix, capacity releases/reductions, PTR purchase status.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57160" indent="-22860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 Exchange: receive schedules and adjustments, post PTR purchase requirements.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57160" indent="-22860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Ancillary Exchange: post ancillary and loss requirements for energy transactions, purchase call contracts for day-of deficiencies.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514440" indent="-51444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Day-Ahead and Day-Of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857160" indent="-22860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Receive, evaluate and accept schedules and schedule adjustments.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title"/>
          </p:nvPr>
        </p:nvSpPr>
        <p:spPr>
          <a:xfrm>
            <a:off x="525240" y="844560"/>
            <a:ext cx="6522840" cy="566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RTO Function</a:t>
            </a:r>
            <a:br>
              <a:rPr sz="4000"/>
            </a:b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Forward Markets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DD65F8D-2E1C-48A6-8952-428E26FF4BF5}" type="slidenum">
              <a:t>18</a:t>
            </a:fld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RTO Function</a:t>
            </a:r>
            <a:br>
              <a:rPr sz="4000"/>
            </a:b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Real Time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/>
          </p:nvPr>
        </p:nvSpPr>
        <p:spPr>
          <a:xfrm>
            <a:off x="592200" y="2028960"/>
            <a:ext cx="7991280" cy="4130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Active Operations.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Perform coordinated, hierarchical control of dispatch using signals to existing control areas/centers.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Perform redispatch and balancing function using ancillary and supplemental energy bids.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Run balancing market to develop imbalance prices.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Monitoring System Security.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242DF6F-E9A3-4932-A628-A072DA64D210}" type="slidenum">
              <a:t>19</a:t>
            </a:fld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Comparing Proposals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592200" y="1934640"/>
            <a:ext cx="7991280" cy="439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What is not in dispute: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RTO operation of Real-Time Balancing Market covering the entire RTO.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Existing rights must be converted whether using FTR/PTRs by combination of allocation and auction.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All use of system must be subject to the same congestion management system including native load.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key question is how best to organize the Forward Market by: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decentralized market in energy </a:t>
            </a:r>
            <a:r>
              <a:rPr b="0" lang="en-US" sz="22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and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transmission or 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centralized extension of the dispatch model.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9F4EEED-3F1C-4CFF-BDBE-8C65EFE58874}" type="slidenum">
              <a:t>2</a:t>
            </a:fld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RTO Function</a:t>
            </a:r>
            <a:br>
              <a:rPr sz="4000"/>
            </a:b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After-the-Fact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/>
          </p:nvPr>
        </p:nvSpPr>
        <p:spPr>
          <a:xfrm>
            <a:off x="592200" y="1934640"/>
            <a:ext cx="7991280" cy="439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Settlement. 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Imbalance between schedule and actual injections and withdrawals charged at zonal rates.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Allows market participants to trade imbalances within zones.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Collect net imbalance payments.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Calculate and record cost of “intra-zonal” congestion.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Differences in real-time prices constitute real-time congestion cost.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F0596F4-3DDE-468E-9456-1CD5CB70414A}" type="slidenum">
              <a:t>20</a:t>
            </a:fld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Addressing Key Issues:</a:t>
            </a:r>
            <a:br>
              <a:rPr sz="4000"/>
            </a:b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Seams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/>
          </p:nvPr>
        </p:nvSpPr>
        <p:spPr>
          <a:xfrm>
            <a:off x="592200" y="1934640"/>
            <a:ext cx="7991280" cy="439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Real Flow provides a common basis for parallel flow recognition between neighboring RTOs.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TDFs developed which recognized external flow components. 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Result is explicitly recognition of external effects by  Flowgate owners through Exchange(s)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Possible terms of Inter-RTO reciprocity agreements: 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Fixed cost transfer payments to increase scale of the non-pancaked scheduling area.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Initial exchange of PTRs to facilitate existing right conversions.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Inter-Exchange data sharing to foster PTR trade.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70C0A72-0C6E-45B8-B6C8-A8CF6A416122}" type="slidenum">
              <a:t>21</a:t>
            </a:fld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Addressing Key Issues: System Expansion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/>
          </p:nvPr>
        </p:nvSpPr>
        <p:spPr>
          <a:xfrm>
            <a:off x="434520" y="1889280"/>
            <a:ext cx="8288280" cy="439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Forward Sale of Capacity is a pre-requisite to expansions which increase transfer capability.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Expansion produces transfer capability which translates into Flowgate PTRs.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expansion decision is a comparison between :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present value of expected future PTR purchases either from the auction or secondary market, versus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Today’s investment cost for a new line, transformer, etc.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Forward sale of right to collect future congestion rents is problematic.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Rents zero when line built and grow as system loads up.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0">
              <a:spcBef>
                <a:spcPts val="49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AB59630-E103-49AB-B791-14A550939BD1}" type="slidenum">
              <a:t>22</a:t>
            </a:fld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Approximations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/>
          </p:nvPr>
        </p:nvSpPr>
        <p:spPr>
          <a:xfrm>
            <a:off x="592200" y="1934640"/>
            <a:ext cx="7991280" cy="439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Mismatch between commercial model of congestion and dispatch model.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Zonal aggregation of generators and loads.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RTO cleans up intra-zonal congestion due to mismatch of Flowgates with actual system.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Add Flowgates and Zones if necessary at with release reviews made annual allocation/auction.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Linearization of losses.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Average losses?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Marginal losses? 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FF4610E-156B-4784-B8F7-9EEBC5DBF6F9}" type="slidenum">
              <a:t>23</a:t>
            </a:fld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Forward vs Real-Time Market Results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/>
          </p:nvPr>
        </p:nvSpPr>
        <p:spPr>
          <a:xfrm>
            <a:off x="592200" y="1934640"/>
            <a:ext cx="7991280" cy="439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LMP implementations in PJM and New York use a two-settlement system:  (1)  Day-Ahead and (2) Real-Time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FTRs (or TCCs) apply only to the Day-Ahead Market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Variance from Day-Ahead is settled in Real-Time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Strategic Bidding in Day-Ahead Market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Load underbid to set day-ahead price lower than clearing price would have been with full bid load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Resulting Day-Ahead dispatch is a poor representation of the Real-Time dispatch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6CB8F7C-488B-4C17-990B-98BE651A7DDD}" type="slidenum">
              <a:t>24</a:t>
            </a:fld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NY-ISO Major Constraints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188" name=""/>
          <p:cNvGrpSpPr/>
          <p:nvPr/>
        </p:nvGrpSpPr>
        <p:grpSpPr>
          <a:xfrm>
            <a:off x="825120" y="1102680"/>
            <a:ext cx="7946280" cy="5580360"/>
            <a:chOff x="825120" y="1102680"/>
            <a:chExt cx="7946280" cy="5580360"/>
          </a:xfrm>
        </p:grpSpPr>
        <p:sp>
          <p:nvSpPr>
            <p:cNvPr id="189" name=""/>
            <p:cNvSpPr/>
            <p:nvPr/>
          </p:nvSpPr>
          <p:spPr>
            <a:xfrm rot="567600">
              <a:off x="1135080" y="1582200"/>
              <a:ext cx="6192000" cy="4284000"/>
            </a:xfrm>
            <a:custGeom>
              <a:avLst/>
              <a:gdLst/>
              <a:ahLst/>
              <a:rect l="l" t="t" r="r" b="b"/>
              <a:pathLst>
                <a:path w="1640" h="1338">
                  <a:moveTo>
                    <a:pt x="125" y="896"/>
                  </a:moveTo>
                  <a:lnTo>
                    <a:pt x="279" y="819"/>
                  </a:lnTo>
                  <a:lnTo>
                    <a:pt x="489" y="798"/>
                  </a:lnTo>
                  <a:lnTo>
                    <a:pt x="541" y="730"/>
                  </a:lnTo>
                  <a:lnTo>
                    <a:pt x="617" y="721"/>
                  </a:lnTo>
                  <a:lnTo>
                    <a:pt x="659" y="645"/>
                  </a:lnTo>
                  <a:lnTo>
                    <a:pt x="729" y="616"/>
                  </a:lnTo>
                  <a:lnTo>
                    <a:pt x="695" y="478"/>
                  </a:lnTo>
                  <a:lnTo>
                    <a:pt x="653" y="440"/>
                  </a:lnTo>
                  <a:lnTo>
                    <a:pt x="742" y="326"/>
                  </a:lnTo>
                  <a:lnTo>
                    <a:pt x="797" y="326"/>
                  </a:lnTo>
                  <a:lnTo>
                    <a:pt x="988" y="87"/>
                  </a:lnTo>
                  <a:lnTo>
                    <a:pt x="1285" y="0"/>
                  </a:lnTo>
                  <a:lnTo>
                    <a:pt x="1317" y="224"/>
                  </a:lnTo>
                  <a:lnTo>
                    <a:pt x="1330" y="215"/>
                  </a:lnTo>
                  <a:lnTo>
                    <a:pt x="1400" y="295"/>
                  </a:lnTo>
                  <a:lnTo>
                    <a:pt x="1406" y="525"/>
                  </a:lnTo>
                  <a:lnTo>
                    <a:pt x="1494" y="710"/>
                  </a:lnTo>
                  <a:lnTo>
                    <a:pt x="1528" y="954"/>
                  </a:lnTo>
                  <a:lnTo>
                    <a:pt x="1537" y="1165"/>
                  </a:lnTo>
                  <a:lnTo>
                    <a:pt x="1640" y="1236"/>
                  </a:lnTo>
                  <a:lnTo>
                    <a:pt x="1564" y="1338"/>
                  </a:lnTo>
                  <a:lnTo>
                    <a:pt x="1372" y="1216"/>
                  </a:lnTo>
                  <a:lnTo>
                    <a:pt x="1273" y="1224"/>
                  </a:lnTo>
                  <a:lnTo>
                    <a:pt x="1176" y="1198"/>
                  </a:lnTo>
                  <a:lnTo>
                    <a:pt x="1180" y="1127"/>
                  </a:lnTo>
                  <a:lnTo>
                    <a:pt x="1120" y="1105"/>
                  </a:lnTo>
                  <a:lnTo>
                    <a:pt x="45" y="1309"/>
                  </a:lnTo>
                  <a:lnTo>
                    <a:pt x="0" y="1249"/>
                  </a:lnTo>
                  <a:lnTo>
                    <a:pt x="161" y="1011"/>
                  </a:lnTo>
                  <a:lnTo>
                    <a:pt x="125" y="896"/>
                  </a:lnTo>
                  <a:close/>
                </a:path>
              </a:pathLst>
            </a:custGeom>
            <a:noFill/>
            <a:ln w="2556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 rot="567600">
              <a:off x="6933240" y="5632560"/>
              <a:ext cx="1775160" cy="910800"/>
            </a:xfrm>
            <a:custGeom>
              <a:avLst/>
              <a:gdLst/>
              <a:ahLst/>
              <a:rect l="l" t="t" r="r" b="b"/>
              <a:pathLst>
                <a:path w="471" h="284">
                  <a:moveTo>
                    <a:pt x="0" y="211"/>
                  </a:moveTo>
                  <a:lnTo>
                    <a:pt x="196" y="118"/>
                  </a:lnTo>
                  <a:lnTo>
                    <a:pt x="378" y="0"/>
                  </a:lnTo>
                  <a:lnTo>
                    <a:pt x="416" y="0"/>
                  </a:lnTo>
                  <a:lnTo>
                    <a:pt x="471" y="5"/>
                  </a:lnTo>
                  <a:lnTo>
                    <a:pt x="289" y="160"/>
                  </a:lnTo>
                  <a:lnTo>
                    <a:pt x="55" y="284"/>
                  </a:lnTo>
                  <a:lnTo>
                    <a:pt x="0" y="211"/>
                  </a:lnTo>
                  <a:close/>
                </a:path>
              </a:pathLst>
            </a:custGeom>
            <a:noFill/>
            <a:ln w="2556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91" name=""/>
          <p:cNvSpPr/>
          <p:nvPr/>
        </p:nvSpPr>
        <p:spPr>
          <a:xfrm>
            <a:off x="5376960" y="5361120"/>
            <a:ext cx="1450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Dunwoodie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1703520" y="4029120"/>
            <a:ext cx="996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West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5275440" y="3741840"/>
            <a:ext cx="996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Capital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3255840" y="3989520"/>
            <a:ext cx="997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Central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835520" y="4443480"/>
            <a:ext cx="2198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Hudson Valley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4878360" y="4878360"/>
            <a:ext cx="2198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Millwood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5373720" y="6031080"/>
            <a:ext cx="1450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N.Y.C.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6945480" y="6016680"/>
            <a:ext cx="2198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Long Island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2967120" y="3827520"/>
            <a:ext cx="0" cy="982440"/>
          </a:xfrm>
          <a:prstGeom prst="line">
            <a:avLst/>
          </a:prstGeom>
          <a:ln w="57240">
            <a:solidFill>
              <a:srgbClr val="ff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4556160" y="3714840"/>
            <a:ext cx="0" cy="982440"/>
          </a:xfrm>
          <a:prstGeom prst="line">
            <a:avLst/>
          </a:prstGeom>
          <a:ln w="57240">
            <a:solidFill>
              <a:srgbClr val="ff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5327640" y="4378320"/>
            <a:ext cx="1467000" cy="0"/>
          </a:xfrm>
          <a:prstGeom prst="line">
            <a:avLst/>
          </a:prstGeom>
          <a:ln w="57240">
            <a:solidFill>
              <a:srgbClr val="ff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5165640" y="4842000"/>
            <a:ext cx="1639800" cy="15840"/>
          </a:xfrm>
          <a:prstGeom prst="line">
            <a:avLst/>
          </a:prstGeom>
          <a:ln w="57240">
            <a:solidFill>
              <a:srgbClr val="ff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5105520" y="5373720"/>
            <a:ext cx="1716120" cy="0"/>
          </a:xfrm>
          <a:prstGeom prst="line">
            <a:avLst/>
          </a:prstGeom>
          <a:ln w="57240">
            <a:solidFill>
              <a:srgbClr val="ff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5073480" y="5905440"/>
            <a:ext cx="1982880" cy="0"/>
          </a:xfrm>
          <a:prstGeom prst="line">
            <a:avLst/>
          </a:prstGeom>
          <a:ln w="57240">
            <a:solidFill>
              <a:srgbClr val="ff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4438800" y="4341960"/>
            <a:ext cx="3041640" cy="2090520"/>
          </a:xfrm>
          <a:prstGeom prst="ellipse">
            <a:avLst/>
          </a:prstGeom>
          <a:noFill/>
          <a:ln w="5724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6448320" y="3606840"/>
            <a:ext cx="1155960" cy="655560"/>
          </a:xfrm>
          <a:custGeom>
            <a:avLst/>
            <a:gdLst/>
            <a:ahLst/>
            <a:rect l="l" t="t" r="r" b="b"/>
            <a:pathLst>
              <a:path w="728" h="413">
                <a:moveTo>
                  <a:pt x="0" y="413"/>
                </a:moveTo>
                <a:cubicBezTo>
                  <a:pt x="113" y="291"/>
                  <a:pt x="226" y="169"/>
                  <a:pt x="295" y="118"/>
                </a:cubicBezTo>
                <a:cubicBezTo>
                  <a:pt x="364" y="67"/>
                  <a:pt x="397" y="89"/>
                  <a:pt x="413" y="109"/>
                </a:cubicBezTo>
                <a:cubicBezTo>
                  <a:pt x="429" y="129"/>
                  <a:pt x="386" y="205"/>
                  <a:pt x="393" y="236"/>
                </a:cubicBezTo>
                <a:cubicBezTo>
                  <a:pt x="400" y="267"/>
                  <a:pt x="414" y="315"/>
                  <a:pt x="452" y="295"/>
                </a:cubicBezTo>
                <a:cubicBezTo>
                  <a:pt x="490" y="275"/>
                  <a:pt x="573" y="167"/>
                  <a:pt x="619" y="118"/>
                </a:cubicBezTo>
                <a:cubicBezTo>
                  <a:pt x="665" y="69"/>
                  <a:pt x="696" y="34"/>
                  <a:pt x="728" y="0"/>
                </a:cubicBezTo>
              </a:path>
            </a:pathLst>
          </a:custGeom>
          <a:noFill/>
          <a:ln w="38160">
            <a:solidFill>
              <a:srgbClr val="ffffff"/>
            </a:solidFill>
            <a:round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7229520" y="2654280"/>
            <a:ext cx="15922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Area of Interest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0678D8C-8AB7-4A18-ACE1-6A13FE614F8B}" type="slidenum">
              <a:t>25</a:t>
            </a:fld>
          </a:p>
        </p:txBody>
      </p:sp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NY-ISO Day-Ahead Congestion June 1, 2000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209" name=""/>
          <p:cNvGrpSpPr/>
          <p:nvPr/>
        </p:nvGrpSpPr>
        <p:grpSpPr>
          <a:xfrm>
            <a:off x="4784760" y="2274840"/>
            <a:ext cx="2930040" cy="3867120"/>
            <a:chOff x="4784760" y="2274840"/>
            <a:chExt cx="2930040" cy="3867120"/>
          </a:xfrm>
        </p:grpSpPr>
        <p:sp>
          <p:nvSpPr>
            <p:cNvPr id="210" name=""/>
            <p:cNvSpPr/>
            <p:nvPr/>
          </p:nvSpPr>
          <p:spPr>
            <a:xfrm>
              <a:off x="6770520" y="2290680"/>
              <a:ext cx="6206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154.34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6668640" y="2290680"/>
              <a:ext cx="1134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$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6779880" y="2290680"/>
              <a:ext cx="568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7549200" y="2290680"/>
              <a:ext cx="1360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6981480" y="2546280"/>
              <a:ext cx="3952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8.50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6639840" y="2546280"/>
              <a:ext cx="3387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$    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6991200" y="2546280"/>
              <a:ext cx="568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7560720" y="2546280"/>
              <a:ext cx="1134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L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6810480" y="2803320"/>
              <a:ext cx="6429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(17.79)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6656040" y="2803320"/>
              <a:ext cx="16992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$ 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6824520" y="2803320"/>
              <a:ext cx="568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7542720" y="2803320"/>
              <a:ext cx="1472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6770520" y="3317760"/>
              <a:ext cx="6206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157.17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6668640" y="3317760"/>
              <a:ext cx="1134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$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6779880" y="3317760"/>
              <a:ext cx="568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7549200" y="3317760"/>
              <a:ext cx="1360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6981480" y="3573360"/>
              <a:ext cx="3952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9.58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6639840" y="3573360"/>
              <a:ext cx="3387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$    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6991200" y="3573360"/>
              <a:ext cx="568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7560720" y="3573360"/>
              <a:ext cx="1134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L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6810480" y="3830400"/>
              <a:ext cx="6429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(19.54)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6656040" y="3830400"/>
              <a:ext cx="16992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$ 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6824520" y="3830400"/>
              <a:ext cx="568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7542720" y="3830400"/>
              <a:ext cx="1472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6770520" y="4344840"/>
              <a:ext cx="6206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159.11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6668640" y="4344840"/>
              <a:ext cx="1134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$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6779880" y="4344840"/>
              <a:ext cx="568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7549200" y="4344840"/>
              <a:ext cx="1360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6878520" y="4600440"/>
              <a:ext cx="5079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11.17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6649920" y="4600440"/>
              <a:ext cx="2260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$  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6884640" y="4600440"/>
              <a:ext cx="568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7560720" y="4600440"/>
              <a:ext cx="1134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L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6810480" y="4857840"/>
              <a:ext cx="6429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(19.89)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6656040" y="4857840"/>
              <a:ext cx="16992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$ 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6824520" y="4857840"/>
              <a:ext cx="568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7542720" y="4857840"/>
              <a:ext cx="1472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6770520" y="5371920"/>
              <a:ext cx="6206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132.99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6668640" y="5371920"/>
              <a:ext cx="1134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$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6779880" y="5371920"/>
              <a:ext cx="568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7549200" y="5371920"/>
              <a:ext cx="1360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6878520" y="5629320"/>
              <a:ext cx="5079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13.74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6649920" y="5629320"/>
              <a:ext cx="2260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$  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6884640" y="5629320"/>
              <a:ext cx="568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7560720" y="5629320"/>
              <a:ext cx="1134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L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6981480" y="5884920"/>
              <a:ext cx="3952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8.80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6639840" y="5884920"/>
              <a:ext cx="3387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$    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6991200" y="5884920"/>
              <a:ext cx="568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7542720" y="5884920"/>
              <a:ext cx="1472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5037840" y="2531880"/>
              <a:ext cx="13078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Hudson Valley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5304240" y="3558960"/>
              <a:ext cx="78912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Millwood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5140440" y="4586400"/>
              <a:ext cx="112752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Dunnwoodie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5034240" y="5613480"/>
              <a:ext cx="12848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New York City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4784760" y="2274840"/>
              <a:ext cx="1440" cy="785880"/>
            </a:xfrm>
            <a:prstGeom prst="line">
              <a:avLst/>
            </a:prstGeom>
            <a:ln w="0">
              <a:solidFill>
                <a:srgbClr val="ffff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4784760" y="2274840"/>
              <a:ext cx="15480" cy="78588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7700760" y="2290680"/>
              <a:ext cx="1080" cy="7700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7700760" y="2290680"/>
              <a:ext cx="14040" cy="77004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4784760" y="3301920"/>
              <a:ext cx="1440" cy="785880"/>
            </a:xfrm>
            <a:prstGeom prst="line">
              <a:avLst/>
            </a:prstGeom>
            <a:ln w="0">
              <a:solidFill>
                <a:srgbClr val="ffff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4784760" y="3301920"/>
              <a:ext cx="15480" cy="78588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7700760" y="3317760"/>
              <a:ext cx="1080" cy="7700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7700760" y="3317760"/>
              <a:ext cx="14040" cy="77004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4784760" y="4329000"/>
              <a:ext cx="1440" cy="7858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4784760" y="4329000"/>
              <a:ext cx="15480" cy="78588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7700760" y="4344840"/>
              <a:ext cx="1080" cy="7700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7700760" y="4344840"/>
              <a:ext cx="14040" cy="77004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4800240" y="5356080"/>
              <a:ext cx="291456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4800240" y="5356080"/>
              <a:ext cx="2914560" cy="1584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4800240" y="6127560"/>
              <a:ext cx="291456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4800240" y="6127560"/>
              <a:ext cx="2914560" cy="1440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4784760" y="5356080"/>
              <a:ext cx="1440" cy="7858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4784760" y="5356080"/>
              <a:ext cx="15480" cy="78588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7700760" y="5371920"/>
              <a:ext cx="1080" cy="7700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7700760" y="5371920"/>
              <a:ext cx="14040" cy="77004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4800240" y="2274840"/>
              <a:ext cx="2914560" cy="1440"/>
            </a:xfrm>
            <a:prstGeom prst="line">
              <a:avLst/>
            </a:prstGeom>
            <a:ln w="0">
              <a:solidFill>
                <a:srgbClr val="ffff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4800240" y="2274840"/>
              <a:ext cx="2914560" cy="1584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4800240" y="3044880"/>
              <a:ext cx="2914560" cy="1440"/>
            </a:xfrm>
            <a:prstGeom prst="line">
              <a:avLst/>
            </a:prstGeom>
            <a:ln w="0">
              <a:solidFill>
                <a:srgbClr val="ffff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4800240" y="3044880"/>
              <a:ext cx="2914560" cy="1584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4800240" y="3301920"/>
              <a:ext cx="2914560" cy="1440"/>
            </a:xfrm>
            <a:prstGeom prst="line">
              <a:avLst/>
            </a:prstGeom>
            <a:ln w="0">
              <a:solidFill>
                <a:srgbClr val="ffff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4800240" y="3301920"/>
              <a:ext cx="2914560" cy="1584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4800240" y="4071960"/>
              <a:ext cx="2914560" cy="1440"/>
            </a:xfrm>
            <a:prstGeom prst="line">
              <a:avLst/>
            </a:prstGeom>
            <a:ln w="0">
              <a:solidFill>
                <a:srgbClr val="ffffff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4800240" y="4071960"/>
              <a:ext cx="2914560" cy="1584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4800240" y="4329000"/>
              <a:ext cx="291456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4800240" y="4329000"/>
              <a:ext cx="2914560" cy="1584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4800240" y="5099040"/>
              <a:ext cx="2914560" cy="1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4800240" y="5099040"/>
              <a:ext cx="2914560" cy="1584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4" name=""/>
          <p:cNvSpPr/>
          <p:nvPr/>
        </p:nvSpPr>
        <p:spPr>
          <a:xfrm>
            <a:off x="2399400" y="2286000"/>
            <a:ext cx="7333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159.13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2354040" y="2286000"/>
            <a:ext cx="1134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2465280" y="2286000"/>
            <a:ext cx="56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3234960" y="2286000"/>
            <a:ext cx="1360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2640240" y="2541600"/>
            <a:ext cx="4514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3.89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2325240" y="2541600"/>
            <a:ext cx="338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  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2676600" y="2541600"/>
            <a:ext cx="56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3246120" y="2541600"/>
            <a:ext cx="1134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2468160" y="2798640"/>
            <a:ext cx="699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(96.60)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2341440" y="2798640"/>
            <a:ext cx="1699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2509920" y="2798640"/>
            <a:ext cx="56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3228480" y="2798640"/>
            <a:ext cx="1472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2430720" y="3313080"/>
            <a:ext cx="6771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169.15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2354040" y="3313080"/>
            <a:ext cx="1134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2465280" y="3313080"/>
            <a:ext cx="56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3234960" y="3313080"/>
            <a:ext cx="1360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2612160" y="3568680"/>
            <a:ext cx="507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4.39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2325240" y="3568680"/>
            <a:ext cx="338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  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2676600" y="3568680"/>
            <a:ext cx="56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3246120" y="3568680"/>
            <a:ext cx="1134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2446920" y="3825720"/>
            <a:ext cx="7556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(106.12)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2341440" y="3825720"/>
            <a:ext cx="1699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2509920" y="3825720"/>
            <a:ext cx="56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3228480" y="3825720"/>
            <a:ext cx="1472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2399400" y="4340160"/>
            <a:ext cx="7333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179.79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2354040" y="4340160"/>
            <a:ext cx="1134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2465280" y="4340160"/>
            <a:ext cx="56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3234960" y="4340160"/>
            <a:ext cx="1360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2536560" y="4595760"/>
            <a:ext cx="564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5.11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2335680" y="4595760"/>
            <a:ext cx="2260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2570040" y="4595760"/>
            <a:ext cx="56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3246120" y="4595760"/>
            <a:ext cx="1134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2442240" y="4853160"/>
            <a:ext cx="7556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(108.04)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2341440" y="4853160"/>
            <a:ext cx="1699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2509920" y="4853160"/>
            <a:ext cx="56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3228480" y="4853160"/>
            <a:ext cx="1472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2371320" y="5367240"/>
            <a:ext cx="7894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173.22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2354040" y="5367240"/>
            <a:ext cx="1134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2437200" y="5367240"/>
            <a:ext cx="1134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3234960" y="5367240"/>
            <a:ext cx="1360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2508120" y="5624640"/>
            <a:ext cx="6206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6.29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2335680" y="5624640"/>
            <a:ext cx="2260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2513880" y="5624640"/>
            <a:ext cx="1695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3246120" y="5624640"/>
            <a:ext cx="1134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2491560" y="5880240"/>
            <a:ext cx="7556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(108.29)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2325240" y="5880240"/>
            <a:ext cx="338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  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2676600" y="5880240"/>
            <a:ext cx="56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3228480" y="5880240"/>
            <a:ext cx="1472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723240" y="2527200"/>
            <a:ext cx="1307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Hudson Valley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990000" y="3554280"/>
            <a:ext cx="789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Millwood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826200" y="4581360"/>
            <a:ext cx="11275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Dunnwoodie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719640" y="5608800"/>
            <a:ext cx="12848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York City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469800" y="2270160"/>
            <a:ext cx="1800" cy="78588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469800" y="2270160"/>
            <a:ext cx="15840" cy="785880"/>
          </a:xfrm>
          <a:prstGeom prst="rect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3386160" y="2286000"/>
            <a:ext cx="1440" cy="7700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3386160" y="2286000"/>
            <a:ext cx="14400" cy="770040"/>
          </a:xfrm>
          <a:prstGeom prst="rect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469800" y="3297240"/>
            <a:ext cx="1800" cy="78588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469800" y="3297240"/>
            <a:ext cx="15840" cy="785880"/>
          </a:xfrm>
          <a:prstGeom prst="rect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3386160" y="3313080"/>
            <a:ext cx="1440" cy="7700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3386160" y="3313080"/>
            <a:ext cx="14400" cy="770040"/>
          </a:xfrm>
          <a:prstGeom prst="rect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469800" y="4324320"/>
            <a:ext cx="1800" cy="7858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469800" y="4324320"/>
            <a:ext cx="15840" cy="785880"/>
          </a:xfrm>
          <a:prstGeom prst="rect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3386160" y="4340160"/>
            <a:ext cx="1440" cy="7700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3386160" y="4340160"/>
            <a:ext cx="14400" cy="770040"/>
          </a:xfrm>
          <a:prstGeom prst="rect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485640" y="5351400"/>
            <a:ext cx="29149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485640" y="5351400"/>
            <a:ext cx="2914920" cy="15840"/>
          </a:xfrm>
          <a:prstGeom prst="rect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485640" y="6122880"/>
            <a:ext cx="291492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485640" y="6122880"/>
            <a:ext cx="2914920" cy="14400"/>
          </a:xfrm>
          <a:prstGeom prst="rect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469800" y="5351400"/>
            <a:ext cx="1800" cy="7858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469800" y="5351400"/>
            <a:ext cx="15840" cy="785880"/>
          </a:xfrm>
          <a:prstGeom prst="rect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3386160" y="5367240"/>
            <a:ext cx="1440" cy="7700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3386160" y="5367240"/>
            <a:ext cx="14400" cy="770040"/>
          </a:xfrm>
          <a:prstGeom prst="rect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485640" y="2270160"/>
            <a:ext cx="2914920" cy="14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485640" y="2270160"/>
            <a:ext cx="2914920" cy="15840"/>
          </a:xfrm>
          <a:prstGeom prst="rect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485640" y="3040200"/>
            <a:ext cx="2914920" cy="14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485640" y="3040200"/>
            <a:ext cx="2914920" cy="15840"/>
          </a:xfrm>
          <a:prstGeom prst="rect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485640" y="3297240"/>
            <a:ext cx="2914920" cy="14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485640" y="3297240"/>
            <a:ext cx="2914920" cy="15840"/>
          </a:xfrm>
          <a:prstGeom prst="rect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485640" y="4067280"/>
            <a:ext cx="2914920" cy="14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485640" y="4067280"/>
            <a:ext cx="2914920" cy="15840"/>
          </a:xfrm>
          <a:prstGeom prst="rect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485640" y="4324320"/>
            <a:ext cx="29149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485640" y="4324320"/>
            <a:ext cx="2914920" cy="15840"/>
          </a:xfrm>
          <a:prstGeom prst="rect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485640" y="5094360"/>
            <a:ext cx="29149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485640" y="5094360"/>
            <a:ext cx="2914920" cy="15840"/>
          </a:xfrm>
          <a:prstGeom prst="rect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4622760" y="1878120"/>
            <a:ext cx="3168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Hour Begin 1100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339840" y="1847880"/>
            <a:ext cx="31683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Hour Begin 1000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3403440" y="5013360"/>
            <a:ext cx="265320" cy="920880"/>
          </a:xfrm>
          <a:custGeom>
            <a:avLst/>
            <a:gdLst/>
            <a:ahLst/>
            <a:rect l="l" t="t" r="r" b="b"/>
            <a:pathLst>
              <a:path w="167" h="580">
                <a:moveTo>
                  <a:pt x="0" y="0"/>
                </a:moveTo>
                <a:lnTo>
                  <a:pt x="167" y="177"/>
                </a:lnTo>
                <a:lnTo>
                  <a:pt x="10" y="580"/>
                </a:lnTo>
              </a:path>
            </a:pathLst>
          </a:custGeom>
          <a:noFill/>
          <a:ln w="381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7726320" y="4992840"/>
            <a:ext cx="265320" cy="920520"/>
          </a:xfrm>
          <a:custGeom>
            <a:avLst/>
            <a:gdLst/>
            <a:ahLst/>
            <a:rect l="l" t="t" r="r" b="b"/>
            <a:pathLst>
              <a:path w="167" h="580">
                <a:moveTo>
                  <a:pt x="0" y="0"/>
                </a:moveTo>
                <a:lnTo>
                  <a:pt x="167" y="177"/>
                </a:lnTo>
                <a:lnTo>
                  <a:pt x="10" y="580"/>
                </a:lnTo>
              </a:path>
            </a:pathLst>
          </a:custGeom>
          <a:noFill/>
          <a:ln w="381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3765960" y="5173560"/>
            <a:ext cx="564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$ 0.25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4014720" y="5205240"/>
            <a:ext cx="56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8001000" y="5200560"/>
            <a:ext cx="8683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($28.70)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3398760" y="3979800"/>
            <a:ext cx="265320" cy="920880"/>
          </a:xfrm>
          <a:custGeom>
            <a:avLst/>
            <a:gdLst/>
            <a:ahLst/>
            <a:rect l="l" t="t" r="r" b="b"/>
            <a:pathLst>
              <a:path w="167" h="580">
                <a:moveTo>
                  <a:pt x="0" y="0"/>
                </a:moveTo>
                <a:lnTo>
                  <a:pt x="167" y="177"/>
                </a:lnTo>
                <a:lnTo>
                  <a:pt x="10" y="580"/>
                </a:lnTo>
              </a:path>
            </a:pathLst>
          </a:custGeom>
          <a:noFill/>
          <a:ln w="381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3762720" y="4140360"/>
            <a:ext cx="564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$ 1.92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3400560" y="2886120"/>
            <a:ext cx="264960" cy="920880"/>
          </a:xfrm>
          <a:custGeom>
            <a:avLst/>
            <a:gdLst/>
            <a:ahLst/>
            <a:rect l="l" t="t" r="r" b="b"/>
            <a:pathLst>
              <a:path w="167" h="580">
                <a:moveTo>
                  <a:pt x="0" y="0"/>
                </a:moveTo>
                <a:lnTo>
                  <a:pt x="167" y="177"/>
                </a:lnTo>
                <a:lnTo>
                  <a:pt x="10" y="580"/>
                </a:lnTo>
              </a:path>
            </a:pathLst>
          </a:custGeom>
          <a:noFill/>
          <a:ln w="381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3764160" y="3046320"/>
            <a:ext cx="564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$ 9.52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7736040" y="3944880"/>
            <a:ext cx="264960" cy="920880"/>
          </a:xfrm>
          <a:custGeom>
            <a:avLst/>
            <a:gdLst/>
            <a:ahLst/>
            <a:rect l="l" t="t" r="r" b="b"/>
            <a:pathLst>
              <a:path w="167" h="580">
                <a:moveTo>
                  <a:pt x="0" y="0"/>
                </a:moveTo>
                <a:lnTo>
                  <a:pt x="167" y="177"/>
                </a:lnTo>
                <a:lnTo>
                  <a:pt x="10" y="580"/>
                </a:lnTo>
              </a:path>
            </a:pathLst>
          </a:custGeom>
          <a:noFill/>
          <a:ln w="381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8099640" y="4105440"/>
            <a:ext cx="564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$ 0.35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7737480" y="2851200"/>
            <a:ext cx="264960" cy="920880"/>
          </a:xfrm>
          <a:custGeom>
            <a:avLst/>
            <a:gdLst/>
            <a:ahLst/>
            <a:rect l="l" t="t" r="r" b="b"/>
            <a:pathLst>
              <a:path w="167" h="580">
                <a:moveTo>
                  <a:pt x="0" y="0"/>
                </a:moveTo>
                <a:lnTo>
                  <a:pt x="167" y="177"/>
                </a:lnTo>
                <a:lnTo>
                  <a:pt x="10" y="580"/>
                </a:lnTo>
              </a:path>
            </a:pathLst>
          </a:custGeom>
          <a:noFill/>
          <a:ln w="381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8101440" y="3011400"/>
            <a:ext cx="564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$ 1.75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3544200" y="5997600"/>
            <a:ext cx="11574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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$ 11.69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3591000" y="5918040"/>
            <a:ext cx="99864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3571920" y="6399360"/>
            <a:ext cx="101448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7824960" y="5992920"/>
            <a:ext cx="11793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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(26.60)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7878600" y="5913360"/>
            <a:ext cx="99864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7859880" y="6394320"/>
            <a:ext cx="101412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E7B2E7C-1600-41E9-B209-AA79B5CEAAE4}" type="slidenum">
              <a:t>26</a:t>
            </a:fld>
          </a:p>
        </p:txBody>
      </p:sp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NY-ISO Day-Ahead Prices</a:t>
            </a:r>
            <a:br>
              <a:rPr sz="4000"/>
            </a:b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June 1, 2000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400" name=""/>
          <p:cNvGrpSpPr/>
          <p:nvPr/>
        </p:nvGrpSpPr>
        <p:grpSpPr>
          <a:xfrm>
            <a:off x="983160" y="1871640"/>
            <a:ext cx="7433280" cy="4802400"/>
            <a:chOff x="983160" y="1871640"/>
            <a:chExt cx="7433280" cy="4802400"/>
          </a:xfrm>
        </p:grpSpPr>
        <p:grpSp>
          <p:nvGrpSpPr>
            <p:cNvPr id="401" name=""/>
            <p:cNvGrpSpPr/>
            <p:nvPr/>
          </p:nvGrpSpPr>
          <p:grpSpPr>
            <a:xfrm>
              <a:off x="983160" y="1871640"/>
              <a:ext cx="6376680" cy="4802400"/>
              <a:chOff x="983160" y="1871640"/>
              <a:chExt cx="6376680" cy="4802400"/>
            </a:xfrm>
          </p:grpSpPr>
          <p:sp>
            <p:nvSpPr>
              <p:cNvPr id="402" name=""/>
              <p:cNvSpPr/>
              <p:nvPr/>
            </p:nvSpPr>
            <p:spPr>
              <a:xfrm>
                <a:off x="1998000" y="4454280"/>
                <a:ext cx="5144760" cy="1724040"/>
              </a:xfrm>
              <a:custGeom>
                <a:avLst/>
                <a:gdLst/>
                <a:ahLst/>
                <a:rect l="l" t="t" r="r" b="b"/>
                <a:pathLst>
                  <a:path w="2281" h="1086">
                    <a:moveTo>
                      <a:pt x="0" y="156"/>
                    </a:moveTo>
                    <a:lnTo>
                      <a:pt x="786" y="0"/>
                    </a:lnTo>
                    <a:lnTo>
                      <a:pt x="2281" y="822"/>
                    </a:lnTo>
                    <a:lnTo>
                      <a:pt x="1363" y="1086"/>
                    </a:lnTo>
                    <a:lnTo>
                      <a:pt x="0" y="156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3" name=""/>
              <p:cNvSpPr/>
              <p:nvPr/>
            </p:nvSpPr>
            <p:spPr>
              <a:xfrm>
                <a:off x="1862640" y="1871640"/>
                <a:ext cx="1908360" cy="2830320"/>
              </a:xfrm>
              <a:custGeom>
                <a:avLst/>
                <a:gdLst/>
                <a:ahLst/>
                <a:rect l="l" t="t" r="r" b="b"/>
                <a:pathLst>
                  <a:path w="846" h="1783">
                    <a:moveTo>
                      <a:pt x="60" y="1783"/>
                    </a:moveTo>
                    <a:lnTo>
                      <a:pt x="0" y="72"/>
                    </a:lnTo>
                    <a:lnTo>
                      <a:pt x="828" y="0"/>
                    </a:lnTo>
                    <a:lnTo>
                      <a:pt x="846" y="1627"/>
                    </a:lnTo>
                    <a:lnTo>
                      <a:pt x="60" y="1783"/>
                    </a:lnTo>
                    <a:close/>
                  </a:path>
                </a:pathLst>
              </a:cu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4" name=""/>
              <p:cNvSpPr/>
              <p:nvPr/>
            </p:nvSpPr>
            <p:spPr>
              <a:xfrm>
                <a:off x="3729960" y="1871640"/>
                <a:ext cx="3629520" cy="3887640"/>
              </a:xfrm>
              <a:custGeom>
                <a:avLst/>
                <a:gdLst/>
                <a:ahLst/>
                <a:rect l="l" t="t" r="r" b="b"/>
                <a:pathLst>
                  <a:path w="1609" h="2449">
                    <a:moveTo>
                      <a:pt x="18" y="1627"/>
                    </a:moveTo>
                    <a:lnTo>
                      <a:pt x="0" y="0"/>
                    </a:lnTo>
                    <a:lnTo>
                      <a:pt x="1609" y="378"/>
                    </a:lnTo>
                    <a:lnTo>
                      <a:pt x="1513" y="2449"/>
                    </a:lnTo>
                    <a:lnTo>
                      <a:pt x="18" y="1627"/>
                    </a:lnTo>
                    <a:close/>
                  </a:path>
                </a:pathLst>
              </a:cu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5" name=""/>
              <p:cNvSpPr/>
              <p:nvPr/>
            </p:nvSpPr>
            <p:spPr>
              <a:xfrm>
                <a:off x="1998000" y="4454280"/>
                <a:ext cx="5144760" cy="1305000"/>
              </a:xfrm>
              <a:custGeom>
                <a:avLst/>
                <a:gdLst/>
                <a:ahLst/>
                <a:rect l="l" t="t" r="r" b="b"/>
                <a:pathLst>
                  <a:path w="380" h="137">
                    <a:moveTo>
                      <a:pt x="0" y="26"/>
                    </a:moveTo>
                    <a:lnTo>
                      <a:pt x="131" y="0"/>
                    </a:lnTo>
                    <a:lnTo>
                      <a:pt x="380" y="137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6" name=""/>
              <p:cNvSpPr/>
              <p:nvPr/>
            </p:nvSpPr>
            <p:spPr>
              <a:xfrm>
                <a:off x="1971000" y="3957480"/>
                <a:ext cx="5212800" cy="1182600"/>
              </a:xfrm>
              <a:custGeom>
                <a:avLst/>
                <a:gdLst/>
                <a:ahLst/>
                <a:rect l="l" t="t" r="r" b="b"/>
                <a:pathLst>
                  <a:path w="385" h="124">
                    <a:moveTo>
                      <a:pt x="0" y="24"/>
                    </a:moveTo>
                    <a:lnTo>
                      <a:pt x="132" y="0"/>
                    </a:lnTo>
                    <a:lnTo>
                      <a:pt x="385" y="124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7" name=""/>
              <p:cNvSpPr/>
              <p:nvPr/>
            </p:nvSpPr>
            <p:spPr>
              <a:xfrm>
                <a:off x="1944000" y="3452760"/>
                <a:ext cx="5280120" cy="1049400"/>
              </a:xfrm>
              <a:custGeom>
                <a:avLst/>
                <a:gdLst/>
                <a:ahLst/>
                <a:rect l="l" t="t" r="r" b="b"/>
                <a:pathLst>
                  <a:path w="390" h="110">
                    <a:moveTo>
                      <a:pt x="0" y="21"/>
                    </a:moveTo>
                    <a:lnTo>
                      <a:pt x="134" y="0"/>
                    </a:lnTo>
                    <a:lnTo>
                      <a:pt x="390" y="11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8" name=""/>
              <p:cNvSpPr/>
              <p:nvPr/>
            </p:nvSpPr>
            <p:spPr>
              <a:xfrm>
                <a:off x="1916640" y="2938320"/>
                <a:ext cx="5347800" cy="905040"/>
              </a:xfrm>
              <a:custGeom>
                <a:avLst/>
                <a:gdLst/>
                <a:ahLst/>
                <a:rect l="l" t="t" r="r" b="b"/>
                <a:pathLst>
                  <a:path w="395" h="95">
                    <a:moveTo>
                      <a:pt x="0" y="18"/>
                    </a:moveTo>
                    <a:lnTo>
                      <a:pt x="135" y="0"/>
                    </a:lnTo>
                    <a:lnTo>
                      <a:pt x="395" y="95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9" name=""/>
              <p:cNvSpPr/>
              <p:nvPr/>
            </p:nvSpPr>
            <p:spPr>
              <a:xfrm>
                <a:off x="1889640" y="2414520"/>
                <a:ext cx="5415840" cy="752400"/>
              </a:xfrm>
              <a:custGeom>
                <a:avLst/>
                <a:gdLst/>
                <a:ahLst/>
                <a:rect l="l" t="t" r="r" b="b"/>
                <a:pathLst>
                  <a:path w="400" h="79">
                    <a:moveTo>
                      <a:pt x="0" y="15"/>
                    </a:moveTo>
                    <a:lnTo>
                      <a:pt x="137" y="0"/>
                    </a:lnTo>
                    <a:lnTo>
                      <a:pt x="400" y="79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0" name=""/>
              <p:cNvSpPr/>
              <p:nvPr/>
            </p:nvSpPr>
            <p:spPr>
              <a:xfrm>
                <a:off x="1862640" y="1871640"/>
                <a:ext cx="5497200" cy="600120"/>
              </a:xfrm>
              <a:custGeom>
                <a:avLst/>
                <a:gdLst/>
                <a:ahLst/>
                <a:rect l="l" t="t" r="r" b="b"/>
                <a:pathLst>
                  <a:path w="406" h="63">
                    <a:moveTo>
                      <a:pt x="0" y="12"/>
                    </a:moveTo>
                    <a:lnTo>
                      <a:pt x="138" y="0"/>
                    </a:lnTo>
                    <a:lnTo>
                      <a:pt x="406" y="63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1" name=""/>
              <p:cNvSpPr/>
              <p:nvPr/>
            </p:nvSpPr>
            <p:spPr>
              <a:xfrm>
                <a:off x="1998000" y="4454280"/>
                <a:ext cx="5144760" cy="1724040"/>
              </a:xfrm>
              <a:custGeom>
                <a:avLst/>
                <a:gdLst/>
                <a:ahLst/>
                <a:rect l="l" t="t" r="r" b="b"/>
                <a:pathLst>
                  <a:path w="2281" h="1086">
                    <a:moveTo>
                      <a:pt x="2281" y="822"/>
                    </a:moveTo>
                    <a:lnTo>
                      <a:pt x="1363" y="1086"/>
                    </a:lnTo>
                    <a:lnTo>
                      <a:pt x="0" y="156"/>
                    </a:lnTo>
                    <a:lnTo>
                      <a:pt x="786" y="0"/>
                    </a:lnTo>
                    <a:lnTo>
                      <a:pt x="2281" y="822"/>
                    </a:lnTo>
                    <a:close/>
                  </a:path>
                </a:pathLst>
              </a:custGeom>
              <a:noFill/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2" name=""/>
              <p:cNvSpPr/>
              <p:nvPr/>
            </p:nvSpPr>
            <p:spPr>
              <a:xfrm>
                <a:off x="1862640" y="1871640"/>
                <a:ext cx="1908360" cy="2830320"/>
              </a:xfrm>
              <a:custGeom>
                <a:avLst/>
                <a:gdLst/>
                <a:ahLst/>
                <a:rect l="l" t="t" r="r" b="b"/>
                <a:pathLst>
                  <a:path w="846" h="1783">
                    <a:moveTo>
                      <a:pt x="60" y="1783"/>
                    </a:moveTo>
                    <a:lnTo>
                      <a:pt x="0" y="72"/>
                    </a:lnTo>
                    <a:lnTo>
                      <a:pt x="828" y="0"/>
                    </a:lnTo>
                    <a:lnTo>
                      <a:pt x="846" y="1627"/>
                    </a:lnTo>
                    <a:lnTo>
                      <a:pt x="60" y="1783"/>
                    </a:lnTo>
                    <a:close/>
                  </a:path>
                </a:pathLst>
              </a:custGeom>
              <a:noFill/>
              <a:ln w="93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3" name=""/>
              <p:cNvSpPr/>
              <p:nvPr/>
            </p:nvSpPr>
            <p:spPr>
              <a:xfrm>
                <a:off x="3729960" y="1871640"/>
                <a:ext cx="3629520" cy="3887640"/>
              </a:xfrm>
              <a:custGeom>
                <a:avLst/>
                <a:gdLst/>
                <a:ahLst/>
                <a:rect l="l" t="t" r="r" b="b"/>
                <a:pathLst>
                  <a:path w="1609" h="2449">
                    <a:moveTo>
                      <a:pt x="18" y="1627"/>
                    </a:moveTo>
                    <a:lnTo>
                      <a:pt x="0" y="0"/>
                    </a:lnTo>
                    <a:lnTo>
                      <a:pt x="1609" y="378"/>
                    </a:lnTo>
                    <a:lnTo>
                      <a:pt x="1513" y="2449"/>
                    </a:lnTo>
                    <a:lnTo>
                      <a:pt x="18" y="1627"/>
                    </a:lnTo>
                    <a:close/>
                  </a:path>
                </a:pathLst>
              </a:custGeom>
              <a:noFill/>
              <a:ln w="93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4" name=""/>
              <p:cNvSpPr/>
              <p:nvPr/>
            </p:nvSpPr>
            <p:spPr>
              <a:xfrm>
                <a:off x="1998000" y="4701960"/>
                <a:ext cx="3074040" cy="147636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5" name=""/>
              <p:cNvSpPr/>
              <p:nvPr/>
            </p:nvSpPr>
            <p:spPr>
              <a:xfrm flipH="1">
                <a:off x="1902960" y="4701960"/>
                <a:ext cx="9504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6" name=""/>
              <p:cNvSpPr/>
              <p:nvPr/>
            </p:nvSpPr>
            <p:spPr>
              <a:xfrm flipH="1">
                <a:off x="1998000" y="4749840"/>
                <a:ext cx="943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7" name=""/>
              <p:cNvSpPr/>
              <p:nvPr/>
            </p:nvSpPr>
            <p:spPr>
              <a:xfrm flipH="1">
                <a:off x="2106000" y="4797360"/>
                <a:ext cx="950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8" name=""/>
              <p:cNvSpPr/>
              <p:nvPr/>
            </p:nvSpPr>
            <p:spPr>
              <a:xfrm flipH="1">
                <a:off x="2201040" y="4844880"/>
                <a:ext cx="9432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9" name=""/>
              <p:cNvSpPr/>
              <p:nvPr/>
            </p:nvSpPr>
            <p:spPr>
              <a:xfrm flipH="1">
                <a:off x="2309040" y="4902120"/>
                <a:ext cx="943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0" name=""/>
              <p:cNvSpPr/>
              <p:nvPr/>
            </p:nvSpPr>
            <p:spPr>
              <a:xfrm flipH="1">
                <a:off x="2417400" y="4949640"/>
                <a:ext cx="9432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1" name=""/>
              <p:cNvSpPr/>
              <p:nvPr/>
            </p:nvSpPr>
            <p:spPr>
              <a:xfrm flipH="1">
                <a:off x="2526120" y="5006880"/>
                <a:ext cx="943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2" name=""/>
              <p:cNvSpPr/>
              <p:nvPr/>
            </p:nvSpPr>
            <p:spPr>
              <a:xfrm flipH="1">
                <a:off x="2634120" y="5054400"/>
                <a:ext cx="9432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3" name=""/>
              <p:cNvSpPr/>
              <p:nvPr/>
            </p:nvSpPr>
            <p:spPr>
              <a:xfrm flipH="1">
                <a:off x="2755800" y="5111640"/>
                <a:ext cx="950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4" name=""/>
              <p:cNvSpPr/>
              <p:nvPr/>
            </p:nvSpPr>
            <p:spPr>
              <a:xfrm flipH="1">
                <a:off x="2864160" y="5168880"/>
                <a:ext cx="943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5" name=""/>
              <p:cNvSpPr/>
              <p:nvPr/>
            </p:nvSpPr>
            <p:spPr>
              <a:xfrm flipH="1">
                <a:off x="2985840" y="5226120"/>
                <a:ext cx="943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6" name=""/>
              <p:cNvSpPr/>
              <p:nvPr/>
            </p:nvSpPr>
            <p:spPr>
              <a:xfrm flipH="1">
                <a:off x="3107520" y="5283000"/>
                <a:ext cx="9432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7" name=""/>
              <p:cNvSpPr/>
              <p:nvPr/>
            </p:nvSpPr>
            <p:spPr>
              <a:xfrm flipH="1">
                <a:off x="3229200" y="5340240"/>
                <a:ext cx="950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8" name=""/>
              <p:cNvSpPr/>
              <p:nvPr/>
            </p:nvSpPr>
            <p:spPr>
              <a:xfrm flipH="1">
                <a:off x="3364920" y="5406840"/>
                <a:ext cx="9432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9" name=""/>
              <p:cNvSpPr/>
              <p:nvPr/>
            </p:nvSpPr>
            <p:spPr>
              <a:xfrm flipH="1">
                <a:off x="3486600" y="5464080"/>
                <a:ext cx="943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0" name=""/>
              <p:cNvSpPr/>
              <p:nvPr/>
            </p:nvSpPr>
            <p:spPr>
              <a:xfrm flipH="1">
                <a:off x="3622320" y="5530680"/>
                <a:ext cx="9432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1" name=""/>
              <p:cNvSpPr/>
              <p:nvPr/>
            </p:nvSpPr>
            <p:spPr>
              <a:xfrm flipH="1">
                <a:off x="3757320" y="5597280"/>
                <a:ext cx="9432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2" name=""/>
              <p:cNvSpPr/>
              <p:nvPr/>
            </p:nvSpPr>
            <p:spPr>
              <a:xfrm flipH="1">
                <a:off x="3892680" y="5664240"/>
                <a:ext cx="943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3" name=""/>
              <p:cNvSpPr/>
              <p:nvPr/>
            </p:nvSpPr>
            <p:spPr>
              <a:xfrm flipH="1">
                <a:off x="4041720" y="5730840"/>
                <a:ext cx="9648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4" name=""/>
              <p:cNvSpPr/>
              <p:nvPr/>
            </p:nvSpPr>
            <p:spPr>
              <a:xfrm flipH="1">
                <a:off x="4192560" y="5807160"/>
                <a:ext cx="950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5" name=""/>
              <p:cNvSpPr/>
              <p:nvPr/>
            </p:nvSpPr>
            <p:spPr>
              <a:xfrm flipH="1">
                <a:off x="4341240" y="5873760"/>
                <a:ext cx="950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6" name=""/>
              <p:cNvSpPr/>
              <p:nvPr/>
            </p:nvSpPr>
            <p:spPr>
              <a:xfrm flipH="1">
                <a:off x="4490280" y="5949720"/>
                <a:ext cx="9504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7" name=""/>
              <p:cNvSpPr/>
              <p:nvPr/>
            </p:nvSpPr>
            <p:spPr>
              <a:xfrm flipH="1">
                <a:off x="4653000" y="6026040"/>
                <a:ext cx="943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8" name=""/>
              <p:cNvSpPr/>
              <p:nvPr/>
            </p:nvSpPr>
            <p:spPr>
              <a:xfrm flipH="1">
                <a:off x="4815000" y="6102360"/>
                <a:ext cx="950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9" name=""/>
              <p:cNvSpPr/>
              <p:nvPr/>
            </p:nvSpPr>
            <p:spPr>
              <a:xfrm flipH="1">
                <a:off x="4977720" y="6178320"/>
                <a:ext cx="9432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0" name=""/>
              <p:cNvSpPr/>
              <p:nvPr/>
            </p:nvSpPr>
            <p:spPr>
              <a:xfrm>
                <a:off x="983160" y="4682880"/>
                <a:ext cx="572760" cy="137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900" strike="noStrike" u="none">
                    <a:solidFill>
                      <a:srgbClr val="ffffff"/>
                    </a:solidFill>
                    <a:effectLst/>
                    <a:uFillTx/>
                    <a:latin typeface="Small Fonts"/>
                  </a:rPr>
                  <a:t>6/1/00 0:00</a:t>
                </a:r>
                <a:endParaRPr b="0" lang="en-US" sz="9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1" name=""/>
              <p:cNvSpPr/>
              <p:nvPr/>
            </p:nvSpPr>
            <p:spPr>
              <a:xfrm>
                <a:off x="1278360" y="4825800"/>
                <a:ext cx="572760" cy="137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900" strike="noStrike" u="none">
                    <a:solidFill>
                      <a:srgbClr val="ffffff"/>
                    </a:solidFill>
                    <a:effectLst/>
                    <a:uFillTx/>
                    <a:latin typeface="Small Fonts"/>
                  </a:rPr>
                  <a:t>6/1/00 3:00</a:t>
                </a:r>
                <a:endParaRPr b="0" lang="en-US" sz="9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2" name=""/>
              <p:cNvSpPr/>
              <p:nvPr/>
            </p:nvSpPr>
            <p:spPr>
              <a:xfrm>
                <a:off x="1605600" y="4978440"/>
                <a:ext cx="572760" cy="137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900" strike="noStrike" u="none">
                    <a:solidFill>
                      <a:srgbClr val="ffffff"/>
                    </a:solidFill>
                    <a:effectLst/>
                    <a:uFillTx/>
                    <a:latin typeface="Small Fonts"/>
                  </a:rPr>
                  <a:t>6/1/00 6:00</a:t>
                </a:r>
                <a:endParaRPr b="0" lang="en-US" sz="9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3" name=""/>
              <p:cNvSpPr/>
              <p:nvPr/>
            </p:nvSpPr>
            <p:spPr>
              <a:xfrm>
                <a:off x="1956240" y="5149800"/>
                <a:ext cx="572760" cy="137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900" strike="noStrike" u="none">
                    <a:solidFill>
                      <a:srgbClr val="ffffff"/>
                    </a:solidFill>
                    <a:effectLst/>
                    <a:uFillTx/>
                    <a:latin typeface="Small Fonts"/>
                  </a:rPr>
                  <a:t>6/1/00 9:00</a:t>
                </a:r>
                <a:endParaRPr b="0" lang="en-US" sz="9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4" name=""/>
              <p:cNvSpPr/>
              <p:nvPr/>
            </p:nvSpPr>
            <p:spPr>
              <a:xfrm>
                <a:off x="2256120" y="5321160"/>
                <a:ext cx="636120" cy="137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900" strike="noStrike" u="none">
                    <a:solidFill>
                      <a:srgbClr val="ffffff"/>
                    </a:solidFill>
                    <a:effectLst/>
                    <a:uFillTx/>
                    <a:latin typeface="Small Fonts"/>
                  </a:rPr>
                  <a:t>6/1/00 12:00</a:t>
                </a:r>
                <a:endParaRPr b="0" lang="en-US" sz="9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5" name=""/>
              <p:cNvSpPr/>
              <p:nvPr/>
            </p:nvSpPr>
            <p:spPr>
              <a:xfrm>
                <a:off x="2661120" y="5511600"/>
                <a:ext cx="636120" cy="137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900" strike="noStrike" u="none">
                    <a:solidFill>
                      <a:srgbClr val="ffffff"/>
                    </a:solidFill>
                    <a:effectLst/>
                    <a:uFillTx/>
                    <a:latin typeface="Small Fonts"/>
                  </a:rPr>
                  <a:t>6/1/00 15:00</a:t>
                </a:r>
                <a:endParaRPr b="0" lang="en-US" sz="9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6" name=""/>
              <p:cNvSpPr/>
              <p:nvPr/>
            </p:nvSpPr>
            <p:spPr>
              <a:xfrm>
                <a:off x="3066840" y="5721120"/>
                <a:ext cx="636120" cy="137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900" strike="noStrike" u="none">
                    <a:solidFill>
                      <a:srgbClr val="ffffff"/>
                    </a:solidFill>
                    <a:effectLst/>
                    <a:uFillTx/>
                    <a:latin typeface="Small Fonts"/>
                  </a:rPr>
                  <a:t>6/1/00 18:00</a:t>
                </a:r>
                <a:endParaRPr b="0" lang="en-US" sz="9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7" name=""/>
              <p:cNvSpPr/>
              <p:nvPr/>
            </p:nvSpPr>
            <p:spPr>
              <a:xfrm>
                <a:off x="3526200" y="5940360"/>
                <a:ext cx="636120" cy="137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900" strike="noStrike" u="none">
                    <a:solidFill>
                      <a:srgbClr val="ffffff"/>
                    </a:solidFill>
                    <a:effectLst/>
                    <a:uFillTx/>
                    <a:latin typeface="Small Fonts"/>
                  </a:rPr>
                  <a:t>6/1/00 21:00</a:t>
                </a:r>
                <a:endParaRPr b="0" lang="en-US" sz="9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8" name=""/>
              <p:cNvSpPr/>
              <p:nvPr/>
            </p:nvSpPr>
            <p:spPr>
              <a:xfrm flipH="1">
                <a:off x="5072040" y="5759280"/>
                <a:ext cx="2070360" cy="4190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9" name=""/>
              <p:cNvSpPr/>
              <p:nvPr/>
            </p:nvSpPr>
            <p:spPr>
              <a:xfrm>
                <a:off x="5072400" y="6178320"/>
                <a:ext cx="2520" cy="6696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160" bIns="20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0" name=""/>
              <p:cNvSpPr/>
              <p:nvPr/>
            </p:nvSpPr>
            <p:spPr>
              <a:xfrm>
                <a:off x="5315760" y="6130800"/>
                <a:ext cx="2520" cy="666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1" name=""/>
              <p:cNvSpPr/>
              <p:nvPr/>
            </p:nvSpPr>
            <p:spPr>
              <a:xfrm>
                <a:off x="5559840" y="6083280"/>
                <a:ext cx="1800" cy="666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2" name=""/>
              <p:cNvSpPr/>
              <p:nvPr/>
            </p:nvSpPr>
            <p:spPr>
              <a:xfrm>
                <a:off x="5789520" y="6035760"/>
                <a:ext cx="2520" cy="666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3" name=""/>
              <p:cNvSpPr/>
              <p:nvPr/>
            </p:nvSpPr>
            <p:spPr>
              <a:xfrm>
                <a:off x="6033600" y="5987880"/>
                <a:ext cx="1800" cy="666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4" name=""/>
              <p:cNvSpPr/>
              <p:nvPr/>
            </p:nvSpPr>
            <p:spPr>
              <a:xfrm>
                <a:off x="6263280" y="5940360"/>
                <a:ext cx="2520" cy="666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5" name=""/>
              <p:cNvSpPr/>
              <p:nvPr/>
            </p:nvSpPr>
            <p:spPr>
              <a:xfrm>
                <a:off x="6480000" y="5892840"/>
                <a:ext cx="1800" cy="666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6" name=""/>
              <p:cNvSpPr/>
              <p:nvPr/>
            </p:nvSpPr>
            <p:spPr>
              <a:xfrm>
                <a:off x="6710400" y="5844960"/>
                <a:ext cx="1800" cy="6696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160" bIns="20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7" name=""/>
              <p:cNvSpPr/>
              <p:nvPr/>
            </p:nvSpPr>
            <p:spPr>
              <a:xfrm>
                <a:off x="6926760" y="5807160"/>
                <a:ext cx="1800" cy="666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8" name=""/>
              <p:cNvSpPr/>
              <p:nvPr/>
            </p:nvSpPr>
            <p:spPr>
              <a:xfrm>
                <a:off x="7143120" y="5759280"/>
                <a:ext cx="2520" cy="666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9" name=""/>
              <p:cNvSpPr/>
              <p:nvPr/>
            </p:nvSpPr>
            <p:spPr>
              <a:xfrm rot="16200000">
                <a:off x="4842360" y="6275880"/>
                <a:ext cx="44100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WEST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0" name=""/>
              <p:cNvSpPr/>
              <p:nvPr/>
            </p:nvSpPr>
            <p:spPr>
              <a:xfrm rot="16200000">
                <a:off x="4983480" y="6264360"/>
                <a:ext cx="63576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GENESE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1" name=""/>
              <p:cNvSpPr/>
              <p:nvPr/>
            </p:nvSpPr>
            <p:spPr>
              <a:xfrm rot="16200000">
                <a:off x="5244120" y="6215400"/>
                <a:ext cx="61056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CENTRL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2" name=""/>
              <p:cNvSpPr/>
              <p:nvPr/>
            </p:nvSpPr>
            <p:spPr>
              <a:xfrm rot="16200000">
                <a:off x="5495760" y="6189120"/>
                <a:ext cx="56808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MHK VL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3" name=""/>
              <p:cNvSpPr/>
              <p:nvPr/>
            </p:nvSpPr>
            <p:spPr>
              <a:xfrm rot="16200000">
                <a:off x="5758560" y="6109920"/>
                <a:ext cx="53424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CAPITL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4" name=""/>
              <p:cNvSpPr/>
              <p:nvPr/>
            </p:nvSpPr>
            <p:spPr>
              <a:xfrm rot="16200000">
                <a:off x="5975640" y="6082560"/>
                <a:ext cx="55980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HUD VL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5" name=""/>
              <p:cNvSpPr/>
              <p:nvPr/>
            </p:nvSpPr>
            <p:spPr>
              <a:xfrm rot="16200000">
                <a:off x="6172920" y="6029640"/>
                <a:ext cx="59328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MILLWD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6" name=""/>
              <p:cNvSpPr/>
              <p:nvPr/>
            </p:nvSpPr>
            <p:spPr>
              <a:xfrm rot="16200000">
                <a:off x="6346080" y="6006600"/>
                <a:ext cx="70344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DUNWOD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7" name=""/>
              <p:cNvSpPr/>
              <p:nvPr/>
            </p:nvSpPr>
            <p:spPr>
              <a:xfrm rot="16200000">
                <a:off x="6687360" y="5925600"/>
                <a:ext cx="44964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N.Y.C.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8" name=""/>
              <p:cNvSpPr/>
              <p:nvPr/>
            </p:nvSpPr>
            <p:spPr>
              <a:xfrm rot="16200000">
                <a:off x="6855480" y="5892840"/>
                <a:ext cx="55980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LONGIL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9" name=""/>
              <p:cNvSpPr/>
              <p:nvPr/>
            </p:nvSpPr>
            <p:spPr>
              <a:xfrm>
                <a:off x="3622320" y="3995640"/>
                <a:ext cx="310680" cy="211320"/>
              </a:xfrm>
              <a:custGeom>
                <a:avLst/>
                <a:gdLst/>
                <a:ahLst/>
                <a:rect l="l" t="t" r="r" b="b"/>
                <a:pathLst>
                  <a:path w="138" h="133">
                    <a:moveTo>
                      <a:pt x="0" y="109"/>
                    </a:moveTo>
                    <a:lnTo>
                      <a:pt x="54" y="133"/>
                    </a:lnTo>
                    <a:lnTo>
                      <a:pt x="138" y="54"/>
                    </a:lnTo>
                    <a:lnTo>
                      <a:pt x="84" y="0"/>
                    </a:lnTo>
                    <a:lnTo>
                      <a:pt x="0" y="109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0" name=""/>
              <p:cNvSpPr/>
              <p:nvPr/>
            </p:nvSpPr>
            <p:spPr>
              <a:xfrm>
                <a:off x="3744000" y="4081320"/>
                <a:ext cx="297360" cy="182520"/>
              </a:xfrm>
              <a:custGeom>
                <a:avLst/>
                <a:gdLst/>
                <a:ahLst/>
                <a:rect l="l" t="t" r="r" b="b"/>
                <a:pathLst>
                  <a:path w="132" h="115">
                    <a:moveTo>
                      <a:pt x="0" y="79"/>
                    </a:moveTo>
                    <a:lnTo>
                      <a:pt x="48" y="115"/>
                    </a:lnTo>
                    <a:lnTo>
                      <a:pt x="132" y="37"/>
                    </a:lnTo>
                    <a:lnTo>
                      <a:pt x="84" y="0"/>
                    </a:lnTo>
                    <a:lnTo>
                      <a:pt x="0" y="79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1" name=""/>
              <p:cNvSpPr/>
              <p:nvPr/>
            </p:nvSpPr>
            <p:spPr>
              <a:xfrm>
                <a:off x="3852000" y="4140000"/>
                <a:ext cx="313560" cy="162000"/>
              </a:xfrm>
              <a:custGeom>
                <a:avLst/>
                <a:gdLst/>
                <a:ahLst/>
                <a:rect l="l" t="t" r="r" b="b"/>
                <a:pathLst>
                  <a:path w="139" h="102">
                    <a:moveTo>
                      <a:pt x="0" y="78"/>
                    </a:moveTo>
                    <a:lnTo>
                      <a:pt x="48" y="102"/>
                    </a:lnTo>
                    <a:lnTo>
                      <a:pt x="139" y="36"/>
                    </a:lnTo>
                    <a:lnTo>
                      <a:pt x="84" y="0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2" name=""/>
              <p:cNvSpPr/>
              <p:nvPr/>
            </p:nvSpPr>
            <p:spPr>
              <a:xfrm>
                <a:off x="3960360" y="4197240"/>
                <a:ext cx="313560" cy="247680"/>
              </a:xfrm>
              <a:custGeom>
                <a:avLst/>
                <a:gdLst/>
                <a:ahLst/>
                <a:rect l="l" t="t" r="r" b="b"/>
                <a:pathLst>
                  <a:path w="139" h="156">
                    <a:moveTo>
                      <a:pt x="0" y="66"/>
                    </a:moveTo>
                    <a:lnTo>
                      <a:pt x="55" y="156"/>
                    </a:lnTo>
                    <a:lnTo>
                      <a:pt x="139" y="24"/>
                    </a:lnTo>
                    <a:lnTo>
                      <a:pt x="91" y="0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3" name=""/>
              <p:cNvSpPr/>
              <p:nvPr/>
            </p:nvSpPr>
            <p:spPr>
              <a:xfrm>
                <a:off x="4084560" y="4235400"/>
                <a:ext cx="310680" cy="209520"/>
              </a:xfrm>
              <a:custGeom>
                <a:avLst/>
                <a:gdLst/>
                <a:ahLst/>
                <a:rect l="l" t="t" r="r" b="b"/>
                <a:pathLst>
                  <a:path w="138" h="132">
                    <a:moveTo>
                      <a:pt x="0" y="132"/>
                    </a:moveTo>
                    <a:lnTo>
                      <a:pt x="54" y="36"/>
                    </a:lnTo>
                    <a:lnTo>
                      <a:pt x="138" y="18"/>
                    </a:lnTo>
                    <a:lnTo>
                      <a:pt x="84" y="0"/>
                    </a:lnTo>
                    <a:lnTo>
                      <a:pt x="0" y="132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4" name=""/>
              <p:cNvSpPr/>
              <p:nvPr/>
            </p:nvSpPr>
            <p:spPr>
              <a:xfrm>
                <a:off x="4206240" y="4263840"/>
                <a:ext cx="310680" cy="38160"/>
              </a:xfrm>
              <a:custGeom>
                <a:avLst/>
                <a:gdLst/>
                <a:ahLst/>
                <a:rect l="l" t="t" r="r" b="b"/>
                <a:pathLst>
                  <a:path w="138" h="24">
                    <a:moveTo>
                      <a:pt x="0" y="18"/>
                    </a:moveTo>
                    <a:lnTo>
                      <a:pt x="54" y="24"/>
                    </a:lnTo>
                    <a:lnTo>
                      <a:pt x="138" y="6"/>
                    </a:lnTo>
                    <a:lnTo>
                      <a:pt x="84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5" name=""/>
              <p:cNvSpPr/>
              <p:nvPr/>
            </p:nvSpPr>
            <p:spPr>
              <a:xfrm>
                <a:off x="4327920" y="4254480"/>
                <a:ext cx="189000" cy="47520"/>
              </a:xfrm>
              <a:custGeom>
                <a:avLst/>
                <a:gdLst/>
                <a:ahLst/>
                <a:rect l="l" t="t" r="r" b="b"/>
                <a:pathLst>
                  <a:path w="84" h="30">
                    <a:moveTo>
                      <a:pt x="0" y="30"/>
                    </a:moveTo>
                    <a:lnTo>
                      <a:pt x="0" y="30"/>
                    </a:lnTo>
                    <a:lnTo>
                      <a:pt x="84" y="12"/>
                    </a:lnTo>
                    <a:lnTo>
                      <a:pt x="72" y="0"/>
                    </a:lnTo>
                    <a:lnTo>
                      <a:pt x="24" y="12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6" name=""/>
              <p:cNvSpPr/>
              <p:nvPr/>
            </p:nvSpPr>
            <p:spPr>
              <a:xfrm flipV="1">
                <a:off x="4327920" y="4273200"/>
                <a:ext cx="18900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7" name=""/>
              <p:cNvSpPr/>
              <p:nvPr/>
            </p:nvSpPr>
            <p:spPr>
              <a:xfrm flipH="1">
                <a:off x="4381920" y="4254480"/>
                <a:ext cx="1076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8" name=""/>
              <p:cNvSpPr/>
              <p:nvPr/>
            </p:nvSpPr>
            <p:spPr>
              <a:xfrm flipH="1">
                <a:off x="4327920" y="4273560"/>
                <a:ext cx="5400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9" name=""/>
              <p:cNvSpPr/>
              <p:nvPr/>
            </p:nvSpPr>
            <p:spPr>
              <a:xfrm>
                <a:off x="4382280" y="4235400"/>
                <a:ext cx="107640" cy="38160"/>
              </a:xfrm>
              <a:custGeom>
                <a:avLst/>
                <a:gdLst/>
                <a:ahLst/>
                <a:rect l="l" t="t" r="r" b="b"/>
                <a:pathLst>
                  <a:path w="48" h="24">
                    <a:moveTo>
                      <a:pt x="0" y="24"/>
                    </a:moveTo>
                    <a:lnTo>
                      <a:pt x="48" y="12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0" name=""/>
              <p:cNvSpPr/>
              <p:nvPr/>
            </p:nvSpPr>
            <p:spPr>
              <a:xfrm flipV="1">
                <a:off x="4382280" y="4254120"/>
                <a:ext cx="1076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1" name=""/>
              <p:cNvSpPr/>
              <p:nvPr/>
            </p:nvSpPr>
            <p:spPr>
              <a:xfrm flipH="1">
                <a:off x="4381920" y="4235400"/>
                <a:ext cx="6732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2" name=""/>
              <p:cNvSpPr/>
              <p:nvPr/>
            </p:nvSpPr>
            <p:spPr>
              <a:xfrm>
                <a:off x="4490280" y="4244760"/>
                <a:ext cx="95040" cy="28800"/>
              </a:xfrm>
              <a:custGeom>
                <a:avLst/>
                <a:gdLst/>
                <a:ahLst/>
                <a:rect l="l" t="t" r="r" b="b"/>
                <a:pathLst>
                  <a:path w="42" h="18">
                    <a:moveTo>
                      <a:pt x="12" y="18"/>
                    </a:moveTo>
                    <a:lnTo>
                      <a:pt x="12" y="18"/>
                    </a:lnTo>
                    <a:lnTo>
                      <a:pt x="42" y="0"/>
                    </a:lnTo>
                    <a:lnTo>
                      <a:pt x="0" y="6"/>
                    </a:lnTo>
                    <a:lnTo>
                      <a:pt x="12" y="18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3" name=""/>
              <p:cNvSpPr/>
              <p:nvPr/>
            </p:nvSpPr>
            <p:spPr>
              <a:xfrm flipV="1">
                <a:off x="4517280" y="4244760"/>
                <a:ext cx="6768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4" name=""/>
              <p:cNvSpPr/>
              <p:nvPr/>
            </p:nvSpPr>
            <p:spPr>
              <a:xfrm flipH="1">
                <a:off x="4490280" y="4244760"/>
                <a:ext cx="9504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5" name=""/>
              <p:cNvSpPr/>
              <p:nvPr/>
            </p:nvSpPr>
            <p:spPr>
              <a:xfrm>
                <a:off x="4449960" y="4216320"/>
                <a:ext cx="203040" cy="38160"/>
              </a:xfrm>
              <a:custGeom>
                <a:avLst/>
                <a:gdLst/>
                <a:ahLst/>
                <a:rect l="l" t="t" r="r" b="b"/>
                <a:pathLst>
                  <a:path w="90" h="24">
                    <a:moveTo>
                      <a:pt x="18" y="24"/>
                    </a:moveTo>
                    <a:lnTo>
                      <a:pt x="60" y="18"/>
                    </a:lnTo>
                    <a:lnTo>
                      <a:pt x="90" y="0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18" y="2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6" name=""/>
              <p:cNvSpPr/>
              <p:nvPr/>
            </p:nvSpPr>
            <p:spPr>
              <a:xfrm flipV="1">
                <a:off x="4490280" y="4244400"/>
                <a:ext cx="9504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7" name=""/>
              <p:cNvSpPr/>
              <p:nvPr/>
            </p:nvSpPr>
            <p:spPr>
              <a:xfrm flipV="1">
                <a:off x="4585320" y="4215960"/>
                <a:ext cx="6732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8" name=""/>
              <p:cNvSpPr/>
              <p:nvPr/>
            </p:nvSpPr>
            <p:spPr>
              <a:xfrm flipH="1">
                <a:off x="4449960" y="4216320"/>
                <a:ext cx="2030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9" name=""/>
              <p:cNvSpPr/>
              <p:nvPr/>
            </p:nvSpPr>
            <p:spPr>
              <a:xfrm>
                <a:off x="4449960" y="4081320"/>
                <a:ext cx="324720" cy="154080"/>
              </a:xfrm>
              <a:custGeom>
                <a:avLst/>
                <a:gdLst/>
                <a:ahLst/>
                <a:rect l="l" t="t" r="r" b="b"/>
                <a:pathLst>
                  <a:path w="144" h="97">
                    <a:moveTo>
                      <a:pt x="0" y="97"/>
                    </a:moveTo>
                    <a:lnTo>
                      <a:pt x="60" y="0"/>
                    </a:lnTo>
                    <a:lnTo>
                      <a:pt x="144" y="0"/>
                    </a:lnTo>
                    <a:lnTo>
                      <a:pt x="90" y="85"/>
                    </a:lnTo>
                    <a:lnTo>
                      <a:pt x="0" y="97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0" name=""/>
              <p:cNvSpPr/>
              <p:nvPr/>
            </p:nvSpPr>
            <p:spPr>
              <a:xfrm>
                <a:off x="4585320" y="3795480"/>
                <a:ext cx="189000" cy="285840"/>
              </a:xfrm>
              <a:custGeom>
                <a:avLst/>
                <a:gdLst/>
                <a:ahLst/>
                <a:rect l="l" t="t" r="r" b="b"/>
                <a:pathLst>
                  <a:path w="84" h="180">
                    <a:moveTo>
                      <a:pt x="84" y="180"/>
                    </a:moveTo>
                    <a:lnTo>
                      <a:pt x="84" y="180"/>
                    </a:lnTo>
                    <a:lnTo>
                      <a:pt x="0" y="180"/>
                    </a:lnTo>
                    <a:lnTo>
                      <a:pt x="30" y="12"/>
                    </a:lnTo>
                    <a:lnTo>
                      <a:pt x="72" y="0"/>
                    </a:lnTo>
                    <a:lnTo>
                      <a:pt x="84" y="180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1" name=""/>
              <p:cNvSpPr/>
              <p:nvPr/>
            </p:nvSpPr>
            <p:spPr>
              <a:xfrm flipH="1">
                <a:off x="4584960" y="4081320"/>
                <a:ext cx="18900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2" name=""/>
              <p:cNvSpPr/>
              <p:nvPr/>
            </p:nvSpPr>
            <p:spPr>
              <a:xfrm flipV="1">
                <a:off x="4585320" y="3814200"/>
                <a:ext cx="67320" cy="266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3" name=""/>
              <p:cNvSpPr/>
              <p:nvPr/>
            </p:nvSpPr>
            <p:spPr>
              <a:xfrm flipV="1">
                <a:off x="4653000" y="3795120"/>
                <a:ext cx="943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4" name=""/>
              <p:cNvSpPr/>
              <p:nvPr/>
            </p:nvSpPr>
            <p:spPr>
              <a:xfrm>
                <a:off x="4653000" y="3547800"/>
                <a:ext cx="94320" cy="266760"/>
              </a:xfrm>
              <a:custGeom>
                <a:avLst/>
                <a:gdLst/>
                <a:ahLst/>
                <a:rect l="l" t="t" r="r" b="b"/>
                <a:pathLst>
                  <a:path w="42" h="168">
                    <a:moveTo>
                      <a:pt x="42" y="156"/>
                    </a:moveTo>
                    <a:lnTo>
                      <a:pt x="0" y="168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42" y="15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5" name=""/>
              <p:cNvSpPr/>
              <p:nvPr/>
            </p:nvSpPr>
            <p:spPr>
              <a:xfrm flipH="1">
                <a:off x="4653000" y="3795480"/>
                <a:ext cx="943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6" name=""/>
              <p:cNvSpPr/>
              <p:nvPr/>
            </p:nvSpPr>
            <p:spPr>
              <a:xfrm flipV="1">
                <a:off x="4653000" y="3547440"/>
                <a:ext cx="67320" cy="266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7" name=""/>
              <p:cNvSpPr/>
              <p:nvPr/>
            </p:nvSpPr>
            <p:spPr>
              <a:xfrm>
                <a:off x="4747680" y="3786120"/>
                <a:ext cx="121680" cy="295200"/>
              </a:xfrm>
              <a:custGeom>
                <a:avLst/>
                <a:gdLst/>
                <a:ahLst/>
                <a:rect l="l" t="t" r="r" b="b"/>
                <a:pathLst>
                  <a:path w="54" h="186">
                    <a:moveTo>
                      <a:pt x="12" y="186"/>
                    </a:moveTo>
                    <a:lnTo>
                      <a:pt x="12" y="186"/>
                    </a:lnTo>
                    <a:lnTo>
                      <a:pt x="54" y="0"/>
                    </a:lnTo>
                    <a:lnTo>
                      <a:pt x="0" y="6"/>
                    </a:lnTo>
                    <a:lnTo>
                      <a:pt x="12" y="186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8" name=""/>
              <p:cNvSpPr/>
              <p:nvPr/>
            </p:nvSpPr>
            <p:spPr>
              <a:xfrm flipV="1">
                <a:off x="4774680" y="3786120"/>
                <a:ext cx="94320" cy="295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9" name=""/>
              <p:cNvSpPr/>
              <p:nvPr/>
            </p:nvSpPr>
            <p:spPr>
              <a:xfrm flipH="1">
                <a:off x="4747680" y="3786120"/>
                <a:ext cx="1216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0" name=""/>
              <p:cNvSpPr/>
              <p:nvPr/>
            </p:nvSpPr>
            <p:spPr>
              <a:xfrm>
                <a:off x="4720320" y="3547800"/>
                <a:ext cx="203040" cy="247680"/>
              </a:xfrm>
              <a:custGeom>
                <a:avLst/>
                <a:gdLst/>
                <a:ahLst/>
                <a:rect l="l" t="t" r="r" b="b"/>
                <a:pathLst>
                  <a:path w="90" h="156">
                    <a:moveTo>
                      <a:pt x="12" y="156"/>
                    </a:moveTo>
                    <a:lnTo>
                      <a:pt x="66" y="150"/>
                    </a:lnTo>
                    <a:lnTo>
                      <a:pt x="90" y="36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2" y="15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1" name=""/>
              <p:cNvSpPr/>
              <p:nvPr/>
            </p:nvSpPr>
            <p:spPr>
              <a:xfrm flipV="1">
                <a:off x="4747680" y="3786120"/>
                <a:ext cx="1216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2" name=""/>
              <p:cNvSpPr/>
              <p:nvPr/>
            </p:nvSpPr>
            <p:spPr>
              <a:xfrm flipV="1">
                <a:off x="4869360" y="3604680"/>
                <a:ext cx="54000" cy="181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3" name=""/>
              <p:cNvSpPr/>
              <p:nvPr/>
            </p:nvSpPr>
            <p:spPr>
              <a:xfrm flipH="1" flipV="1">
                <a:off x="4720320" y="3547440"/>
                <a:ext cx="20304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4" name=""/>
              <p:cNvSpPr/>
              <p:nvPr/>
            </p:nvSpPr>
            <p:spPr>
              <a:xfrm>
                <a:off x="4720320" y="3271680"/>
                <a:ext cx="203040" cy="333360"/>
              </a:xfrm>
              <a:custGeom>
                <a:avLst/>
                <a:gdLst/>
                <a:ahLst/>
                <a:rect l="l" t="t" r="r" b="b"/>
                <a:pathLst>
                  <a:path w="90" h="210">
                    <a:moveTo>
                      <a:pt x="90" y="210"/>
                    </a:moveTo>
                    <a:lnTo>
                      <a:pt x="90" y="210"/>
                    </a:lnTo>
                    <a:lnTo>
                      <a:pt x="0" y="174"/>
                    </a:lnTo>
                    <a:lnTo>
                      <a:pt x="30" y="6"/>
                    </a:lnTo>
                    <a:lnTo>
                      <a:pt x="72" y="0"/>
                    </a:lnTo>
                    <a:lnTo>
                      <a:pt x="90" y="21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5" name=""/>
              <p:cNvSpPr/>
              <p:nvPr/>
            </p:nvSpPr>
            <p:spPr>
              <a:xfrm flipH="1" flipV="1">
                <a:off x="4720320" y="3547440"/>
                <a:ext cx="20304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6" name=""/>
              <p:cNvSpPr/>
              <p:nvPr/>
            </p:nvSpPr>
            <p:spPr>
              <a:xfrm flipV="1">
                <a:off x="4720320" y="3281400"/>
                <a:ext cx="67320" cy="266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7" name=""/>
              <p:cNvSpPr/>
              <p:nvPr/>
            </p:nvSpPr>
            <p:spPr>
              <a:xfrm flipV="1">
                <a:off x="4788000" y="3271320"/>
                <a:ext cx="9504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8" name=""/>
              <p:cNvSpPr/>
              <p:nvPr/>
            </p:nvSpPr>
            <p:spPr>
              <a:xfrm>
                <a:off x="4788000" y="3033720"/>
                <a:ext cx="95040" cy="247680"/>
              </a:xfrm>
              <a:custGeom>
                <a:avLst/>
                <a:gdLst/>
                <a:ahLst/>
                <a:rect l="l" t="t" r="r" b="b"/>
                <a:pathLst>
                  <a:path w="42" h="156">
                    <a:moveTo>
                      <a:pt x="42" y="150"/>
                    </a:moveTo>
                    <a:lnTo>
                      <a:pt x="0" y="156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42" y="15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9" name=""/>
              <p:cNvSpPr/>
              <p:nvPr/>
            </p:nvSpPr>
            <p:spPr>
              <a:xfrm flipH="1">
                <a:off x="4788000" y="3271680"/>
                <a:ext cx="9504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0" name=""/>
              <p:cNvSpPr/>
              <p:nvPr/>
            </p:nvSpPr>
            <p:spPr>
              <a:xfrm flipV="1">
                <a:off x="4788000" y="3033720"/>
                <a:ext cx="67680" cy="247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1" name=""/>
              <p:cNvSpPr/>
              <p:nvPr/>
            </p:nvSpPr>
            <p:spPr>
              <a:xfrm>
                <a:off x="4883040" y="3271680"/>
                <a:ext cx="148680" cy="333360"/>
              </a:xfrm>
              <a:custGeom>
                <a:avLst/>
                <a:gdLst/>
                <a:ahLst/>
                <a:rect l="l" t="t" r="r" b="b"/>
                <a:pathLst>
                  <a:path w="66" h="210">
                    <a:moveTo>
                      <a:pt x="18" y="210"/>
                    </a:moveTo>
                    <a:lnTo>
                      <a:pt x="18" y="210"/>
                    </a:lnTo>
                    <a:lnTo>
                      <a:pt x="66" y="0"/>
                    </a:lnTo>
                    <a:lnTo>
                      <a:pt x="0" y="0"/>
                    </a:lnTo>
                    <a:lnTo>
                      <a:pt x="18" y="21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2" name=""/>
              <p:cNvSpPr/>
              <p:nvPr/>
            </p:nvSpPr>
            <p:spPr>
              <a:xfrm flipV="1">
                <a:off x="4923360" y="3271680"/>
                <a:ext cx="108360" cy="333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3" name=""/>
              <p:cNvSpPr/>
              <p:nvPr/>
            </p:nvSpPr>
            <p:spPr>
              <a:xfrm flipH="1">
                <a:off x="4882680" y="3271680"/>
                <a:ext cx="14868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4" name=""/>
              <p:cNvSpPr/>
              <p:nvPr/>
            </p:nvSpPr>
            <p:spPr>
              <a:xfrm>
                <a:off x="4856040" y="3033720"/>
                <a:ext cx="203040" cy="237960"/>
              </a:xfrm>
              <a:custGeom>
                <a:avLst/>
                <a:gdLst/>
                <a:ahLst/>
                <a:rect l="l" t="t" r="r" b="b"/>
                <a:pathLst>
                  <a:path w="90" h="150">
                    <a:moveTo>
                      <a:pt x="12" y="150"/>
                    </a:moveTo>
                    <a:lnTo>
                      <a:pt x="78" y="150"/>
                    </a:lnTo>
                    <a:lnTo>
                      <a:pt x="90" y="7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2" y="15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5" name=""/>
              <p:cNvSpPr/>
              <p:nvPr/>
            </p:nvSpPr>
            <p:spPr>
              <a:xfrm>
                <a:off x="4883040" y="3271680"/>
                <a:ext cx="14868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6" name=""/>
              <p:cNvSpPr/>
              <p:nvPr/>
            </p:nvSpPr>
            <p:spPr>
              <a:xfrm flipV="1">
                <a:off x="5032080" y="3147840"/>
                <a:ext cx="27000" cy="123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7" name=""/>
              <p:cNvSpPr/>
              <p:nvPr/>
            </p:nvSpPr>
            <p:spPr>
              <a:xfrm flipH="1" flipV="1">
                <a:off x="4856040" y="3033360"/>
                <a:ext cx="203040" cy="114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8" name=""/>
              <p:cNvSpPr/>
              <p:nvPr/>
            </p:nvSpPr>
            <p:spPr>
              <a:xfrm>
                <a:off x="4856040" y="3033720"/>
                <a:ext cx="351720" cy="266760"/>
              </a:xfrm>
              <a:custGeom>
                <a:avLst/>
                <a:gdLst/>
                <a:ahLst/>
                <a:rect l="l" t="t" r="r" b="b"/>
                <a:pathLst>
                  <a:path w="156" h="168">
                    <a:moveTo>
                      <a:pt x="156" y="168"/>
                    </a:moveTo>
                    <a:lnTo>
                      <a:pt x="90" y="72"/>
                    </a:lnTo>
                    <a:lnTo>
                      <a:pt x="0" y="0"/>
                    </a:lnTo>
                    <a:lnTo>
                      <a:pt x="156" y="168"/>
                    </a:lnTo>
                    <a:lnTo>
                      <a:pt x="156" y="16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9" name=""/>
              <p:cNvSpPr/>
              <p:nvPr/>
            </p:nvSpPr>
            <p:spPr>
              <a:xfrm>
                <a:off x="4856040" y="3033720"/>
                <a:ext cx="351720" cy="266760"/>
              </a:xfrm>
              <a:custGeom>
                <a:avLst/>
                <a:gdLst/>
                <a:ahLst/>
                <a:rect l="l" t="t" r="r" b="b"/>
                <a:pathLst>
                  <a:path w="26" h="28">
                    <a:moveTo>
                      <a:pt x="26" y="28"/>
                    </a:moveTo>
                    <a:lnTo>
                      <a:pt x="15" y="12"/>
                    </a:lnTo>
                    <a:lnTo>
                      <a:pt x="0" y="0"/>
                    </a:lnTo>
                  </a:path>
                </a:pathLst>
              </a:custGeom>
              <a:noFill/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0" name=""/>
              <p:cNvSpPr/>
              <p:nvPr/>
            </p:nvSpPr>
            <p:spPr>
              <a:xfrm>
                <a:off x="4937400" y="3319200"/>
                <a:ext cx="256680" cy="219240"/>
              </a:xfrm>
              <a:custGeom>
                <a:avLst/>
                <a:gdLst/>
                <a:ahLst/>
                <a:rect l="l" t="t" r="r" b="b"/>
                <a:pathLst>
                  <a:path w="114" h="138">
                    <a:moveTo>
                      <a:pt x="24" y="138"/>
                    </a:moveTo>
                    <a:lnTo>
                      <a:pt x="24" y="138"/>
                    </a:lnTo>
                    <a:lnTo>
                      <a:pt x="114" y="0"/>
                    </a:lnTo>
                    <a:lnTo>
                      <a:pt x="0" y="0"/>
                    </a:lnTo>
                    <a:lnTo>
                      <a:pt x="24" y="13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1" name=""/>
              <p:cNvSpPr/>
              <p:nvPr/>
            </p:nvSpPr>
            <p:spPr>
              <a:xfrm flipV="1">
                <a:off x="4991040" y="3318840"/>
                <a:ext cx="203040" cy="219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2" name=""/>
              <p:cNvSpPr/>
              <p:nvPr/>
            </p:nvSpPr>
            <p:spPr>
              <a:xfrm flipH="1">
                <a:off x="4937040" y="3319200"/>
                <a:ext cx="25668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3" name=""/>
              <p:cNvSpPr/>
              <p:nvPr/>
            </p:nvSpPr>
            <p:spPr>
              <a:xfrm>
                <a:off x="4937400" y="3319200"/>
                <a:ext cx="53640" cy="219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4" name=""/>
              <p:cNvSpPr/>
              <p:nvPr/>
            </p:nvSpPr>
            <p:spPr>
              <a:xfrm>
                <a:off x="4856040" y="3033720"/>
                <a:ext cx="351720" cy="285480"/>
              </a:xfrm>
              <a:custGeom>
                <a:avLst/>
                <a:gdLst/>
                <a:ahLst/>
                <a:rect l="l" t="t" r="r" b="b"/>
                <a:pathLst>
                  <a:path w="156" h="180">
                    <a:moveTo>
                      <a:pt x="36" y="180"/>
                    </a:moveTo>
                    <a:lnTo>
                      <a:pt x="150" y="180"/>
                    </a:lnTo>
                    <a:lnTo>
                      <a:pt x="156" y="168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6" y="18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5" name=""/>
              <p:cNvSpPr/>
              <p:nvPr/>
            </p:nvSpPr>
            <p:spPr>
              <a:xfrm>
                <a:off x="4937400" y="3319200"/>
                <a:ext cx="25668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6" name=""/>
              <p:cNvSpPr/>
              <p:nvPr/>
            </p:nvSpPr>
            <p:spPr>
              <a:xfrm flipV="1">
                <a:off x="5194080" y="3300480"/>
                <a:ext cx="13680" cy="18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7" name=""/>
              <p:cNvSpPr/>
              <p:nvPr/>
            </p:nvSpPr>
            <p:spPr>
              <a:xfrm>
                <a:off x="4856040" y="3033720"/>
                <a:ext cx="81000" cy="285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8" name=""/>
              <p:cNvSpPr/>
              <p:nvPr/>
            </p:nvSpPr>
            <p:spPr>
              <a:xfrm>
                <a:off x="4991040" y="3319200"/>
                <a:ext cx="203040" cy="219240"/>
              </a:xfrm>
              <a:custGeom>
                <a:avLst/>
                <a:gdLst/>
                <a:ahLst/>
                <a:rect l="l" t="t" r="r" b="b"/>
                <a:pathLst>
                  <a:path w="90" h="138">
                    <a:moveTo>
                      <a:pt x="0" y="138"/>
                    </a:moveTo>
                    <a:lnTo>
                      <a:pt x="0" y="138"/>
                    </a:lnTo>
                    <a:lnTo>
                      <a:pt x="90" y="0"/>
                    </a:lnTo>
                    <a:lnTo>
                      <a:pt x="54" y="12"/>
                    </a:lnTo>
                    <a:lnTo>
                      <a:pt x="0" y="13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9" name=""/>
              <p:cNvSpPr/>
              <p:nvPr/>
            </p:nvSpPr>
            <p:spPr>
              <a:xfrm flipV="1">
                <a:off x="4991040" y="3318840"/>
                <a:ext cx="203040" cy="219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0" name=""/>
              <p:cNvSpPr/>
              <p:nvPr/>
            </p:nvSpPr>
            <p:spPr>
              <a:xfrm flipH="1">
                <a:off x="5112360" y="3319200"/>
                <a:ext cx="810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1" name=""/>
              <p:cNvSpPr/>
              <p:nvPr/>
            </p:nvSpPr>
            <p:spPr>
              <a:xfrm>
                <a:off x="5112720" y="2919240"/>
                <a:ext cx="243720" cy="419040"/>
              </a:xfrm>
              <a:custGeom>
                <a:avLst/>
                <a:gdLst/>
                <a:ahLst/>
                <a:rect l="l" t="t" r="r" b="b"/>
                <a:pathLst>
                  <a:path w="108" h="264">
                    <a:moveTo>
                      <a:pt x="0" y="264"/>
                    </a:moveTo>
                    <a:lnTo>
                      <a:pt x="36" y="252"/>
                    </a:lnTo>
                    <a:lnTo>
                      <a:pt x="42" y="240"/>
                    </a:lnTo>
                    <a:lnTo>
                      <a:pt x="108" y="0"/>
                    </a:lnTo>
                    <a:lnTo>
                      <a:pt x="108" y="0"/>
                    </a:lnTo>
                    <a:lnTo>
                      <a:pt x="0" y="264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2" name=""/>
              <p:cNvSpPr/>
              <p:nvPr/>
            </p:nvSpPr>
            <p:spPr>
              <a:xfrm flipV="1">
                <a:off x="5112720" y="3318840"/>
                <a:ext cx="810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3" name=""/>
              <p:cNvSpPr/>
              <p:nvPr/>
            </p:nvSpPr>
            <p:spPr>
              <a:xfrm flipV="1">
                <a:off x="5194080" y="3300480"/>
                <a:ext cx="13680" cy="18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4" name=""/>
              <p:cNvSpPr/>
              <p:nvPr/>
            </p:nvSpPr>
            <p:spPr>
              <a:xfrm flipV="1">
                <a:off x="5207760" y="2918880"/>
                <a:ext cx="148680" cy="381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5" name=""/>
              <p:cNvSpPr/>
              <p:nvPr/>
            </p:nvSpPr>
            <p:spPr>
              <a:xfrm>
                <a:off x="4991040" y="3338280"/>
                <a:ext cx="121680" cy="200160"/>
              </a:xfrm>
              <a:custGeom>
                <a:avLst/>
                <a:gdLst/>
                <a:ahLst/>
                <a:rect l="l" t="t" r="r" b="b"/>
                <a:pathLst>
                  <a:path w="54" h="126">
                    <a:moveTo>
                      <a:pt x="0" y="126"/>
                    </a:moveTo>
                    <a:lnTo>
                      <a:pt x="0" y="126"/>
                    </a:lnTo>
                    <a:lnTo>
                      <a:pt x="42" y="18"/>
                    </a:lnTo>
                    <a:lnTo>
                      <a:pt x="54" y="0"/>
                    </a:lnTo>
                    <a:lnTo>
                      <a:pt x="0" y="12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6" name=""/>
              <p:cNvSpPr/>
              <p:nvPr/>
            </p:nvSpPr>
            <p:spPr>
              <a:xfrm flipV="1">
                <a:off x="4991040" y="3367080"/>
                <a:ext cx="95040" cy="171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7" name=""/>
              <p:cNvSpPr/>
              <p:nvPr/>
            </p:nvSpPr>
            <p:spPr>
              <a:xfrm flipV="1">
                <a:off x="5086080" y="3338280"/>
                <a:ext cx="2628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8" name=""/>
              <p:cNvSpPr/>
              <p:nvPr/>
            </p:nvSpPr>
            <p:spPr>
              <a:xfrm>
                <a:off x="5086080" y="2919240"/>
                <a:ext cx="270360" cy="447840"/>
              </a:xfrm>
              <a:custGeom>
                <a:avLst/>
                <a:gdLst/>
                <a:ahLst/>
                <a:rect l="l" t="t" r="r" b="b"/>
                <a:pathLst>
                  <a:path w="120" h="282">
                    <a:moveTo>
                      <a:pt x="12" y="264"/>
                    </a:moveTo>
                    <a:lnTo>
                      <a:pt x="0" y="282"/>
                    </a:lnTo>
                    <a:lnTo>
                      <a:pt x="24" y="228"/>
                    </a:lnTo>
                    <a:lnTo>
                      <a:pt x="120" y="0"/>
                    </a:lnTo>
                    <a:lnTo>
                      <a:pt x="120" y="0"/>
                    </a:lnTo>
                    <a:lnTo>
                      <a:pt x="12" y="264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9" name=""/>
              <p:cNvSpPr/>
              <p:nvPr/>
            </p:nvSpPr>
            <p:spPr>
              <a:xfrm flipH="1">
                <a:off x="5085720" y="3338280"/>
                <a:ext cx="2628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0" name=""/>
              <p:cNvSpPr/>
              <p:nvPr/>
            </p:nvSpPr>
            <p:spPr>
              <a:xfrm flipV="1">
                <a:off x="5086080" y="3281400"/>
                <a:ext cx="53640" cy="85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1" name=""/>
              <p:cNvSpPr/>
              <p:nvPr/>
            </p:nvSpPr>
            <p:spPr>
              <a:xfrm flipV="1">
                <a:off x="5139720" y="2919240"/>
                <a:ext cx="216720" cy="362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2" name=""/>
              <p:cNvSpPr/>
              <p:nvPr/>
            </p:nvSpPr>
            <p:spPr>
              <a:xfrm>
                <a:off x="5139720" y="2890800"/>
                <a:ext cx="365400" cy="504720"/>
              </a:xfrm>
              <a:custGeom>
                <a:avLst/>
                <a:gdLst/>
                <a:ahLst/>
                <a:rect l="l" t="t" r="r" b="b"/>
                <a:pathLst>
                  <a:path w="162" h="318">
                    <a:moveTo>
                      <a:pt x="0" y="246"/>
                    </a:moveTo>
                    <a:lnTo>
                      <a:pt x="66" y="318"/>
                    </a:lnTo>
                    <a:lnTo>
                      <a:pt x="162" y="0"/>
                    </a:lnTo>
                    <a:lnTo>
                      <a:pt x="96" y="18"/>
                    </a:lnTo>
                    <a:lnTo>
                      <a:pt x="0" y="246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3" name=""/>
              <p:cNvSpPr/>
              <p:nvPr/>
            </p:nvSpPr>
            <p:spPr>
              <a:xfrm>
                <a:off x="5288760" y="2890800"/>
                <a:ext cx="365400" cy="542880"/>
              </a:xfrm>
              <a:custGeom>
                <a:avLst/>
                <a:gdLst/>
                <a:ahLst/>
                <a:rect l="l" t="t" r="r" b="b"/>
                <a:pathLst>
                  <a:path w="162" h="342">
                    <a:moveTo>
                      <a:pt x="0" y="318"/>
                    </a:moveTo>
                    <a:lnTo>
                      <a:pt x="66" y="342"/>
                    </a:lnTo>
                    <a:lnTo>
                      <a:pt x="162" y="24"/>
                    </a:lnTo>
                    <a:lnTo>
                      <a:pt x="96" y="0"/>
                    </a:lnTo>
                    <a:lnTo>
                      <a:pt x="0" y="318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4" name=""/>
              <p:cNvSpPr/>
              <p:nvPr/>
            </p:nvSpPr>
            <p:spPr>
              <a:xfrm>
                <a:off x="5437440" y="2852640"/>
                <a:ext cx="378720" cy="581040"/>
              </a:xfrm>
              <a:custGeom>
                <a:avLst/>
                <a:gdLst/>
                <a:ahLst/>
                <a:rect l="l" t="t" r="r" b="b"/>
                <a:pathLst>
                  <a:path w="168" h="366">
                    <a:moveTo>
                      <a:pt x="0" y="366"/>
                    </a:moveTo>
                    <a:lnTo>
                      <a:pt x="0" y="366"/>
                    </a:lnTo>
                    <a:lnTo>
                      <a:pt x="96" y="48"/>
                    </a:lnTo>
                    <a:lnTo>
                      <a:pt x="162" y="0"/>
                    </a:lnTo>
                    <a:lnTo>
                      <a:pt x="168" y="0"/>
                    </a:lnTo>
                    <a:lnTo>
                      <a:pt x="0" y="36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5" name=""/>
              <p:cNvSpPr/>
              <p:nvPr/>
            </p:nvSpPr>
            <p:spPr>
              <a:xfrm flipV="1">
                <a:off x="5437440" y="2928960"/>
                <a:ext cx="216720" cy="504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6" name=""/>
              <p:cNvSpPr/>
              <p:nvPr/>
            </p:nvSpPr>
            <p:spPr>
              <a:xfrm flipV="1">
                <a:off x="5654520" y="2852640"/>
                <a:ext cx="148680" cy="76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7" name=""/>
              <p:cNvSpPr/>
              <p:nvPr/>
            </p:nvSpPr>
            <p:spPr>
              <a:xfrm>
                <a:off x="5803200" y="2852640"/>
                <a:ext cx="1296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8" name=""/>
              <p:cNvSpPr/>
              <p:nvPr/>
            </p:nvSpPr>
            <p:spPr>
              <a:xfrm>
                <a:off x="5803200" y="2843280"/>
                <a:ext cx="12960" cy="9360"/>
              </a:xfrm>
              <a:custGeom>
                <a:avLst/>
                <a:gdLst/>
                <a:ahLst/>
                <a:rect l="l" t="t" r="r" b="b"/>
                <a:pathLst>
                  <a:path w="6" h="6">
                    <a:moveTo>
                      <a:pt x="6" y="6"/>
                    </a:moveTo>
                    <a:lnTo>
                      <a:pt x="0" y="6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6"/>
                    </a:lnTo>
                    <a:close/>
                  </a:path>
                </a:pathLst>
              </a:custGeom>
              <a:solidFill>
                <a:srgbClr val="6600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9" name=""/>
              <p:cNvSpPr/>
              <p:nvPr/>
            </p:nvSpPr>
            <p:spPr>
              <a:xfrm flipH="1">
                <a:off x="5803200" y="2852640"/>
                <a:ext cx="1296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0" name=""/>
              <p:cNvSpPr/>
              <p:nvPr/>
            </p:nvSpPr>
            <p:spPr>
              <a:xfrm flipV="1">
                <a:off x="5803200" y="2843280"/>
                <a:ext cx="1296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1" name=""/>
              <p:cNvSpPr/>
              <p:nvPr/>
            </p:nvSpPr>
            <p:spPr>
              <a:xfrm>
                <a:off x="5437440" y="2852640"/>
                <a:ext cx="378720" cy="581040"/>
              </a:xfrm>
              <a:custGeom>
                <a:avLst/>
                <a:gdLst/>
                <a:ahLst/>
                <a:rect l="l" t="t" r="r" b="b"/>
                <a:pathLst>
                  <a:path w="168" h="366">
                    <a:moveTo>
                      <a:pt x="0" y="366"/>
                    </a:moveTo>
                    <a:lnTo>
                      <a:pt x="0" y="366"/>
                    </a:lnTo>
                    <a:lnTo>
                      <a:pt x="66" y="342"/>
                    </a:lnTo>
                    <a:lnTo>
                      <a:pt x="168" y="0"/>
                    </a:lnTo>
                    <a:lnTo>
                      <a:pt x="168" y="0"/>
                    </a:lnTo>
                    <a:lnTo>
                      <a:pt x="0" y="36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2" name=""/>
              <p:cNvSpPr/>
              <p:nvPr/>
            </p:nvSpPr>
            <p:spPr>
              <a:xfrm flipV="1">
                <a:off x="5437440" y="3395520"/>
                <a:ext cx="14904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3" name=""/>
              <p:cNvSpPr/>
              <p:nvPr/>
            </p:nvSpPr>
            <p:spPr>
              <a:xfrm flipV="1">
                <a:off x="5586840" y="2852640"/>
                <a:ext cx="229320" cy="542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4" name=""/>
              <p:cNvSpPr/>
              <p:nvPr/>
            </p:nvSpPr>
            <p:spPr>
              <a:xfrm>
                <a:off x="5816520" y="2852640"/>
                <a:ext cx="252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5" name=""/>
              <p:cNvSpPr/>
              <p:nvPr/>
            </p:nvSpPr>
            <p:spPr>
              <a:xfrm>
                <a:off x="5816520" y="2843280"/>
                <a:ext cx="360" cy="9360"/>
              </a:xfrm>
              <a:prstGeom prst="rect">
                <a:avLst/>
              </a:prstGeom>
              <a:solidFill>
                <a:srgbClr val="6600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6" name=""/>
              <p:cNvSpPr/>
              <p:nvPr/>
            </p:nvSpPr>
            <p:spPr>
              <a:xfrm>
                <a:off x="5816520" y="2852640"/>
                <a:ext cx="252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7" name=""/>
              <p:cNvSpPr/>
              <p:nvPr/>
            </p:nvSpPr>
            <p:spPr>
              <a:xfrm flipV="1">
                <a:off x="5816520" y="2843280"/>
                <a:ext cx="25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8" name=""/>
              <p:cNvSpPr/>
              <p:nvPr/>
            </p:nvSpPr>
            <p:spPr>
              <a:xfrm>
                <a:off x="5586840" y="2852640"/>
                <a:ext cx="229320" cy="647640"/>
              </a:xfrm>
              <a:custGeom>
                <a:avLst/>
                <a:gdLst/>
                <a:ahLst/>
                <a:rect l="l" t="t" r="r" b="b"/>
                <a:pathLst>
                  <a:path w="102" h="408">
                    <a:moveTo>
                      <a:pt x="72" y="408"/>
                    </a:moveTo>
                    <a:lnTo>
                      <a:pt x="72" y="408"/>
                    </a:lnTo>
                    <a:lnTo>
                      <a:pt x="0" y="342"/>
                    </a:lnTo>
                    <a:lnTo>
                      <a:pt x="102" y="0"/>
                    </a:lnTo>
                    <a:lnTo>
                      <a:pt x="102" y="0"/>
                    </a:lnTo>
                    <a:lnTo>
                      <a:pt x="72" y="40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9" name=""/>
              <p:cNvSpPr/>
              <p:nvPr/>
            </p:nvSpPr>
            <p:spPr>
              <a:xfrm flipH="1" flipV="1">
                <a:off x="5586840" y="3395160"/>
                <a:ext cx="162000" cy="104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0" name=""/>
              <p:cNvSpPr/>
              <p:nvPr/>
            </p:nvSpPr>
            <p:spPr>
              <a:xfrm flipV="1">
                <a:off x="5586840" y="2852640"/>
                <a:ext cx="229320" cy="542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1" name=""/>
              <p:cNvSpPr/>
              <p:nvPr/>
            </p:nvSpPr>
            <p:spPr>
              <a:xfrm>
                <a:off x="5816520" y="2852640"/>
                <a:ext cx="252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2" name=""/>
              <p:cNvSpPr/>
              <p:nvPr/>
            </p:nvSpPr>
            <p:spPr>
              <a:xfrm>
                <a:off x="5816520" y="2843280"/>
                <a:ext cx="360" cy="9360"/>
              </a:xfrm>
              <a:prstGeom prst="rect">
                <a:avLst/>
              </a:prstGeom>
              <a:solidFill>
                <a:srgbClr val="6600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3" name=""/>
              <p:cNvSpPr/>
              <p:nvPr/>
            </p:nvSpPr>
            <p:spPr>
              <a:xfrm>
                <a:off x="5816520" y="2852640"/>
                <a:ext cx="252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4" name=""/>
              <p:cNvSpPr/>
              <p:nvPr/>
            </p:nvSpPr>
            <p:spPr>
              <a:xfrm flipV="1">
                <a:off x="5816520" y="2843280"/>
                <a:ext cx="25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5" name=""/>
              <p:cNvSpPr/>
              <p:nvPr/>
            </p:nvSpPr>
            <p:spPr>
              <a:xfrm>
                <a:off x="5749200" y="2852640"/>
                <a:ext cx="230040" cy="647640"/>
              </a:xfrm>
              <a:custGeom>
                <a:avLst/>
                <a:gdLst/>
                <a:ahLst/>
                <a:rect l="l" t="t" r="r" b="b"/>
                <a:pathLst>
                  <a:path w="102" h="408">
                    <a:moveTo>
                      <a:pt x="0" y="408"/>
                    </a:moveTo>
                    <a:lnTo>
                      <a:pt x="0" y="408"/>
                    </a:lnTo>
                    <a:lnTo>
                      <a:pt x="102" y="78"/>
                    </a:lnTo>
                    <a:lnTo>
                      <a:pt x="42" y="0"/>
                    </a:lnTo>
                    <a:lnTo>
                      <a:pt x="30" y="0"/>
                    </a:lnTo>
                    <a:lnTo>
                      <a:pt x="0" y="40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6" name=""/>
              <p:cNvSpPr/>
              <p:nvPr/>
            </p:nvSpPr>
            <p:spPr>
              <a:xfrm flipV="1">
                <a:off x="5749200" y="2976120"/>
                <a:ext cx="230040" cy="523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7" name=""/>
              <p:cNvSpPr/>
              <p:nvPr/>
            </p:nvSpPr>
            <p:spPr>
              <a:xfrm flipH="1" flipV="1">
                <a:off x="5843880" y="2852640"/>
                <a:ext cx="135360" cy="123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8" name=""/>
              <p:cNvSpPr/>
              <p:nvPr/>
            </p:nvSpPr>
            <p:spPr>
              <a:xfrm flipH="1">
                <a:off x="5816160" y="2852640"/>
                <a:ext cx="2700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9" name=""/>
              <p:cNvSpPr/>
              <p:nvPr/>
            </p:nvSpPr>
            <p:spPr>
              <a:xfrm>
                <a:off x="5816520" y="2843280"/>
                <a:ext cx="27000" cy="9360"/>
              </a:xfrm>
              <a:custGeom>
                <a:avLst/>
                <a:gdLst/>
                <a:ahLst/>
                <a:rect l="l" t="t" r="r" b="b"/>
                <a:pathLst>
                  <a:path w="12" h="6">
                    <a:moveTo>
                      <a:pt x="0" y="6"/>
                    </a:moveTo>
                    <a:lnTo>
                      <a:pt x="12" y="6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6600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0" name=""/>
              <p:cNvSpPr/>
              <p:nvPr/>
            </p:nvSpPr>
            <p:spPr>
              <a:xfrm>
                <a:off x="5816520" y="2852640"/>
                <a:ext cx="2700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1" name=""/>
              <p:cNvSpPr/>
              <p:nvPr/>
            </p:nvSpPr>
            <p:spPr>
              <a:xfrm flipH="1" flipV="1">
                <a:off x="5816160" y="2843280"/>
                <a:ext cx="2700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2" name=""/>
              <p:cNvSpPr/>
              <p:nvPr/>
            </p:nvSpPr>
            <p:spPr>
              <a:xfrm>
                <a:off x="5762520" y="3538440"/>
                <a:ext cx="149040" cy="219240"/>
              </a:xfrm>
              <a:custGeom>
                <a:avLst/>
                <a:gdLst/>
                <a:ahLst/>
                <a:rect l="l" t="t" r="r" b="b"/>
                <a:pathLst>
                  <a:path w="66" h="138">
                    <a:moveTo>
                      <a:pt x="60" y="138"/>
                    </a:moveTo>
                    <a:lnTo>
                      <a:pt x="60" y="138"/>
                    </a:lnTo>
                    <a:lnTo>
                      <a:pt x="0" y="0"/>
                    </a:lnTo>
                    <a:lnTo>
                      <a:pt x="66" y="12"/>
                    </a:lnTo>
                    <a:lnTo>
                      <a:pt x="60" y="13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3" name=""/>
              <p:cNvSpPr/>
              <p:nvPr/>
            </p:nvSpPr>
            <p:spPr>
              <a:xfrm flipH="1" flipV="1">
                <a:off x="5762520" y="3538080"/>
                <a:ext cx="135360" cy="219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4" name=""/>
              <p:cNvSpPr/>
              <p:nvPr/>
            </p:nvSpPr>
            <p:spPr>
              <a:xfrm>
                <a:off x="5762520" y="3538440"/>
                <a:ext cx="1490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5" name=""/>
              <p:cNvSpPr/>
              <p:nvPr/>
            </p:nvSpPr>
            <p:spPr>
              <a:xfrm>
                <a:off x="5749200" y="2976480"/>
                <a:ext cx="230040" cy="581040"/>
              </a:xfrm>
              <a:custGeom>
                <a:avLst/>
                <a:gdLst/>
                <a:ahLst/>
                <a:rect l="l" t="t" r="r" b="b"/>
                <a:pathLst>
                  <a:path w="102" h="366">
                    <a:moveTo>
                      <a:pt x="72" y="366"/>
                    </a:moveTo>
                    <a:lnTo>
                      <a:pt x="6" y="354"/>
                    </a:lnTo>
                    <a:lnTo>
                      <a:pt x="0" y="330"/>
                    </a:lnTo>
                    <a:lnTo>
                      <a:pt x="102" y="0"/>
                    </a:lnTo>
                    <a:lnTo>
                      <a:pt x="102" y="0"/>
                    </a:lnTo>
                    <a:lnTo>
                      <a:pt x="72" y="36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6" name=""/>
              <p:cNvSpPr/>
              <p:nvPr/>
            </p:nvSpPr>
            <p:spPr>
              <a:xfrm flipH="1" flipV="1">
                <a:off x="5762520" y="3538080"/>
                <a:ext cx="1490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7" name=""/>
              <p:cNvSpPr/>
              <p:nvPr/>
            </p:nvSpPr>
            <p:spPr>
              <a:xfrm flipH="1" flipV="1">
                <a:off x="5749200" y="3500280"/>
                <a:ext cx="1296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8" name=""/>
              <p:cNvSpPr/>
              <p:nvPr/>
            </p:nvSpPr>
            <p:spPr>
              <a:xfrm flipV="1">
                <a:off x="5749200" y="2976120"/>
                <a:ext cx="230040" cy="523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9" name=""/>
              <p:cNvSpPr/>
              <p:nvPr/>
            </p:nvSpPr>
            <p:spPr>
              <a:xfrm>
                <a:off x="5897880" y="3557520"/>
                <a:ext cx="121680" cy="200160"/>
              </a:xfrm>
              <a:custGeom>
                <a:avLst/>
                <a:gdLst/>
                <a:ahLst/>
                <a:rect l="l" t="t" r="r" b="b"/>
                <a:pathLst>
                  <a:path w="54" h="126">
                    <a:moveTo>
                      <a:pt x="0" y="126"/>
                    </a:moveTo>
                    <a:lnTo>
                      <a:pt x="0" y="126"/>
                    </a:lnTo>
                    <a:lnTo>
                      <a:pt x="54" y="0"/>
                    </a:lnTo>
                    <a:lnTo>
                      <a:pt x="6" y="0"/>
                    </a:lnTo>
                    <a:lnTo>
                      <a:pt x="0" y="12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0" name=""/>
              <p:cNvSpPr/>
              <p:nvPr/>
            </p:nvSpPr>
            <p:spPr>
              <a:xfrm flipV="1">
                <a:off x="5897880" y="3557520"/>
                <a:ext cx="121680" cy="200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1" name=""/>
              <p:cNvSpPr/>
              <p:nvPr/>
            </p:nvSpPr>
            <p:spPr>
              <a:xfrm flipH="1">
                <a:off x="5911560" y="3557520"/>
                <a:ext cx="10764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2" name=""/>
              <p:cNvSpPr/>
              <p:nvPr/>
            </p:nvSpPr>
            <p:spPr>
              <a:xfrm>
                <a:off x="5911920" y="2976480"/>
                <a:ext cx="216360" cy="581040"/>
              </a:xfrm>
              <a:custGeom>
                <a:avLst/>
                <a:gdLst/>
                <a:ahLst/>
                <a:rect l="l" t="t" r="r" b="b"/>
                <a:pathLst>
                  <a:path w="96" h="366">
                    <a:moveTo>
                      <a:pt x="0" y="366"/>
                    </a:moveTo>
                    <a:lnTo>
                      <a:pt x="48" y="366"/>
                    </a:lnTo>
                    <a:lnTo>
                      <a:pt x="96" y="264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0" y="36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3" name=""/>
              <p:cNvSpPr/>
              <p:nvPr/>
            </p:nvSpPr>
            <p:spPr>
              <a:xfrm>
                <a:off x="5911920" y="3557520"/>
                <a:ext cx="10764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4" name=""/>
              <p:cNvSpPr/>
              <p:nvPr/>
            </p:nvSpPr>
            <p:spPr>
              <a:xfrm flipV="1">
                <a:off x="6019560" y="3395520"/>
                <a:ext cx="108360" cy="1620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5" name=""/>
              <p:cNvSpPr/>
              <p:nvPr/>
            </p:nvSpPr>
            <p:spPr>
              <a:xfrm flipH="1" flipV="1">
                <a:off x="5978880" y="2976480"/>
                <a:ext cx="148680" cy="419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6" name=""/>
              <p:cNvSpPr/>
              <p:nvPr/>
            </p:nvSpPr>
            <p:spPr>
              <a:xfrm>
                <a:off x="5979240" y="4216320"/>
                <a:ext cx="81000" cy="285840"/>
              </a:xfrm>
              <a:custGeom>
                <a:avLst/>
                <a:gdLst/>
                <a:ahLst/>
                <a:rect l="l" t="t" r="r" b="b"/>
                <a:pathLst>
                  <a:path w="36" h="180">
                    <a:moveTo>
                      <a:pt x="24" y="180"/>
                    </a:moveTo>
                    <a:lnTo>
                      <a:pt x="24" y="180"/>
                    </a:lnTo>
                    <a:lnTo>
                      <a:pt x="0" y="6"/>
                    </a:lnTo>
                    <a:lnTo>
                      <a:pt x="36" y="0"/>
                    </a:lnTo>
                    <a:lnTo>
                      <a:pt x="24" y="180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7" name=""/>
              <p:cNvSpPr/>
              <p:nvPr/>
            </p:nvSpPr>
            <p:spPr>
              <a:xfrm flipH="1" flipV="1">
                <a:off x="5979240" y="4225680"/>
                <a:ext cx="54000" cy="276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8" name=""/>
              <p:cNvSpPr/>
              <p:nvPr/>
            </p:nvSpPr>
            <p:spPr>
              <a:xfrm flipV="1">
                <a:off x="5979240" y="4216320"/>
                <a:ext cx="8100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9" name=""/>
              <p:cNvSpPr/>
              <p:nvPr/>
            </p:nvSpPr>
            <p:spPr>
              <a:xfrm>
                <a:off x="5897880" y="3557520"/>
                <a:ext cx="216360" cy="668160"/>
              </a:xfrm>
              <a:custGeom>
                <a:avLst/>
                <a:gdLst/>
                <a:ahLst/>
                <a:rect l="l" t="t" r="r" b="b"/>
                <a:pathLst>
                  <a:path w="96" h="421">
                    <a:moveTo>
                      <a:pt x="72" y="415"/>
                    </a:moveTo>
                    <a:lnTo>
                      <a:pt x="36" y="421"/>
                    </a:lnTo>
                    <a:lnTo>
                      <a:pt x="0" y="126"/>
                    </a:lnTo>
                    <a:lnTo>
                      <a:pt x="54" y="0"/>
                    </a:lnTo>
                    <a:lnTo>
                      <a:pt x="96" y="0"/>
                    </a:lnTo>
                    <a:lnTo>
                      <a:pt x="72" y="415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0" name=""/>
              <p:cNvSpPr/>
              <p:nvPr/>
            </p:nvSpPr>
            <p:spPr>
              <a:xfrm flipH="1">
                <a:off x="5978880" y="4216320"/>
                <a:ext cx="8100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1" name=""/>
              <p:cNvSpPr/>
              <p:nvPr/>
            </p:nvSpPr>
            <p:spPr>
              <a:xfrm flipH="1" flipV="1">
                <a:off x="5897520" y="3757680"/>
                <a:ext cx="81000" cy="4680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2" name=""/>
              <p:cNvSpPr/>
              <p:nvPr/>
            </p:nvSpPr>
            <p:spPr>
              <a:xfrm flipV="1">
                <a:off x="5897880" y="3557520"/>
                <a:ext cx="121680" cy="200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3" name=""/>
              <p:cNvSpPr/>
              <p:nvPr/>
            </p:nvSpPr>
            <p:spPr>
              <a:xfrm>
                <a:off x="6019560" y="3557520"/>
                <a:ext cx="9432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4" name=""/>
              <p:cNvSpPr/>
              <p:nvPr/>
            </p:nvSpPr>
            <p:spPr>
              <a:xfrm>
                <a:off x="6019560" y="3395520"/>
                <a:ext cx="108360" cy="162000"/>
              </a:xfrm>
              <a:custGeom>
                <a:avLst/>
                <a:gdLst/>
                <a:ahLst/>
                <a:rect l="l" t="t" r="r" b="b"/>
                <a:pathLst>
                  <a:path w="48" h="102">
                    <a:moveTo>
                      <a:pt x="42" y="102"/>
                    </a:moveTo>
                    <a:lnTo>
                      <a:pt x="0" y="102"/>
                    </a:lnTo>
                    <a:lnTo>
                      <a:pt x="48" y="0"/>
                    </a:lnTo>
                    <a:lnTo>
                      <a:pt x="48" y="0"/>
                    </a:lnTo>
                    <a:lnTo>
                      <a:pt x="42" y="10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5" name=""/>
              <p:cNvSpPr/>
              <p:nvPr/>
            </p:nvSpPr>
            <p:spPr>
              <a:xfrm flipH="1">
                <a:off x="6019560" y="3557520"/>
                <a:ext cx="9432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6" name=""/>
              <p:cNvSpPr/>
              <p:nvPr/>
            </p:nvSpPr>
            <p:spPr>
              <a:xfrm flipV="1">
                <a:off x="6019560" y="3395520"/>
                <a:ext cx="108360" cy="1620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7" name=""/>
              <p:cNvSpPr/>
              <p:nvPr/>
            </p:nvSpPr>
            <p:spPr>
              <a:xfrm>
                <a:off x="6033600" y="4197240"/>
                <a:ext cx="216360" cy="304920"/>
              </a:xfrm>
              <a:custGeom>
                <a:avLst/>
                <a:gdLst/>
                <a:ahLst/>
                <a:rect l="l" t="t" r="r" b="b"/>
                <a:pathLst>
                  <a:path w="96" h="192">
                    <a:moveTo>
                      <a:pt x="0" y="192"/>
                    </a:moveTo>
                    <a:lnTo>
                      <a:pt x="0" y="192"/>
                    </a:lnTo>
                    <a:lnTo>
                      <a:pt x="96" y="150"/>
                    </a:lnTo>
                    <a:lnTo>
                      <a:pt x="84" y="0"/>
                    </a:lnTo>
                    <a:lnTo>
                      <a:pt x="12" y="12"/>
                    </a:lnTo>
                    <a:lnTo>
                      <a:pt x="0" y="192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8" name=""/>
              <p:cNvSpPr/>
              <p:nvPr/>
            </p:nvSpPr>
            <p:spPr>
              <a:xfrm flipV="1">
                <a:off x="6033600" y="4435200"/>
                <a:ext cx="21636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9" name=""/>
              <p:cNvSpPr/>
              <p:nvPr/>
            </p:nvSpPr>
            <p:spPr>
              <a:xfrm flipH="1" flipV="1">
                <a:off x="6222240" y="4197240"/>
                <a:ext cx="27000" cy="238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0" name=""/>
              <p:cNvSpPr/>
              <p:nvPr/>
            </p:nvSpPr>
            <p:spPr>
              <a:xfrm flipH="1">
                <a:off x="6060600" y="4197240"/>
                <a:ext cx="1620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1" name=""/>
              <p:cNvSpPr/>
              <p:nvPr/>
            </p:nvSpPr>
            <p:spPr>
              <a:xfrm>
                <a:off x="6060600" y="3557520"/>
                <a:ext cx="162000" cy="658800"/>
              </a:xfrm>
              <a:custGeom>
                <a:avLst/>
                <a:gdLst/>
                <a:ahLst/>
                <a:rect l="l" t="t" r="r" b="b"/>
                <a:pathLst>
                  <a:path w="72" h="415">
                    <a:moveTo>
                      <a:pt x="0" y="415"/>
                    </a:moveTo>
                    <a:lnTo>
                      <a:pt x="72" y="403"/>
                    </a:lnTo>
                    <a:lnTo>
                      <a:pt x="36" y="0"/>
                    </a:lnTo>
                    <a:lnTo>
                      <a:pt x="24" y="0"/>
                    </a:lnTo>
                    <a:lnTo>
                      <a:pt x="0" y="415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02" name=""/>
            <p:cNvGrpSpPr/>
            <p:nvPr/>
          </p:nvGrpSpPr>
          <p:grpSpPr>
            <a:xfrm>
              <a:off x="3243240" y="2804760"/>
              <a:ext cx="3845160" cy="2383200"/>
              <a:chOff x="3243240" y="2804760"/>
              <a:chExt cx="3845160" cy="2383200"/>
            </a:xfrm>
          </p:grpSpPr>
          <p:sp>
            <p:nvSpPr>
              <p:cNvPr id="603" name=""/>
              <p:cNvSpPr/>
              <p:nvPr/>
            </p:nvSpPr>
            <p:spPr>
              <a:xfrm flipV="1">
                <a:off x="6060600" y="4196880"/>
                <a:ext cx="1620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4" name=""/>
              <p:cNvSpPr/>
              <p:nvPr/>
            </p:nvSpPr>
            <p:spPr>
              <a:xfrm flipH="1" flipV="1">
                <a:off x="6141240" y="3557160"/>
                <a:ext cx="81000" cy="63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5" name=""/>
              <p:cNvSpPr/>
              <p:nvPr/>
            </p:nvSpPr>
            <p:spPr>
              <a:xfrm flipH="1">
                <a:off x="6113880" y="3557520"/>
                <a:ext cx="2700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6" name=""/>
              <p:cNvSpPr/>
              <p:nvPr/>
            </p:nvSpPr>
            <p:spPr>
              <a:xfrm>
                <a:off x="6114240" y="3395520"/>
                <a:ext cx="27000" cy="162000"/>
              </a:xfrm>
              <a:custGeom>
                <a:avLst/>
                <a:gdLst/>
                <a:ahLst/>
                <a:rect l="l" t="t" r="r" b="b"/>
                <a:pathLst>
                  <a:path w="12" h="102">
                    <a:moveTo>
                      <a:pt x="0" y="102"/>
                    </a:moveTo>
                    <a:lnTo>
                      <a:pt x="12" y="102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7" name=""/>
              <p:cNvSpPr/>
              <p:nvPr/>
            </p:nvSpPr>
            <p:spPr>
              <a:xfrm>
                <a:off x="6114240" y="3557520"/>
                <a:ext cx="2700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8" name=""/>
              <p:cNvSpPr/>
              <p:nvPr/>
            </p:nvSpPr>
            <p:spPr>
              <a:xfrm flipH="1" flipV="1">
                <a:off x="6128280" y="3395520"/>
                <a:ext cx="12960" cy="1620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9" name=""/>
              <p:cNvSpPr/>
              <p:nvPr/>
            </p:nvSpPr>
            <p:spPr>
              <a:xfrm>
                <a:off x="6033600" y="4435560"/>
                <a:ext cx="365040" cy="323640"/>
              </a:xfrm>
              <a:custGeom>
                <a:avLst/>
                <a:gdLst/>
                <a:ahLst/>
                <a:rect l="l" t="t" r="r" b="b"/>
                <a:pathLst>
                  <a:path w="162" h="204">
                    <a:moveTo>
                      <a:pt x="0" y="42"/>
                    </a:moveTo>
                    <a:lnTo>
                      <a:pt x="66" y="204"/>
                    </a:lnTo>
                    <a:lnTo>
                      <a:pt x="162" y="180"/>
                    </a:lnTo>
                    <a:lnTo>
                      <a:pt x="96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0" name=""/>
              <p:cNvSpPr/>
              <p:nvPr/>
            </p:nvSpPr>
            <p:spPr>
              <a:xfrm>
                <a:off x="6182280" y="4721040"/>
                <a:ext cx="392040" cy="104760"/>
              </a:xfrm>
              <a:custGeom>
                <a:avLst/>
                <a:gdLst/>
                <a:ahLst/>
                <a:rect l="l" t="t" r="r" b="b"/>
                <a:pathLst>
                  <a:path w="174" h="66">
                    <a:moveTo>
                      <a:pt x="0" y="24"/>
                    </a:moveTo>
                    <a:lnTo>
                      <a:pt x="78" y="66"/>
                    </a:lnTo>
                    <a:lnTo>
                      <a:pt x="174" y="18"/>
                    </a:lnTo>
                    <a:lnTo>
                      <a:pt x="96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1" name=""/>
              <p:cNvSpPr/>
              <p:nvPr/>
            </p:nvSpPr>
            <p:spPr>
              <a:xfrm>
                <a:off x="6358320" y="4749840"/>
                <a:ext cx="378360" cy="161640"/>
              </a:xfrm>
              <a:custGeom>
                <a:avLst/>
                <a:gdLst/>
                <a:ahLst/>
                <a:rect l="l" t="t" r="r" b="b"/>
                <a:pathLst>
                  <a:path w="168" h="102">
                    <a:moveTo>
                      <a:pt x="0" y="48"/>
                    </a:moveTo>
                    <a:lnTo>
                      <a:pt x="72" y="102"/>
                    </a:lnTo>
                    <a:lnTo>
                      <a:pt x="168" y="78"/>
                    </a:lnTo>
                    <a:lnTo>
                      <a:pt x="96" y="0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2" name=""/>
              <p:cNvSpPr/>
              <p:nvPr/>
            </p:nvSpPr>
            <p:spPr>
              <a:xfrm>
                <a:off x="6520320" y="4873680"/>
                <a:ext cx="392040" cy="171360"/>
              </a:xfrm>
              <a:custGeom>
                <a:avLst/>
                <a:gdLst/>
                <a:ahLst/>
                <a:rect l="l" t="t" r="r" b="b"/>
                <a:pathLst>
                  <a:path w="174" h="108">
                    <a:moveTo>
                      <a:pt x="0" y="24"/>
                    </a:moveTo>
                    <a:lnTo>
                      <a:pt x="78" y="108"/>
                    </a:lnTo>
                    <a:lnTo>
                      <a:pt x="174" y="84"/>
                    </a:lnTo>
                    <a:lnTo>
                      <a:pt x="96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3" name=""/>
              <p:cNvSpPr/>
              <p:nvPr/>
            </p:nvSpPr>
            <p:spPr>
              <a:xfrm>
                <a:off x="6696360" y="5006880"/>
                <a:ext cx="392040" cy="133200"/>
              </a:xfrm>
              <a:custGeom>
                <a:avLst/>
                <a:gdLst/>
                <a:ahLst/>
                <a:rect l="l" t="t" r="r" b="b"/>
                <a:pathLst>
                  <a:path w="174" h="84">
                    <a:moveTo>
                      <a:pt x="0" y="24"/>
                    </a:moveTo>
                    <a:lnTo>
                      <a:pt x="78" y="84"/>
                    </a:lnTo>
                    <a:lnTo>
                      <a:pt x="174" y="60"/>
                    </a:lnTo>
                    <a:lnTo>
                      <a:pt x="96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4" name=""/>
              <p:cNvSpPr/>
              <p:nvPr/>
            </p:nvSpPr>
            <p:spPr>
              <a:xfrm>
                <a:off x="3432240" y="4168800"/>
                <a:ext cx="311400" cy="171360"/>
              </a:xfrm>
              <a:custGeom>
                <a:avLst/>
                <a:gdLst/>
                <a:ahLst/>
                <a:rect l="l" t="t" r="r" b="b"/>
                <a:pathLst>
                  <a:path w="138" h="108">
                    <a:moveTo>
                      <a:pt x="0" y="84"/>
                    </a:moveTo>
                    <a:lnTo>
                      <a:pt x="48" y="108"/>
                    </a:lnTo>
                    <a:lnTo>
                      <a:pt x="138" y="24"/>
                    </a:lnTo>
                    <a:lnTo>
                      <a:pt x="84" y="0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5" name=""/>
              <p:cNvSpPr/>
              <p:nvPr/>
            </p:nvSpPr>
            <p:spPr>
              <a:xfrm>
                <a:off x="3540600" y="4206960"/>
                <a:ext cx="310680" cy="190440"/>
              </a:xfrm>
              <a:custGeom>
                <a:avLst/>
                <a:gdLst/>
                <a:ahLst/>
                <a:rect l="l" t="t" r="r" b="b"/>
                <a:pathLst>
                  <a:path w="138" h="120">
                    <a:moveTo>
                      <a:pt x="0" y="84"/>
                    </a:moveTo>
                    <a:lnTo>
                      <a:pt x="54" y="120"/>
                    </a:lnTo>
                    <a:lnTo>
                      <a:pt x="138" y="36"/>
                    </a:lnTo>
                    <a:lnTo>
                      <a:pt x="90" y="0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6" name=""/>
              <p:cNvSpPr/>
              <p:nvPr/>
            </p:nvSpPr>
            <p:spPr>
              <a:xfrm>
                <a:off x="3662640" y="4263840"/>
                <a:ext cx="297360" cy="171720"/>
              </a:xfrm>
              <a:custGeom>
                <a:avLst/>
                <a:gdLst/>
                <a:ahLst/>
                <a:rect l="l" t="t" r="r" b="b"/>
                <a:pathLst>
                  <a:path w="132" h="108">
                    <a:moveTo>
                      <a:pt x="0" y="84"/>
                    </a:moveTo>
                    <a:lnTo>
                      <a:pt x="48" y="108"/>
                    </a:lnTo>
                    <a:lnTo>
                      <a:pt x="132" y="24"/>
                    </a:lnTo>
                    <a:lnTo>
                      <a:pt x="84" y="0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7" name=""/>
              <p:cNvSpPr/>
              <p:nvPr/>
            </p:nvSpPr>
            <p:spPr>
              <a:xfrm>
                <a:off x="3771000" y="4302000"/>
                <a:ext cx="313560" cy="171360"/>
              </a:xfrm>
              <a:custGeom>
                <a:avLst/>
                <a:gdLst/>
                <a:ahLst/>
                <a:rect l="l" t="t" r="r" b="b"/>
                <a:pathLst>
                  <a:path w="139" h="108">
                    <a:moveTo>
                      <a:pt x="0" y="84"/>
                    </a:moveTo>
                    <a:lnTo>
                      <a:pt x="54" y="108"/>
                    </a:lnTo>
                    <a:lnTo>
                      <a:pt x="139" y="90"/>
                    </a:lnTo>
                    <a:lnTo>
                      <a:pt x="84" y="0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8" name=""/>
              <p:cNvSpPr/>
              <p:nvPr/>
            </p:nvSpPr>
            <p:spPr>
              <a:xfrm>
                <a:off x="3892680" y="4292640"/>
                <a:ext cx="313560" cy="180720"/>
              </a:xfrm>
              <a:custGeom>
                <a:avLst/>
                <a:gdLst/>
                <a:ahLst/>
                <a:rect l="l" t="t" r="r" b="b"/>
                <a:pathLst>
                  <a:path w="139" h="114">
                    <a:moveTo>
                      <a:pt x="0" y="114"/>
                    </a:moveTo>
                    <a:lnTo>
                      <a:pt x="48" y="24"/>
                    </a:lnTo>
                    <a:lnTo>
                      <a:pt x="139" y="0"/>
                    </a:lnTo>
                    <a:lnTo>
                      <a:pt x="85" y="96"/>
                    </a:lnTo>
                    <a:lnTo>
                      <a:pt x="0" y="114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9" name=""/>
              <p:cNvSpPr/>
              <p:nvPr/>
            </p:nvSpPr>
            <p:spPr>
              <a:xfrm>
                <a:off x="4000680" y="4292640"/>
                <a:ext cx="327240" cy="47520"/>
              </a:xfrm>
              <a:custGeom>
                <a:avLst/>
                <a:gdLst/>
                <a:ahLst/>
                <a:rect l="l" t="t" r="r" b="b"/>
                <a:pathLst>
                  <a:path w="145" h="30">
                    <a:moveTo>
                      <a:pt x="0" y="24"/>
                    </a:moveTo>
                    <a:lnTo>
                      <a:pt x="55" y="30"/>
                    </a:lnTo>
                    <a:lnTo>
                      <a:pt x="145" y="6"/>
                    </a:lnTo>
                    <a:lnTo>
                      <a:pt x="91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0" name=""/>
              <p:cNvSpPr/>
              <p:nvPr/>
            </p:nvSpPr>
            <p:spPr>
              <a:xfrm>
                <a:off x="4124880" y="4273560"/>
                <a:ext cx="257040" cy="66600"/>
              </a:xfrm>
              <a:custGeom>
                <a:avLst/>
                <a:gdLst/>
                <a:ahLst/>
                <a:rect l="l" t="t" r="r" b="b"/>
                <a:pathLst>
                  <a:path w="114" h="42">
                    <a:moveTo>
                      <a:pt x="0" y="42"/>
                    </a:moveTo>
                    <a:lnTo>
                      <a:pt x="0" y="42"/>
                    </a:lnTo>
                    <a:lnTo>
                      <a:pt x="90" y="18"/>
                    </a:lnTo>
                    <a:lnTo>
                      <a:pt x="114" y="0"/>
                    </a:lnTo>
                    <a:lnTo>
                      <a:pt x="78" y="6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1" name=""/>
              <p:cNvSpPr/>
              <p:nvPr/>
            </p:nvSpPr>
            <p:spPr>
              <a:xfrm flipV="1">
                <a:off x="4124880" y="4302000"/>
                <a:ext cx="20304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2" name=""/>
              <p:cNvSpPr/>
              <p:nvPr/>
            </p:nvSpPr>
            <p:spPr>
              <a:xfrm flipV="1">
                <a:off x="4327920" y="4273200"/>
                <a:ext cx="5400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3" name=""/>
              <p:cNvSpPr/>
              <p:nvPr/>
            </p:nvSpPr>
            <p:spPr>
              <a:xfrm flipH="1">
                <a:off x="4300560" y="4273560"/>
                <a:ext cx="8100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4" name=""/>
              <p:cNvSpPr/>
              <p:nvPr/>
            </p:nvSpPr>
            <p:spPr>
              <a:xfrm>
                <a:off x="4300920" y="4235400"/>
                <a:ext cx="148680" cy="47520"/>
              </a:xfrm>
              <a:custGeom>
                <a:avLst/>
                <a:gdLst/>
                <a:ahLst/>
                <a:rect l="l" t="t" r="r" b="b"/>
                <a:pathLst>
                  <a:path w="66" h="30">
                    <a:moveTo>
                      <a:pt x="0" y="30"/>
                    </a:moveTo>
                    <a:lnTo>
                      <a:pt x="36" y="24"/>
                    </a:lnTo>
                    <a:lnTo>
                      <a:pt x="66" y="0"/>
                    </a:lnTo>
                    <a:lnTo>
                      <a:pt x="66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5" name=""/>
              <p:cNvSpPr/>
              <p:nvPr/>
            </p:nvSpPr>
            <p:spPr>
              <a:xfrm flipV="1">
                <a:off x="4300920" y="4273560"/>
                <a:ext cx="8100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6" name=""/>
              <p:cNvSpPr/>
              <p:nvPr/>
            </p:nvSpPr>
            <p:spPr>
              <a:xfrm flipV="1">
                <a:off x="4382280" y="4235400"/>
                <a:ext cx="6732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7" name=""/>
              <p:cNvSpPr/>
              <p:nvPr/>
            </p:nvSpPr>
            <p:spPr>
              <a:xfrm>
                <a:off x="4124880" y="4282920"/>
                <a:ext cx="175680" cy="57240"/>
              </a:xfrm>
              <a:custGeom>
                <a:avLst/>
                <a:gdLst/>
                <a:ahLst/>
                <a:rect l="l" t="t" r="r" b="b"/>
                <a:pathLst>
                  <a:path w="78" h="36">
                    <a:moveTo>
                      <a:pt x="0" y="36"/>
                    </a:moveTo>
                    <a:lnTo>
                      <a:pt x="0" y="36"/>
                    </a:lnTo>
                    <a:lnTo>
                      <a:pt x="30" y="12"/>
                    </a:lnTo>
                    <a:lnTo>
                      <a:pt x="78" y="0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8" name=""/>
              <p:cNvSpPr/>
              <p:nvPr/>
            </p:nvSpPr>
            <p:spPr>
              <a:xfrm flipV="1">
                <a:off x="4124880" y="4302000"/>
                <a:ext cx="6732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9" name=""/>
              <p:cNvSpPr/>
              <p:nvPr/>
            </p:nvSpPr>
            <p:spPr>
              <a:xfrm flipV="1">
                <a:off x="4192560" y="4282560"/>
                <a:ext cx="1083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0" name=""/>
              <p:cNvSpPr/>
              <p:nvPr/>
            </p:nvSpPr>
            <p:spPr>
              <a:xfrm>
                <a:off x="4192560" y="4235400"/>
                <a:ext cx="257040" cy="66600"/>
              </a:xfrm>
              <a:custGeom>
                <a:avLst/>
                <a:gdLst/>
                <a:ahLst/>
                <a:rect l="l" t="t" r="r" b="b"/>
                <a:pathLst>
                  <a:path w="114" h="42">
                    <a:moveTo>
                      <a:pt x="48" y="30"/>
                    </a:moveTo>
                    <a:lnTo>
                      <a:pt x="0" y="42"/>
                    </a:lnTo>
                    <a:lnTo>
                      <a:pt x="24" y="24"/>
                    </a:lnTo>
                    <a:lnTo>
                      <a:pt x="114" y="0"/>
                    </a:lnTo>
                    <a:lnTo>
                      <a:pt x="114" y="0"/>
                    </a:lnTo>
                    <a:lnTo>
                      <a:pt x="48" y="30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1" name=""/>
              <p:cNvSpPr/>
              <p:nvPr/>
            </p:nvSpPr>
            <p:spPr>
              <a:xfrm flipH="1">
                <a:off x="4192200" y="4282920"/>
                <a:ext cx="1083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2" name=""/>
              <p:cNvSpPr/>
              <p:nvPr/>
            </p:nvSpPr>
            <p:spPr>
              <a:xfrm flipV="1">
                <a:off x="4192560" y="4273200"/>
                <a:ext cx="5400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3" name=""/>
              <p:cNvSpPr/>
              <p:nvPr/>
            </p:nvSpPr>
            <p:spPr>
              <a:xfrm flipV="1">
                <a:off x="4246560" y="4235400"/>
                <a:ext cx="20304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4" name=""/>
              <p:cNvSpPr/>
              <p:nvPr/>
            </p:nvSpPr>
            <p:spPr>
              <a:xfrm>
                <a:off x="4246560" y="4081320"/>
                <a:ext cx="338400" cy="192240"/>
              </a:xfrm>
              <a:custGeom>
                <a:avLst/>
                <a:gdLst/>
                <a:ahLst/>
                <a:rect l="l" t="t" r="r" b="b"/>
                <a:pathLst>
                  <a:path w="150" h="121">
                    <a:moveTo>
                      <a:pt x="0" y="121"/>
                    </a:moveTo>
                    <a:lnTo>
                      <a:pt x="60" y="25"/>
                    </a:lnTo>
                    <a:lnTo>
                      <a:pt x="150" y="0"/>
                    </a:lnTo>
                    <a:lnTo>
                      <a:pt x="90" y="97"/>
                    </a:lnTo>
                    <a:lnTo>
                      <a:pt x="0" y="121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5" name=""/>
              <p:cNvSpPr/>
              <p:nvPr/>
            </p:nvSpPr>
            <p:spPr>
              <a:xfrm>
                <a:off x="4382280" y="3814560"/>
                <a:ext cx="270360" cy="306360"/>
              </a:xfrm>
              <a:custGeom>
                <a:avLst/>
                <a:gdLst/>
                <a:ahLst/>
                <a:rect l="l" t="t" r="r" b="b"/>
                <a:pathLst>
                  <a:path w="120" h="193">
                    <a:moveTo>
                      <a:pt x="0" y="193"/>
                    </a:moveTo>
                    <a:lnTo>
                      <a:pt x="0" y="193"/>
                    </a:lnTo>
                    <a:lnTo>
                      <a:pt x="90" y="168"/>
                    </a:lnTo>
                    <a:lnTo>
                      <a:pt x="120" y="0"/>
                    </a:lnTo>
                    <a:lnTo>
                      <a:pt x="78" y="6"/>
                    </a:lnTo>
                    <a:lnTo>
                      <a:pt x="0" y="193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6" name=""/>
              <p:cNvSpPr/>
              <p:nvPr/>
            </p:nvSpPr>
            <p:spPr>
              <a:xfrm flipV="1">
                <a:off x="4382280" y="4081320"/>
                <a:ext cx="203040" cy="39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7" name=""/>
              <p:cNvSpPr/>
              <p:nvPr/>
            </p:nvSpPr>
            <p:spPr>
              <a:xfrm flipV="1">
                <a:off x="4585320" y="3814200"/>
                <a:ext cx="67320" cy="266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8" name=""/>
              <p:cNvSpPr/>
              <p:nvPr/>
            </p:nvSpPr>
            <p:spPr>
              <a:xfrm flipH="1">
                <a:off x="4558320" y="3814560"/>
                <a:ext cx="943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9" name=""/>
              <p:cNvSpPr/>
              <p:nvPr/>
            </p:nvSpPr>
            <p:spPr>
              <a:xfrm>
                <a:off x="4558320" y="3547800"/>
                <a:ext cx="162000" cy="276480"/>
              </a:xfrm>
              <a:custGeom>
                <a:avLst/>
                <a:gdLst/>
                <a:ahLst/>
                <a:rect l="l" t="t" r="r" b="b"/>
                <a:pathLst>
                  <a:path w="72" h="174">
                    <a:moveTo>
                      <a:pt x="0" y="174"/>
                    </a:moveTo>
                    <a:lnTo>
                      <a:pt x="42" y="168"/>
                    </a:lnTo>
                    <a:lnTo>
                      <a:pt x="72" y="0"/>
                    </a:lnTo>
                    <a:lnTo>
                      <a:pt x="72" y="0"/>
                    </a:lnTo>
                    <a:lnTo>
                      <a:pt x="0" y="174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0" name=""/>
              <p:cNvSpPr/>
              <p:nvPr/>
            </p:nvSpPr>
            <p:spPr>
              <a:xfrm flipV="1">
                <a:off x="4558320" y="3814200"/>
                <a:ext cx="943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1" name=""/>
              <p:cNvSpPr/>
              <p:nvPr/>
            </p:nvSpPr>
            <p:spPr>
              <a:xfrm flipV="1">
                <a:off x="4653000" y="3547440"/>
                <a:ext cx="67320" cy="266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2" name=""/>
              <p:cNvSpPr/>
              <p:nvPr/>
            </p:nvSpPr>
            <p:spPr>
              <a:xfrm>
                <a:off x="4382280" y="3824280"/>
                <a:ext cx="175680" cy="296640"/>
              </a:xfrm>
              <a:custGeom>
                <a:avLst/>
                <a:gdLst/>
                <a:ahLst/>
                <a:rect l="l" t="t" r="r" b="b"/>
                <a:pathLst>
                  <a:path w="78" h="187">
                    <a:moveTo>
                      <a:pt x="0" y="187"/>
                    </a:moveTo>
                    <a:lnTo>
                      <a:pt x="0" y="187"/>
                    </a:lnTo>
                    <a:lnTo>
                      <a:pt x="30" y="6"/>
                    </a:lnTo>
                    <a:lnTo>
                      <a:pt x="78" y="0"/>
                    </a:lnTo>
                    <a:lnTo>
                      <a:pt x="0" y="187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3" name=""/>
              <p:cNvSpPr/>
              <p:nvPr/>
            </p:nvSpPr>
            <p:spPr>
              <a:xfrm flipV="1">
                <a:off x="4382280" y="3833640"/>
                <a:ext cx="67320" cy="287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4" name=""/>
              <p:cNvSpPr/>
              <p:nvPr/>
            </p:nvSpPr>
            <p:spPr>
              <a:xfrm flipV="1">
                <a:off x="4449600" y="3824280"/>
                <a:ext cx="10836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5" name=""/>
              <p:cNvSpPr/>
              <p:nvPr/>
            </p:nvSpPr>
            <p:spPr>
              <a:xfrm>
                <a:off x="4449600" y="3547800"/>
                <a:ext cx="270360" cy="285840"/>
              </a:xfrm>
              <a:custGeom>
                <a:avLst/>
                <a:gdLst/>
                <a:ahLst/>
                <a:rect l="l" t="t" r="r" b="b"/>
                <a:pathLst>
                  <a:path w="120" h="180">
                    <a:moveTo>
                      <a:pt x="48" y="174"/>
                    </a:moveTo>
                    <a:lnTo>
                      <a:pt x="0" y="180"/>
                    </a:lnTo>
                    <a:lnTo>
                      <a:pt x="30" y="30"/>
                    </a:lnTo>
                    <a:lnTo>
                      <a:pt x="120" y="0"/>
                    </a:lnTo>
                    <a:lnTo>
                      <a:pt x="120" y="0"/>
                    </a:lnTo>
                    <a:lnTo>
                      <a:pt x="48" y="174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6" name=""/>
              <p:cNvSpPr/>
              <p:nvPr/>
            </p:nvSpPr>
            <p:spPr>
              <a:xfrm flipH="1">
                <a:off x="4449240" y="3824280"/>
                <a:ext cx="10836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7" name=""/>
              <p:cNvSpPr/>
              <p:nvPr/>
            </p:nvSpPr>
            <p:spPr>
              <a:xfrm flipV="1">
                <a:off x="4449600" y="3595320"/>
                <a:ext cx="67320" cy="237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8" name=""/>
              <p:cNvSpPr/>
              <p:nvPr/>
            </p:nvSpPr>
            <p:spPr>
              <a:xfrm flipV="1">
                <a:off x="4517280" y="3547440"/>
                <a:ext cx="203040" cy="47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9" name=""/>
              <p:cNvSpPr/>
              <p:nvPr/>
            </p:nvSpPr>
            <p:spPr>
              <a:xfrm>
                <a:off x="4517280" y="3290760"/>
                <a:ext cx="203040" cy="304920"/>
              </a:xfrm>
              <a:custGeom>
                <a:avLst/>
                <a:gdLst/>
                <a:ahLst/>
                <a:rect l="l" t="t" r="r" b="b"/>
                <a:pathLst>
                  <a:path w="90" h="192">
                    <a:moveTo>
                      <a:pt x="0" y="192"/>
                    </a:moveTo>
                    <a:lnTo>
                      <a:pt x="0" y="192"/>
                    </a:lnTo>
                    <a:lnTo>
                      <a:pt x="90" y="162"/>
                    </a:lnTo>
                    <a:lnTo>
                      <a:pt x="72" y="0"/>
                    </a:lnTo>
                    <a:lnTo>
                      <a:pt x="30" y="12"/>
                    </a:lnTo>
                    <a:lnTo>
                      <a:pt x="0" y="19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0" name=""/>
              <p:cNvSpPr/>
              <p:nvPr/>
            </p:nvSpPr>
            <p:spPr>
              <a:xfrm flipV="1">
                <a:off x="4517280" y="3547440"/>
                <a:ext cx="203040" cy="47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1" name=""/>
              <p:cNvSpPr/>
              <p:nvPr/>
            </p:nvSpPr>
            <p:spPr>
              <a:xfrm flipH="1">
                <a:off x="4585320" y="3290760"/>
                <a:ext cx="943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2" name=""/>
              <p:cNvSpPr/>
              <p:nvPr/>
            </p:nvSpPr>
            <p:spPr>
              <a:xfrm flipH="1">
                <a:off x="4517280" y="3309840"/>
                <a:ext cx="67680" cy="285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3" name=""/>
              <p:cNvSpPr/>
              <p:nvPr/>
            </p:nvSpPr>
            <p:spPr>
              <a:xfrm>
                <a:off x="4585320" y="3071880"/>
                <a:ext cx="94320" cy="237960"/>
              </a:xfrm>
              <a:custGeom>
                <a:avLst/>
                <a:gdLst/>
                <a:ahLst/>
                <a:rect l="l" t="t" r="r" b="b"/>
                <a:pathLst>
                  <a:path w="42" h="150">
                    <a:moveTo>
                      <a:pt x="0" y="150"/>
                    </a:moveTo>
                    <a:lnTo>
                      <a:pt x="42" y="138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0" y="15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4" name=""/>
              <p:cNvSpPr/>
              <p:nvPr/>
            </p:nvSpPr>
            <p:spPr>
              <a:xfrm flipV="1">
                <a:off x="4585320" y="3290400"/>
                <a:ext cx="943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5" name=""/>
              <p:cNvSpPr/>
              <p:nvPr/>
            </p:nvSpPr>
            <p:spPr>
              <a:xfrm flipH="1">
                <a:off x="4584960" y="3071880"/>
                <a:ext cx="67320" cy="237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6" name=""/>
              <p:cNvSpPr/>
              <p:nvPr/>
            </p:nvSpPr>
            <p:spPr>
              <a:xfrm>
                <a:off x="4680000" y="3281400"/>
                <a:ext cx="107640" cy="266400"/>
              </a:xfrm>
              <a:custGeom>
                <a:avLst/>
                <a:gdLst/>
                <a:ahLst/>
                <a:rect l="l" t="t" r="r" b="b"/>
                <a:pathLst>
                  <a:path w="48" h="168">
                    <a:moveTo>
                      <a:pt x="18" y="168"/>
                    </a:moveTo>
                    <a:lnTo>
                      <a:pt x="18" y="168"/>
                    </a:lnTo>
                    <a:lnTo>
                      <a:pt x="0" y="6"/>
                    </a:lnTo>
                    <a:lnTo>
                      <a:pt x="48" y="0"/>
                    </a:lnTo>
                    <a:lnTo>
                      <a:pt x="18" y="16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7" name=""/>
              <p:cNvSpPr/>
              <p:nvPr/>
            </p:nvSpPr>
            <p:spPr>
              <a:xfrm flipV="1">
                <a:off x="4680000" y="3281400"/>
                <a:ext cx="10764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8" name=""/>
              <p:cNvSpPr/>
              <p:nvPr/>
            </p:nvSpPr>
            <p:spPr>
              <a:xfrm flipH="1">
                <a:off x="4719960" y="3281400"/>
                <a:ext cx="67320" cy="266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9" name=""/>
              <p:cNvSpPr/>
              <p:nvPr/>
            </p:nvSpPr>
            <p:spPr>
              <a:xfrm>
                <a:off x="4653000" y="3033720"/>
                <a:ext cx="203040" cy="257040"/>
              </a:xfrm>
              <a:custGeom>
                <a:avLst/>
                <a:gdLst/>
                <a:ahLst/>
                <a:rect l="l" t="t" r="r" b="b"/>
                <a:pathLst>
                  <a:path w="90" h="162">
                    <a:moveTo>
                      <a:pt x="60" y="156"/>
                    </a:moveTo>
                    <a:lnTo>
                      <a:pt x="12" y="162"/>
                    </a:lnTo>
                    <a:lnTo>
                      <a:pt x="0" y="24"/>
                    </a:lnTo>
                    <a:lnTo>
                      <a:pt x="90" y="0"/>
                    </a:lnTo>
                    <a:lnTo>
                      <a:pt x="90" y="0"/>
                    </a:lnTo>
                    <a:lnTo>
                      <a:pt x="60" y="15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0" name=""/>
              <p:cNvSpPr/>
              <p:nvPr/>
            </p:nvSpPr>
            <p:spPr>
              <a:xfrm flipH="1">
                <a:off x="4679640" y="3281400"/>
                <a:ext cx="10764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1" name=""/>
              <p:cNvSpPr/>
              <p:nvPr/>
            </p:nvSpPr>
            <p:spPr>
              <a:xfrm flipV="1">
                <a:off x="4653000" y="3033720"/>
                <a:ext cx="20304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2" name=""/>
              <p:cNvSpPr/>
              <p:nvPr/>
            </p:nvSpPr>
            <p:spPr>
              <a:xfrm flipH="1">
                <a:off x="4788000" y="3033720"/>
                <a:ext cx="67680" cy="247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3" name=""/>
              <p:cNvSpPr/>
              <p:nvPr/>
            </p:nvSpPr>
            <p:spPr>
              <a:xfrm>
                <a:off x="4653000" y="3033720"/>
                <a:ext cx="203040" cy="218880"/>
              </a:xfrm>
              <a:custGeom>
                <a:avLst/>
                <a:gdLst/>
                <a:ahLst/>
                <a:rect l="l" t="t" r="r" b="b"/>
                <a:pathLst>
                  <a:path w="90" h="138">
                    <a:moveTo>
                      <a:pt x="60" y="138"/>
                    </a:moveTo>
                    <a:lnTo>
                      <a:pt x="0" y="24"/>
                    </a:lnTo>
                    <a:lnTo>
                      <a:pt x="90" y="0"/>
                    </a:lnTo>
                    <a:lnTo>
                      <a:pt x="60" y="138"/>
                    </a:lnTo>
                    <a:lnTo>
                      <a:pt x="60" y="13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4" name=""/>
              <p:cNvSpPr/>
              <p:nvPr/>
            </p:nvSpPr>
            <p:spPr>
              <a:xfrm>
                <a:off x="4653000" y="3033720"/>
                <a:ext cx="203040" cy="218880"/>
              </a:xfrm>
              <a:custGeom>
                <a:avLst/>
                <a:gdLst/>
                <a:ahLst/>
                <a:rect l="l" t="t" r="r" b="b"/>
                <a:pathLst>
                  <a:path w="15" h="23">
                    <a:moveTo>
                      <a:pt x="15" y="0"/>
                    </a:moveTo>
                    <a:lnTo>
                      <a:pt x="0" y="4"/>
                    </a:lnTo>
                    <a:lnTo>
                      <a:pt x="10" y="23"/>
                    </a:lnTo>
                  </a:path>
                </a:pathLst>
              </a:custGeom>
              <a:noFill/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5" name=""/>
              <p:cNvSpPr/>
              <p:nvPr/>
            </p:nvSpPr>
            <p:spPr>
              <a:xfrm>
                <a:off x="4856040" y="3319200"/>
                <a:ext cx="135000" cy="219240"/>
              </a:xfrm>
              <a:custGeom>
                <a:avLst/>
                <a:gdLst/>
                <a:ahLst/>
                <a:rect l="l" t="t" r="r" b="b"/>
                <a:pathLst>
                  <a:path w="60" h="138">
                    <a:moveTo>
                      <a:pt x="60" y="138"/>
                    </a:moveTo>
                    <a:lnTo>
                      <a:pt x="60" y="138"/>
                    </a:lnTo>
                    <a:lnTo>
                      <a:pt x="0" y="18"/>
                    </a:lnTo>
                    <a:lnTo>
                      <a:pt x="36" y="0"/>
                    </a:lnTo>
                    <a:lnTo>
                      <a:pt x="60" y="13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6" name=""/>
              <p:cNvSpPr/>
              <p:nvPr/>
            </p:nvSpPr>
            <p:spPr>
              <a:xfrm flipH="1" flipV="1">
                <a:off x="4855680" y="3347640"/>
                <a:ext cx="135000" cy="190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7" name=""/>
              <p:cNvSpPr/>
              <p:nvPr/>
            </p:nvSpPr>
            <p:spPr>
              <a:xfrm flipV="1">
                <a:off x="4856040" y="3319200"/>
                <a:ext cx="8100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8" name=""/>
              <p:cNvSpPr/>
              <p:nvPr/>
            </p:nvSpPr>
            <p:spPr>
              <a:xfrm>
                <a:off x="4937400" y="3319200"/>
                <a:ext cx="53640" cy="219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9" name=""/>
              <p:cNvSpPr/>
              <p:nvPr/>
            </p:nvSpPr>
            <p:spPr>
              <a:xfrm>
                <a:off x="4788000" y="3033720"/>
                <a:ext cx="149040" cy="314280"/>
              </a:xfrm>
              <a:custGeom>
                <a:avLst/>
                <a:gdLst/>
                <a:ahLst/>
                <a:rect l="l" t="t" r="r" b="b"/>
                <a:pathLst>
                  <a:path w="66" h="198">
                    <a:moveTo>
                      <a:pt x="66" y="180"/>
                    </a:moveTo>
                    <a:lnTo>
                      <a:pt x="30" y="198"/>
                    </a:lnTo>
                    <a:lnTo>
                      <a:pt x="0" y="138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66" y="18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0" name=""/>
              <p:cNvSpPr/>
              <p:nvPr/>
            </p:nvSpPr>
            <p:spPr>
              <a:xfrm flipH="1">
                <a:off x="4855680" y="3319200"/>
                <a:ext cx="8100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1" name=""/>
              <p:cNvSpPr/>
              <p:nvPr/>
            </p:nvSpPr>
            <p:spPr>
              <a:xfrm flipH="1" flipV="1">
                <a:off x="4788000" y="3252240"/>
                <a:ext cx="67680" cy="95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2" name=""/>
              <p:cNvSpPr/>
              <p:nvPr/>
            </p:nvSpPr>
            <p:spPr>
              <a:xfrm>
                <a:off x="4856040" y="3033720"/>
                <a:ext cx="81000" cy="285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3" name=""/>
              <p:cNvSpPr/>
              <p:nvPr/>
            </p:nvSpPr>
            <p:spPr>
              <a:xfrm>
                <a:off x="4856040" y="3348000"/>
                <a:ext cx="135000" cy="190440"/>
              </a:xfrm>
              <a:custGeom>
                <a:avLst/>
                <a:gdLst/>
                <a:ahLst/>
                <a:rect l="l" t="t" r="r" b="b"/>
                <a:pathLst>
                  <a:path w="60" h="120">
                    <a:moveTo>
                      <a:pt x="60" y="120"/>
                    </a:moveTo>
                    <a:lnTo>
                      <a:pt x="60" y="120"/>
                    </a:lnTo>
                    <a:lnTo>
                      <a:pt x="0" y="0"/>
                    </a:lnTo>
                    <a:lnTo>
                      <a:pt x="54" y="0"/>
                    </a:lnTo>
                    <a:lnTo>
                      <a:pt x="60" y="12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4" name=""/>
              <p:cNvSpPr/>
              <p:nvPr/>
            </p:nvSpPr>
            <p:spPr>
              <a:xfrm flipH="1" flipV="1">
                <a:off x="4855680" y="3347640"/>
                <a:ext cx="135000" cy="190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5" name=""/>
              <p:cNvSpPr/>
              <p:nvPr/>
            </p:nvSpPr>
            <p:spPr>
              <a:xfrm>
                <a:off x="4856040" y="3348000"/>
                <a:ext cx="12168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6" name=""/>
              <p:cNvSpPr/>
              <p:nvPr/>
            </p:nvSpPr>
            <p:spPr>
              <a:xfrm>
                <a:off x="4788000" y="2805120"/>
                <a:ext cx="189720" cy="542880"/>
              </a:xfrm>
              <a:custGeom>
                <a:avLst/>
                <a:gdLst/>
                <a:ahLst/>
                <a:rect l="l" t="t" r="r" b="b"/>
                <a:pathLst>
                  <a:path w="84" h="342">
                    <a:moveTo>
                      <a:pt x="84" y="342"/>
                    </a:moveTo>
                    <a:lnTo>
                      <a:pt x="30" y="342"/>
                    </a:lnTo>
                    <a:lnTo>
                      <a:pt x="0" y="282"/>
                    </a:lnTo>
                    <a:lnTo>
                      <a:pt x="66" y="0"/>
                    </a:lnTo>
                    <a:lnTo>
                      <a:pt x="66" y="0"/>
                    </a:lnTo>
                    <a:lnTo>
                      <a:pt x="84" y="34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7" name=""/>
              <p:cNvSpPr/>
              <p:nvPr/>
            </p:nvSpPr>
            <p:spPr>
              <a:xfrm flipH="1">
                <a:off x="4856040" y="3348000"/>
                <a:ext cx="12168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8" name=""/>
              <p:cNvSpPr/>
              <p:nvPr/>
            </p:nvSpPr>
            <p:spPr>
              <a:xfrm flipH="1" flipV="1">
                <a:off x="4788000" y="3252240"/>
                <a:ext cx="67680" cy="95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9" name=""/>
              <p:cNvSpPr/>
              <p:nvPr/>
            </p:nvSpPr>
            <p:spPr>
              <a:xfrm flipV="1">
                <a:off x="4788000" y="2804760"/>
                <a:ext cx="149040" cy="447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0" name=""/>
              <p:cNvSpPr/>
              <p:nvPr/>
            </p:nvSpPr>
            <p:spPr>
              <a:xfrm>
                <a:off x="4977720" y="3348000"/>
                <a:ext cx="108360" cy="190440"/>
              </a:xfrm>
              <a:custGeom>
                <a:avLst/>
                <a:gdLst/>
                <a:ahLst/>
                <a:rect l="l" t="t" r="r" b="b"/>
                <a:pathLst>
                  <a:path w="48" h="120">
                    <a:moveTo>
                      <a:pt x="6" y="120"/>
                    </a:moveTo>
                    <a:lnTo>
                      <a:pt x="6" y="120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6" y="12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1" name=""/>
              <p:cNvSpPr/>
              <p:nvPr/>
            </p:nvSpPr>
            <p:spPr>
              <a:xfrm flipV="1">
                <a:off x="4991040" y="3367080"/>
                <a:ext cx="95040" cy="171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2" name=""/>
              <p:cNvSpPr/>
              <p:nvPr/>
            </p:nvSpPr>
            <p:spPr>
              <a:xfrm flipH="1" flipV="1">
                <a:off x="4977360" y="3347640"/>
                <a:ext cx="1083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3" name=""/>
              <p:cNvSpPr/>
              <p:nvPr/>
            </p:nvSpPr>
            <p:spPr>
              <a:xfrm>
                <a:off x="4937400" y="2805120"/>
                <a:ext cx="202320" cy="561960"/>
              </a:xfrm>
              <a:custGeom>
                <a:avLst/>
                <a:gdLst/>
                <a:ahLst/>
                <a:rect l="l" t="t" r="r" b="b"/>
                <a:pathLst>
                  <a:path w="90" h="354">
                    <a:moveTo>
                      <a:pt x="18" y="342"/>
                    </a:moveTo>
                    <a:lnTo>
                      <a:pt x="66" y="354"/>
                    </a:lnTo>
                    <a:lnTo>
                      <a:pt x="90" y="30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8" y="34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4" name=""/>
              <p:cNvSpPr/>
              <p:nvPr/>
            </p:nvSpPr>
            <p:spPr>
              <a:xfrm>
                <a:off x="4977720" y="3348000"/>
                <a:ext cx="1083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5" name=""/>
              <p:cNvSpPr/>
              <p:nvPr/>
            </p:nvSpPr>
            <p:spPr>
              <a:xfrm flipV="1">
                <a:off x="5086080" y="3281400"/>
                <a:ext cx="53640" cy="85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6" name=""/>
              <p:cNvSpPr/>
              <p:nvPr/>
            </p:nvSpPr>
            <p:spPr>
              <a:xfrm flipH="1" flipV="1">
                <a:off x="4937400" y="2804760"/>
                <a:ext cx="202320" cy="476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7" name=""/>
              <p:cNvSpPr/>
              <p:nvPr/>
            </p:nvSpPr>
            <p:spPr>
              <a:xfrm>
                <a:off x="4937400" y="2805120"/>
                <a:ext cx="351360" cy="590400"/>
              </a:xfrm>
              <a:custGeom>
                <a:avLst/>
                <a:gdLst/>
                <a:ahLst/>
                <a:rect l="l" t="t" r="r" b="b"/>
                <a:pathLst>
                  <a:path w="156" h="372">
                    <a:moveTo>
                      <a:pt x="0" y="0"/>
                    </a:moveTo>
                    <a:lnTo>
                      <a:pt x="66" y="96"/>
                    </a:lnTo>
                    <a:lnTo>
                      <a:pt x="156" y="372"/>
                    </a:lnTo>
                    <a:lnTo>
                      <a:pt x="90" y="3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8" name=""/>
              <p:cNvSpPr/>
              <p:nvPr/>
            </p:nvSpPr>
            <p:spPr>
              <a:xfrm>
                <a:off x="5086080" y="2957400"/>
                <a:ext cx="351360" cy="476280"/>
              </a:xfrm>
              <a:custGeom>
                <a:avLst/>
                <a:gdLst/>
                <a:ahLst/>
                <a:rect l="l" t="t" r="r" b="b"/>
                <a:pathLst>
                  <a:path w="156" h="300">
                    <a:moveTo>
                      <a:pt x="0" y="0"/>
                    </a:moveTo>
                    <a:lnTo>
                      <a:pt x="66" y="24"/>
                    </a:lnTo>
                    <a:lnTo>
                      <a:pt x="156" y="300"/>
                    </a:lnTo>
                    <a:lnTo>
                      <a:pt x="90" y="27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9" name=""/>
              <p:cNvSpPr/>
              <p:nvPr/>
            </p:nvSpPr>
            <p:spPr>
              <a:xfrm>
                <a:off x="5235120" y="2900160"/>
                <a:ext cx="351720" cy="533520"/>
              </a:xfrm>
              <a:custGeom>
                <a:avLst/>
                <a:gdLst/>
                <a:ahLst/>
                <a:rect l="l" t="t" r="r" b="b"/>
                <a:pathLst>
                  <a:path w="156" h="336">
                    <a:moveTo>
                      <a:pt x="0" y="60"/>
                    </a:moveTo>
                    <a:lnTo>
                      <a:pt x="66" y="0"/>
                    </a:lnTo>
                    <a:lnTo>
                      <a:pt x="156" y="312"/>
                    </a:lnTo>
                    <a:lnTo>
                      <a:pt x="90" y="336"/>
                    </a:lnTo>
                    <a:lnTo>
                      <a:pt x="0" y="60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0" name=""/>
              <p:cNvSpPr/>
              <p:nvPr/>
            </p:nvSpPr>
            <p:spPr>
              <a:xfrm>
                <a:off x="5383800" y="2900160"/>
                <a:ext cx="365040" cy="600120"/>
              </a:xfrm>
              <a:custGeom>
                <a:avLst/>
                <a:gdLst/>
                <a:ahLst/>
                <a:rect l="l" t="t" r="r" b="b"/>
                <a:pathLst>
                  <a:path w="162" h="378">
                    <a:moveTo>
                      <a:pt x="0" y="0"/>
                    </a:moveTo>
                    <a:lnTo>
                      <a:pt x="66" y="102"/>
                    </a:lnTo>
                    <a:lnTo>
                      <a:pt x="162" y="378"/>
                    </a:lnTo>
                    <a:lnTo>
                      <a:pt x="90" y="3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1" name=""/>
              <p:cNvSpPr/>
              <p:nvPr/>
            </p:nvSpPr>
            <p:spPr>
              <a:xfrm>
                <a:off x="5762520" y="3538440"/>
                <a:ext cx="135360" cy="219240"/>
              </a:xfrm>
              <a:custGeom>
                <a:avLst/>
                <a:gdLst/>
                <a:ahLst/>
                <a:rect l="l" t="t" r="r" b="b"/>
                <a:pathLst>
                  <a:path w="60" h="138">
                    <a:moveTo>
                      <a:pt x="60" y="138"/>
                    </a:moveTo>
                    <a:lnTo>
                      <a:pt x="60" y="138"/>
                    </a:lnTo>
                    <a:lnTo>
                      <a:pt x="0" y="0"/>
                    </a:lnTo>
                    <a:lnTo>
                      <a:pt x="18" y="18"/>
                    </a:lnTo>
                    <a:lnTo>
                      <a:pt x="60" y="13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2" name=""/>
              <p:cNvSpPr/>
              <p:nvPr/>
            </p:nvSpPr>
            <p:spPr>
              <a:xfrm flipH="1" flipV="1">
                <a:off x="5762520" y="3538080"/>
                <a:ext cx="135360" cy="219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3" name=""/>
              <p:cNvSpPr/>
              <p:nvPr/>
            </p:nvSpPr>
            <p:spPr>
              <a:xfrm>
                <a:off x="5762520" y="3538440"/>
                <a:ext cx="406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4" name=""/>
              <p:cNvSpPr/>
              <p:nvPr/>
            </p:nvSpPr>
            <p:spPr>
              <a:xfrm>
                <a:off x="5532840" y="3062160"/>
                <a:ext cx="270360" cy="504720"/>
              </a:xfrm>
              <a:custGeom>
                <a:avLst/>
                <a:gdLst/>
                <a:ahLst/>
                <a:rect l="l" t="t" r="r" b="b"/>
                <a:pathLst>
                  <a:path w="120" h="318">
                    <a:moveTo>
                      <a:pt x="120" y="318"/>
                    </a:moveTo>
                    <a:lnTo>
                      <a:pt x="102" y="300"/>
                    </a:lnTo>
                    <a:lnTo>
                      <a:pt x="96" y="276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20" y="31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5" name=""/>
              <p:cNvSpPr/>
              <p:nvPr/>
            </p:nvSpPr>
            <p:spPr>
              <a:xfrm flipH="1" flipV="1">
                <a:off x="5762160" y="3538080"/>
                <a:ext cx="406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6" name=""/>
              <p:cNvSpPr/>
              <p:nvPr/>
            </p:nvSpPr>
            <p:spPr>
              <a:xfrm flipH="1" flipV="1">
                <a:off x="5749200" y="3500280"/>
                <a:ext cx="1296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7" name=""/>
              <p:cNvSpPr/>
              <p:nvPr/>
            </p:nvSpPr>
            <p:spPr>
              <a:xfrm flipH="1" flipV="1">
                <a:off x="5532480" y="3061800"/>
                <a:ext cx="216360" cy="438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8" name=""/>
              <p:cNvSpPr/>
              <p:nvPr/>
            </p:nvSpPr>
            <p:spPr>
              <a:xfrm>
                <a:off x="5762520" y="3566880"/>
                <a:ext cx="135360" cy="190800"/>
              </a:xfrm>
              <a:custGeom>
                <a:avLst/>
                <a:gdLst/>
                <a:ahLst/>
                <a:rect l="l" t="t" r="r" b="b"/>
                <a:pathLst>
                  <a:path w="60" h="120">
                    <a:moveTo>
                      <a:pt x="60" y="120"/>
                    </a:moveTo>
                    <a:lnTo>
                      <a:pt x="60" y="120"/>
                    </a:lnTo>
                    <a:lnTo>
                      <a:pt x="0" y="18"/>
                    </a:lnTo>
                    <a:lnTo>
                      <a:pt x="18" y="0"/>
                    </a:lnTo>
                    <a:lnTo>
                      <a:pt x="60" y="12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9" name=""/>
              <p:cNvSpPr/>
              <p:nvPr/>
            </p:nvSpPr>
            <p:spPr>
              <a:xfrm flipH="1" flipV="1">
                <a:off x="5762520" y="3595680"/>
                <a:ext cx="135360" cy="1620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0" name=""/>
              <p:cNvSpPr/>
              <p:nvPr/>
            </p:nvSpPr>
            <p:spPr>
              <a:xfrm flipV="1">
                <a:off x="5762520" y="3566880"/>
                <a:ext cx="4068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1" name=""/>
              <p:cNvSpPr/>
              <p:nvPr/>
            </p:nvSpPr>
            <p:spPr>
              <a:xfrm>
                <a:off x="5532840" y="3062160"/>
                <a:ext cx="270360" cy="533520"/>
              </a:xfrm>
              <a:custGeom>
                <a:avLst/>
                <a:gdLst/>
                <a:ahLst/>
                <a:rect l="l" t="t" r="r" b="b"/>
                <a:pathLst>
                  <a:path w="120" h="336">
                    <a:moveTo>
                      <a:pt x="120" y="318"/>
                    </a:moveTo>
                    <a:lnTo>
                      <a:pt x="102" y="336"/>
                    </a:lnTo>
                    <a:lnTo>
                      <a:pt x="66" y="27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20" y="31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2" name=""/>
              <p:cNvSpPr/>
              <p:nvPr/>
            </p:nvSpPr>
            <p:spPr>
              <a:xfrm flipH="1">
                <a:off x="5762160" y="3566880"/>
                <a:ext cx="4068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3" name=""/>
              <p:cNvSpPr/>
              <p:nvPr/>
            </p:nvSpPr>
            <p:spPr>
              <a:xfrm flipH="1" flipV="1">
                <a:off x="5681520" y="3490560"/>
                <a:ext cx="80640" cy="104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4" name=""/>
              <p:cNvSpPr/>
              <p:nvPr/>
            </p:nvSpPr>
            <p:spPr>
              <a:xfrm flipH="1" flipV="1">
                <a:off x="5532480" y="3061800"/>
                <a:ext cx="148680" cy="428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5" name=""/>
              <p:cNvSpPr/>
              <p:nvPr/>
            </p:nvSpPr>
            <p:spPr>
              <a:xfrm>
                <a:off x="5938200" y="4225680"/>
                <a:ext cx="95040" cy="276480"/>
              </a:xfrm>
              <a:custGeom>
                <a:avLst/>
                <a:gdLst/>
                <a:ahLst/>
                <a:rect l="l" t="t" r="r" b="b"/>
                <a:pathLst>
                  <a:path w="42" h="174">
                    <a:moveTo>
                      <a:pt x="42" y="174"/>
                    </a:moveTo>
                    <a:lnTo>
                      <a:pt x="42" y="174"/>
                    </a:lnTo>
                    <a:lnTo>
                      <a:pt x="18" y="0"/>
                    </a:lnTo>
                    <a:lnTo>
                      <a:pt x="0" y="6"/>
                    </a:lnTo>
                    <a:lnTo>
                      <a:pt x="42" y="17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6" name=""/>
              <p:cNvSpPr/>
              <p:nvPr/>
            </p:nvSpPr>
            <p:spPr>
              <a:xfrm flipH="1" flipV="1">
                <a:off x="5979240" y="4225680"/>
                <a:ext cx="54000" cy="276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7" name=""/>
              <p:cNvSpPr/>
              <p:nvPr/>
            </p:nvSpPr>
            <p:spPr>
              <a:xfrm flipH="1">
                <a:off x="5937840" y="4225680"/>
                <a:ext cx="4068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8" name=""/>
              <p:cNvSpPr/>
              <p:nvPr/>
            </p:nvSpPr>
            <p:spPr>
              <a:xfrm>
                <a:off x="5721840" y="3595680"/>
                <a:ext cx="257040" cy="639720"/>
              </a:xfrm>
              <a:custGeom>
                <a:avLst/>
                <a:gdLst/>
                <a:ahLst/>
                <a:rect l="l" t="t" r="r" b="b"/>
                <a:pathLst>
                  <a:path w="114" h="403">
                    <a:moveTo>
                      <a:pt x="96" y="403"/>
                    </a:moveTo>
                    <a:lnTo>
                      <a:pt x="114" y="397"/>
                    </a:lnTo>
                    <a:lnTo>
                      <a:pt x="78" y="102"/>
                    </a:lnTo>
                    <a:lnTo>
                      <a:pt x="18" y="0"/>
                    </a:lnTo>
                    <a:lnTo>
                      <a:pt x="0" y="6"/>
                    </a:lnTo>
                    <a:lnTo>
                      <a:pt x="96" y="403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9" name=""/>
              <p:cNvSpPr/>
              <p:nvPr/>
            </p:nvSpPr>
            <p:spPr>
              <a:xfrm flipV="1">
                <a:off x="5938200" y="4225320"/>
                <a:ext cx="4068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0" name=""/>
              <p:cNvSpPr/>
              <p:nvPr/>
            </p:nvSpPr>
            <p:spPr>
              <a:xfrm flipH="1" flipV="1">
                <a:off x="5897520" y="3757680"/>
                <a:ext cx="81000" cy="4680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1" name=""/>
              <p:cNvSpPr/>
              <p:nvPr/>
            </p:nvSpPr>
            <p:spPr>
              <a:xfrm flipH="1" flipV="1">
                <a:off x="5762520" y="3595680"/>
                <a:ext cx="135360" cy="1620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2" name=""/>
              <p:cNvSpPr/>
              <p:nvPr/>
            </p:nvSpPr>
            <p:spPr>
              <a:xfrm flipH="1">
                <a:off x="5721840" y="3595680"/>
                <a:ext cx="403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3" name=""/>
              <p:cNvSpPr/>
              <p:nvPr/>
            </p:nvSpPr>
            <p:spPr>
              <a:xfrm>
                <a:off x="5681520" y="3490920"/>
                <a:ext cx="80640" cy="114120"/>
              </a:xfrm>
              <a:custGeom>
                <a:avLst/>
                <a:gdLst/>
                <a:ahLst/>
                <a:rect l="l" t="t" r="r" b="b"/>
                <a:pathLst>
                  <a:path w="36" h="72">
                    <a:moveTo>
                      <a:pt x="18" y="72"/>
                    </a:moveTo>
                    <a:lnTo>
                      <a:pt x="36" y="66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8" y="7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4" name=""/>
              <p:cNvSpPr/>
              <p:nvPr/>
            </p:nvSpPr>
            <p:spPr>
              <a:xfrm flipV="1">
                <a:off x="5721840" y="3595680"/>
                <a:ext cx="403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5" name=""/>
              <p:cNvSpPr/>
              <p:nvPr/>
            </p:nvSpPr>
            <p:spPr>
              <a:xfrm flipH="1" flipV="1">
                <a:off x="5681520" y="3490560"/>
                <a:ext cx="80640" cy="104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6" name=""/>
              <p:cNvSpPr/>
              <p:nvPr/>
            </p:nvSpPr>
            <p:spPr>
              <a:xfrm>
                <a:off x="5789520" y="4235400"/>
                <a:ext cx="243720" cy="285840"/>
              </a:xfrm>
              <a:custGeom>
                <a:avLst/>
                <a:gdLst/>
                <a:ahLst/>
                <a:rect l="l" t="t" r="r" b="b"/>
                <a:pathLst>
                  <a:path w="108" h="180">
                    <a:moveTo>
                      <a:pt x="108" y="168"/>
                    </a:moveTo>
                    <a:lnTo>
                      <a:pt x="108" y="168"/>
                    </a:lnTo>
                    <a:lnTo>
                      <a:pt x="12" y="180"/>
                    </a:lnTo>
                    <a:lnTo>
                      <a:pt x="0" y="18"/>
                    </a:lnTo>
                    <a:lnTo>
                      <a:pt x="66" y="0"/>
                    </a:lnTo>
                    <a:lnTo>
                      <a:pt x="108" y="16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7" name=""/>
              <p:cNvSpPr/>
              <p:nvPr/>
            </p:nvSpPr>
            <p:spPr>
              <a:xfrm flipH="1">
                <a:off x="5816520" y="4502160"/>
                <a:ext cx="2167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8" name=""/>
              <p:cNvSpPr/>
              <p:nvPr/>
            </p:nvSpPr>
            <p:spPr>
              <a:xfrm flipH="1" flipV="1">
                <a:off x="5789160" y="4263480"/>
                <a:ext cx="27000" cy="257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9" name=""/>
              <p:cNvSpPr/>
              <p:nvPr/>
            </p:nvSpPr>
            <p:spPr>
              <a:xfrm flipV="1">
                <a:off x="5789520" y="4235040"/>
                <a:ext cx="1486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0" name=""/>
              <p:cNvSpPr/>
              <p:nvPr/>
            </p:nvSpPr>
            <p:spPr>
              <a:xfrm>
                <a:off x="5708520" y="3605040"/>
                <a:ext cx="229320" cy="658800"/>
              </a:xfrm>
              <a:custGeom>
                <a:avLst/>
                <a:gdLst/>
                <a:ahLst/>
                <a:rect l="l" t="t" r="r" b="b"/>
                <a:pathLst>
                  <a:path w="102" h="415">
                    <a:moveTo>
                      <a:pt x="102" y="397"/>
                    </a:moveTo>
                    <a:lnTo>
                      <a:pt x="36" y="415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02" y="397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1" name=""/>
              <p:cNvSpPr/>
              <p:nvPr/>
            </p:nvSpPr>
            <p:spPr>
              <a:xfrm flipH="1">
                <a:off x="5789160" y="4235400"/>
                <a:ext cx="1486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2" name=""/>
              <p:cNvSpPr/>
              <p:nvPr/>
            </p:nvSpPr>
            <p:spPr>
              <a:xfrm flipH="1" flipV="1">
                <a:off x="5708520" y="3605040"/>
                <a:ext cx="80640" cy="65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3" name=""/>
              <p:cNvSpPr/>
              <p:nvPr/>
            </p:nvSpPr>
            <p:spPr>
              <a:xfrm>
                <a:off x="5708520" y="3605040"/>
                <a:ext cx="1296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4" name=""/>
              <p:cNvSpPr/>
              <p:nvPr/>
            </p:nvSpPr>
            <p:spPr>
              <a:xfrm>
                <a:off x="5681520" y="3490920"/>
                <a:ext cx="40320" cy="114120"/>
              </a:xfrm>
              <a:custGeom>
                <a:avLst/>
                <a:gdLst/>
                <a:ahLst/>
                <a:rect l="l" t="t" r="r" b="b"/>
                <a:pathLst>
                  <a:path w="18" h="72">
                    <a:moveTo>
                      <a:pt x="18" y="72"/>
                    </a:moveTo>
                    <a:lnTo>
                      <a:pt x="12" y="7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8" y="7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5" name=""/>
              <p:cNvSpPr/>
              <p:nvPr/>
            </p:nvSpPr>
            <p:spPr>
              <a:xfrm flipH="1">
                <a:off x="5708520" y="3605040"/>
                <a:ext cx="1296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6" name=""/>
              <p:cNvSpPr/>
              <p:nvPr/>
            </p:nvSpPr>
            <p:spPr>
              <a:xfrm flipH="1" flipV="1">
                <a:off x="5681160" y="3490560"/>
                <a:ext cx="27000" cy="114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7" name=""/>
              <p:cNvSpPr/>
              <p:nvPr/>
            </p:nvSpPr>
            <p:spPr>
              <a:xfrm>
                <a:off x="5816520" y="4502160"/>
                <a:ext cx="365400" cy="304560"/>
              </a:xfrm>
              <a:custGeom>
                <a:avLst/>
                <a:gdLst/>
                <a:ahLst/>
                <a:rect l="l" t="t" r="r" b="b"/>
                <a:pathLst>
                  <a:path w="162" h="192">
                    <a:moveTo>
                      <a:pt x="0" y="12"/>
                    </a:moveTo>
                    <a:lnTo>
                      <a:pt x="66" y="192"/>
                    </a:lnTo>
                    <a:lnTo>
                      <a:pt x="162" y="162"/>
                    </a:lnTo>
                    <a:lnTo>
                      <a:pt x="96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8" name=""/>
              <p:cNvSpPr/>
              <p:nvPr/>
            </p:nvSpPr>
            <p:spPr>
              <a:xfrm>
                <a:off x="5965560" y="4759200"/>
                <a:ext cx="392760" cy="76320"/>
              </a:xfrm>
              <a:custGeom>
                <a:avLst/>
                <a:gdLst/>
                <a:ahLst/>
                <a:rect l="l" t="t" r="r" b="b"/>
                <a:pathLst>
                  <a:path w="174" h="48">
                    <a:moveTo>
                      <a:pt x="0" y="30"/>
                    </a:moveTo>
                    <a:lnTo>
                      <a:pt x="78" y="48"/>
                    </a:lnTo>
                    <a:lnTo>
                      <a:pt x="174" y="42"/>
                    </a:lnTo>
                    <a:lnTo>
                      <a:pt x="96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9" name=""/>
              <p:cNvSpPr/>
              <p:nvPr/>
            </p:nvSpPr>
            <p:spPr>
              <a:xfrm>
                <a:off x="6141600" y="4825800"/>
                <a:ext cx="378720" cy="142920"/>
              </a:xfrm>
              <a:custGeom>
                <a:avLst/>
                <a:gdLst/>
                <a:ahLst/>
                <a:rect l="l" t="t" r="r" b="b"/>
                <a:pathLst>
                  <a:path w="168" h="90">
                    <a:moveTo>
                      <a:pt x="0" y="6"/>
                    </a:moveTo>
                    <a:lnTo>
                      <a:pt x="72" y="90"/>
                    </a:lnTo>
                    <a:lnTo>
                      <a:pt x="168" y="54"/>
                    </a:lnTo>
                    <a:lnTo>
                      <a:pt x="96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0" name=""/>
              <p:cNvSpPr/>
              <p:nvPr/>
            </p:nvSpPr>
            <p:spPr>
              <a:xfrm>
                <a:off x="6303960" y="4911480"/>
                <a:ext cx="392040" cy="181080"/>
              </a:xfrm>
              <a:custGeom>
                <a:avLst/>
                <a:gdLst/>
                <a:ahLst/>
                <a:rect l="l" t="t" r="r" b="b"/>
                <a:pathLst>
                  <a:path w="174" h="114">
                    <a:moveTo>
                      <a:pt x="0" y="36"/>
                    </a:moveTo>
                    <a:lnTo>
                      <a:pt x="78" y="114"/>
                    </a:lnTo>
                    <a:lnTo>
                      <a:pt x="174" y="84"/>
                    </a:lnTo>
                    <a:lnTo>
                      <a:pt x="96" y="0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1" name=""/>
              <p:cNvSpPr/>
              <p:nvPr/>
            </p:nvSpPr>
            <p:spPr>
              <a:xfrm>
                <a:off x="6629040" y="5178240"/>
                <a:ext cx="27000" cy="9720"/>
              </a:xfrm>
              <a:custGeom>
                <a:avLst/>
                <a:gdLst/>
                <a:ahLst/>
                <a:rect l="l" t="t" r="r" b="b"/>
                <a:pathLst>
                  <a:path w="12" h="6">
                    <a:moveTo>
                      <a:pt x="12" y="6"/>
                    </a:moveTo>
                    <a:lnTo>
                      <a:pt x="12" y="6"/>
                    </a:lnTo>
                    <a:lnTo>
                      <a:pt x="0" y="0"/>
                    </a:lnTo>
                    <a:lnTo>
                      <a:pt x="12" y="0"/>
                    </a:lnTo>
                    <a:lnTo>
                      <a:pt x="12" y="6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2" name=""/>
              <p:cNvSpPr/>
              <p:nvPr/>
            </p:nvSpPr>
            <p:spPr>
              <a:xfrm flipH="1" flipV="1">
                <a:off x="6628680" y="5177880"/>
                <a:ext cx="2700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3" name=""/>
              <p:cNvSpPr/>
              <p:nvPr/>
            </p:nvSpPr>
            <p:spPr>
              <a:xfrm>
                <a:off x="6629040" y="5178240"/>
                <a:ext cx="2700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4" name=""/>
              <p:cNvSpPr/>
              <p:nvPr/>
            </p:nvSpPr>
            <p:spPr>
              <a:xfrm>
                <a:off x="6480000" y="5045040"/>
                <a:ext cx="216360" cy="133200"/>
              </a:xfrm>
              <a:custGeom>
                <a:avLst/>
                <a:gdLst/>
                <a:ahLst/>
                <a:rect l="l" t="t" r="r" b="b"/>
                <a:pathLst>
                  <a:path w="96" h="84">
                    <a:moveTo>
                      <a:pt x="78" y="84"/>
                    </a:moveTo>
                    <a:lnTo>
                      <a:pt x="66" y="84"/>
                    </a:lnTo>
                    <a:lnTo>
                      <a:pt x="0" y="30"/>
                    </a:lnTo>
                    <a:lnTo>
                      <a:pt x="96" y="0"/>
                    </a:lnTo>
                    <a:lnTo>
                      <a:pt x="96" y="0"/>
                    </a:lnTo>
                    <a:lnTo>
                      <a:pt x="78" y="8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5" name=""/>
              <p:cNvSpPr/>
              <p:nvPr/>
            </p:nvSpPr>
            <p:spPr>
              <a:xfrm flipH="1">
                <a:off x="6628680" y="5178240"/>
                <a:ext cx="2700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6" name=""/>
              <p:cNvSpPr/>
              <p:nvPr/>
            </p:nvSpPr>
            <p:spPr>
              <a:xfrm flipH="1" flipV="1">
                <a:off x="6479640" y="5092560"/>
                <a:ext cx="148680" cy="85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7" name=""/>
              <p:cNvSpPr/>
              <p:nvPr/>
            </p:nvSpPr>
            <p:spPr>
              <a:xfrm flipV="1">
                <a:off x="6480000" y="5045040"/>
                <a:ext cx="21636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8" name=""/>
              <p:cNvSpPr/>
              <p:nvPr/>
            </p:nvSpPr>
            <p:spPr>
              <a:xfrm>
                <a:off x="6656040" y="5178240"/>
                <a:ext cx="54000" cy="9720"/>
              </a:xfrm>
              <a:custGeom>
                <a:avLst/>
                <a:gdLst/>
                <a:ahLst/>
                <a:rect l="l" t="t" r="r" b="b"/>
                <a:pathLst>
                  <a:path w="24" h="6">
                    <a:moveTo>
                      <a:pt x="0" y="6"/>
                    </a:moveTo>
                    <a:lnTo>
                      <a:pt x="0" y="6"/>
                    </a:lnTo>
                    <a:lnTo>
                      <a:pt x="24" y="0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9" name=""/>
              <p:cNvSpPr/>
              <p:nvPr/>
            </p:nvSpPr>
            <p:spPr>
              <a:xfrm flipV="1">
                <a:off x="6656040" y="5177880"/>
                <a:ext cx="5400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0" name=""/>
              <p:cNvSpPr/>
              <p:nvPr/>
            </p:nvSpPr>
            <p:spPr>
              <a:xfrm flipH="1">
                <a:off x="6656040" y="5178240"/>
                <a:ext cx="5400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1" name=""/>
              <p:cNvSpPr/>
              <p:nvPr/>
            </p:nvSpPr>
            <p:spPr>
              <a:xfrm>
                <a:off x="6656040" y="5045040"/>
                <a:ext cx="216360" cy="133200"/>
              </a:xfrm>
              <a:custGeom>
                <a:avLst/>
                <a:gdLst/>
                <a:ahLst/>
                <a:rect l="l" t="t" r="r" b="b"/>
                <a:pathLst>
                  <a:path w="96" h="84">
                    <a:moveTo>
                      <a:pt x="0" y="84"/>
                    </a:moveTo>
                    <a:lnTo>
                      <a:pt x="24" y="84"/>
                    </a:lnTo>
                    <a:lnTo>
                      <a:pt x="96" y="60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2" name=""/>
              <p:cNvSpPr/>
              <p:nvPr/>
            </p:nvSpPr>
            <p:spPr>
              <a:xfrm>
                <a:off x="6656040" y="5178240"/>
                <a:ext cx="5400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3" name=""/>
              <p:cNvSpPr/>
              <p:nvPr/>
            </p:nvSpPr>
            <p:spPr>
              <a:xfrm flipV="1">
                <a:off x="6710400" y="5140080"/>
                <a:ext cx="16200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4" name=""/>
              <p:cNvSpPr/>
              <p:nvPr/>
            </p:nvSpPr>
            <p:spPr>
              <a:xfrm flipH="1" flipV="1">
                <a:off x="6696360" y="5045040"/>
                <a:ext cx="175680" cy="95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5" name=""/>
              <p:cNvSpPr/>
              <p:nvPr/>
            </p:nvSpPr>
            <p:spPr>
              <a:xfrm>
                <a:off x="3243240" y="4302000"/>
                <a:ext cx="297360" cy="66600"/>
              </a:xfrm>
              <a:custGeom>
                <a:avLst/>
                <a:gdLst/>
                <a:ahLst/>
                <a:rect l="l" t="t" r="r" b="b"/>
                <a:pathLst>
                  <a:path w="132" h="42">
                    <a:moveTo>
                      <a:pt x="0" y="18"/>
                    </a:moveTo>
                    <a:lnTo>
                      <a:pt x="48" y="42"/>
                    </a:lnTo>
                    <a:lnTo>
                      <a:pt x="132" y="24"/>
                    </a:lnTo>
                    <a:lnTo>
                      <a:pt x="84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6" name=""/>
              <p:cNvSpPr/>
              <p:nvPr/>
            </p:nvSpPr>
            <p:spPr>
              <a:xfrm>
                <a:off x="3350880" y="4340160"/>
                <a:ext cx="311400" cy="85680"/>
              </a:xfrm>
              <a:custGeom>
                <a:avLst/>
                <a:gdLst/>
                <a:ahLst/>
                <a:rect l="l" t="t" r="r" b="b"/>
                <a:pathLst>
                  <a:path w="138" h="54">
                    <a:moveTo>
                      <a:pt x="0" y="18"/>
                    </a:moveTo>
                    <a:lnTo>
                      <a:pt x="48" y="54"/>
                    </a:lnTo>
                    <a:lnTo>
                      <a:pt x="138" y="36"/>
                    </a:lnTo>
                    <a:lnTo>
                      <a:pt x="84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7" name=""/>
              <p:cNvSpPr/>
              <p:nvPr/>
            </p:nvSpPr>
            <p:spPr>
              <a:xfrm>
                <a:off x="3459600" y="4397400"/>
                <a:ext cx="311400" cy="66600"/>
              </a:xfrm>
              <a:custGeom>
                <a:avLst/>
                <a:gdLst/>
                <a:ahLst/>
                <a:rect l="l" t="t" r="r" b="b"/>
                <a:pathLst>
                  <a:path w="138" h="42">
                    <a:moveTo>
                      <a:pt x="0" y="18"/>
                    </a:moveTo>
                    <a:lnTo>
                      <a:pt x="54" y="42"/>
                    </a:lnTo>
                    <a:lnTo>
                      <a:pt x="138" y="24"/>
                    </a:lnTo>
                    <a:lnTo>
                      <a:pt x="90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8" name=""/>
              <p:cNvSpPr/>
              <p:nvPr/>
            </p:nvSpPr>
            <p:spPr>
              <a:xfrm>
                <a:off x="3581280" y="4435560"/>
                <a:ext cx="311400" cy="66600"/>
              </a:xfrm>
              <a:custGeom>
                <a:avLst/>
                <a:gdLst/>
                <a:ahLst/>
                <a:rect l="l" t="t" r="r" b="b"/>
                <a:pathLst>
                  <a:path w="138" h="42">
                    <a:moveTo>
                      <a:pt x="0" y="18"/>
                    </a:moveTo>
                    <a:lnTo>
                      <a:pt x="48" y="42"/>
                    </a:lnTo>
                    <a:lnTo>
                      <a:pt x="138" y="24"/>
                    </a:lnTo>
                    <a:lnTo>
                      <a:pt x="84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9" name=""/>
              <p:cNvSpPr/>
              <p:nvPr/>
            </p:nvSpPr>
            <p:spPr>
              <a:xfrm>
                <a:off x="3689640" y="4330440"/>
                <a:ext cx="310680" cy="171720"/>
              </a:xfrm>
              <a:custGeom>
                <a:avLst/>
                <a:gdLst/>
                <a:ahLst/>
                <a:rect l="l" t="t" r="r" b="b"/>
                <a:pathLst>
                  <a:path w="138" h="108">
                    <a:moveTo>
                      <a:pt x="0" y="108"/>
                    </a:moveTo>
                    <a:lnTo>
                      <a:pt x="54" y="18"/>
                    </a:lnTo>
                    <a:lnTo>
                      <a:pt x="138" y="0"/>
                    </a:lnTo>
                    <a:lnTo>
                      <a:pt x="90" y="90"/>
                    </a:lnTo>
                    <a:lnTo>
                      <a:pt x="0" y="10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0" name=""/>
              <p:cNvSpPr/>
              <p:nvPr/>
            </p:nvSpPr>
            <p:spPr>
              <a:xfrm>
                <a:off x="3811320" y="4330440"/>
                <a:ext cx="313560" cy="47880"/>
              </a:xfrm>
              <a:custGeom>
                <a:avLst/>
                <a:gdLst/>
                <a:ahLst/>
                <a:rect l="l" t="t" r="r" b="b"/>
                <a:pathLst>
                  <a:path w="139" h="30">
                    <a:moveTo>
                      <a:pt x="0" y="18"/>
                    </a:moveTo>
                    <a:lnTo>
                      <a:pt x="48" y="30"/>
                    </a:lnTo>
                    <a:lnTo>
                      <a:pt x="139" y="6"/>
                    </a:lnTo>
                    <a:lnTo>
                      <a:pt x="84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1" name=""/>
              <p:cNvSpPr/>
              <p:nvPr/>
            </p:nvSpPr>
            <p:spPr>
              <a:xfrm>
                <a:off x="3919680" y="4302000"/>
                <a:ext cx="272520" cy="76320"/>
              </a:xfrm>
              <a:custGeom>
                <a:avLst/>
                <a:gdLst/>
                <a:ahLst/>
                <a:rect l="l" t="t" r="r" b="b"/>
                <a:pathLst>
                  <a:path w="121" h="48">
                    <a:moveTo>
                      <a:pt x="0" y="48"/>
                    </a:moveTo>
                    <a:lnTo>
                      <a:pt x="0" y="48"/>
                    </a:lnTo>
                    <a:lnTo>
                      <a:pt x="91" y="24"/>
                    </a:lnTo>
                    <a:lnTo>
                      <a:pt x="121" y="0"/>
                    </a:lnTo>
                    <a:lnTo>
                      <a:pt x="91" y="6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2" name=""/>
              <p:cNvSpPr/>
              <p:nvPr/>
            </p:nvSpPr>
            <p:spPr>
              <a:xfrm flipV="1">
                <a:off x="3919680" y="4340160"/>
                <a:ext cx="20484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3" name=""/>
              <p:cNvSpPr/>
              <p:nvPr/>
            </p:nvSpPr>
            <p:spPr>
              <a:xfrm flipV="1">
                <a:off x="4124880" y="4302000"/>
                <a:ext cx="6732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4" name=""/>
              <p:cNvSpPr/>
              <p:nvPr/>
            </p:nvSpPr>
            <p:spPr>
              <a:xfrm flipH="1">
                <a:off x="4124520" y="4302000"/>
                <a:ext cx="673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5" name=""/>
              <p:cNvSpPr/>
              <p:nvPr/>
            </p:nvSpPr>
            <p:spPr>
              <a:xfrm>
                <a:off x="4124880" y="4273560"/>
                <a:ext cx="121680" cy="38160"/>
              </a:xfrm>
              <a:custGeom>
                <a:avLst/>
                <a:gdLst/>
                <a:ahLst/>
                <a:rect l="l" t="t" r="r" b="b"/>
                <a:pathLst>
                  <a:path w="54" h="24">
                    <a:moveTo>
                      <a:pt x="0" y="24"/>
                    </a:moveTo>
                    <a:lnTo>
                      <a:pt x="30" y="18"/>
                    </a:lnTo>
                    <a:lnTo>
                      <a:pt x="54" y="0"/>
                    </a:lnTo>
                    <a:lnTo>
                      <a:pt x="54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6" name=""/>
              <p:cNvSpPr/>
              <p:nvPr/>
            </p:nvSpPr>
            <p:spPr>
              <a:xfrm flipV="1">
                <a:off x="4124880" y="4301640"/>
                <a:ext cx="673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7" name=""/>
              <p:cNvSpPr/>
              <p:nvPr/>
            </p:nvSpPr>
            <p:spPr>
              <a:xfrm flipV="1">
                <a:off x="4192560" y="4273200"/>
                <a:ext cx="5400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8" name=""/>
              <p:cNvSpPr/>
              <p:nvPr/>
            </p:nvSpPr>
            <p:spPr>
              <a:xfrm>
                <a:off x="3919680" y="4311720"/>
                <a:ext cx="204840" cy="66600"/>
              </a:xfrm>
              <a:custGeom>
                <a:avLst/>
                <a:gdLst/>
                <a:ahLst/>
                <a:rect l="l" t="t" r="r" b="b"/>
                <a:pathLst>
                  <a:path w="91" h="42">
                    <a:moveTo>
                      <a:pt x="0" y="42"/>
                    </a:moveTo>
                    <a:lnTo>
                      <a:pt x="0" y="42"/>
                    </a:lnTo>
                    <a:lnTo>
                      <a:pt x="36" y="12"/>
                    </a:lnTo>
                    <a:lnTo>
                      <a:pt x="91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9" name=""/>
              <p:cNvSpPr/>
              <p:nvPr/>
            </p:nvSpPr>
            <p:spPr>
              <a:xfrm flipV="1">
                <a:off x="3919680" y="4330080"/>
                <a:ext cx="80640" cy="47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0" name=""/>
              <p:cNvSpPr/>
              <p:nvPr/>
            </p:nvSpPr>
            <p:spPr>
              <a:xfrm flipV="1">
                <a:off x="4000680" y="4311720"/>
                <a:ext cx="124200" cy="18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1" name=""/>
              <p:cNvSpPr/>
              <p:nvPr/>
            </p:nvSpPr>
            <p:spPr>
              <a:xfrm>
                <a:off x="4000680" y="4273560"/>
                <a:ext cx="245880" cy="56880"/>
              </a:xfrm>
              <a:custGeom>
                <a:avLst/>
                <a:gdLst/>
                <a:ahLst/>
                <a:rect l="l" t="t" r="r" b="b"/>
                <a:pathLst>
                  <a:path w="109" h="36">
                    <a:moveTo>
                      <a:pt x="55" y="24"/>
                    </a:moveTo>
                    <a:lnTo>
                      <a:pt x="0" y="36"/>
                    </a:lnTo>
                    <a:lnTo>
                      <a:pt x="18" y="24"/>
                    </a:lnTo>
                    <a:lnTo>
                      <a:pt x="109" y="0"/>
                    </a:lnTo>
                    <a:lnTo>
                      <a:pt x="109" y="0"/>
                    </a:lnTo>
                    <a:lnTo>
                      <a:pt x="55" y="2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080" bIns="10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2" name=""/>
              <p:cNvSpPr/>
              <p:nvPr/>
            </p:nvSpPr>
            <p:spPr>
              <a:xfrm flipH="1">
                <a:off x="4000320" y="4311720"/>
                <a:ext cx="124200" cy="18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3" name=""/>
              <p:cNvSpPr/>
              <p:nvPr/>
            </p:nvSpPr>
            <p:spPr>
              <a:xfrm flipV="1">
                <a:off x="4000680" y="4311720"/>
                <a:ext cx="40680" cy="18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4" name=""/>
              <p:cNvSpPr/>
              <p:nvPr/>
            </p:nvSpPr>
            <p:spPr>
              <a:xfrm flipV="1">
                <a:off x="4041720" y="4273560"/>
                <a:ext cx="20484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5" name=""/>
              <p:cNvSpPr/>
              <p:nvPr/>
            </p:nvSpPr>
            <p:spPr>
              <a:xfrm>
                <a:off x="4041720" y="4120920"/>
                <a:ext cx="340560" cy="190800"/>
              </a:xfrm>
              <a:custGeom>
                <a:avLst/>
                <a:gdLst/>
                <a:ahLst/>
                <a:rect l="l" t="t" r="r" b="b"/>
                <a:pathLst>
                  <a:path w="151" h="120">
                    <a:moveTo>
                      <a:pt x="0" y="120"/>
                    </a:moveTo>
                    <a:lnTo>
                      <a:pt x="61" y="24"/>
                    </a:lnTo>
                    <a:lnTo>
                      <a:pt x="151" y="0"/>
                    </a:lnTo>
                    <a:lnTo>
                      <a:pt x="91" y="96"/>
                    </a:lnTo>
                    <a:lnTo>
                      <a:pt x="0" y="120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6" name=""/>
              <p:cNvSpPr/>
              <p:nvPr/>
            </p:nvSpPr>
            <p:spPr>
              <a:xfrm>
                <a:off x="4179240" y="3833640"/>
                <a:ext cx="270360" cy="325440"/>
              </a:xfrm>
              <a:custGeom>
                <a:avLst/>
                <a:gdLst/>
                <a:ahLst/>
                <a:rect l="l" t="t" r="r" b="b"/>
                <a:pathLst>
                  <a:path w="120" h="205">
                    <a:moveTo>
                      <a:pt x="0" y="205"/>
                    </a:moveTo>
                    <a:lnTo>
                      <a:pt x="0" y="205"/>
                    </a:lnTo>
                    <a:lnTo>
                      <a:pt x="90" y="181"/>
                    </a:lnTo>
                    <a:lnTo>
                      <a:pt x="120" y="0"/>
                    </a:lnTo>
                    <a:lnTo>
                      <a:pt x="78" y="12"/>
                    </a:lnTo>
                    <a:lnTo>
                      <a:pt x="0" y="205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7" name=""/>
              <p:cNvSpPr/>
              <p:nvPr/>
            </p:nvSpPr>
            <p:spPr>
              <a:xfrm flipV="1">
                <a:off x="4179240" y="4120920"/>
                <a:ext cx="20304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8" name=""/>
              <p:cNvSpPr/>
              <p:nvPr/>
            </p:nvSpPr>
            <p:spPr>
              <a:xfrm flipV="1">
                <a:off x="4382280" y="3833640"/>
                <a:ext cx="67320" cy="287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9" name=""/>
              <p:cNvSpPr/>
              <p:nvPr/>
            </p:nvSpPr>
            <p:spPr>
              <a:xfrm flipH="1">
                <a:off x="4355280" y="3833640"/>
                <a:ext cx="943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0" name=""/>
              <p:cNvSpPr/>
              <p:nvPr/>
            </p:nvSpPr>
            <p:spPr>
              <a:xfrm>
                <a:off x="4355280" y="3595680"/>
                <a:ext cx="162000" cy="257040"/>
              </a:xfrm>
              <a:custGeom>
                <a:avLst/>
                <a:gdLst/>
                <a:ahLst/>
                <a:rect l="l" t="t" r="r" b="b"/>
                <a:pathLst>
                  <a:path w="72" h="162">
                    <a:moveTo>
                      <a:pt x="0" y="162"/>
                    </a:moveTo>
                    <a:lnTo>
                      <a:pt x="42" y="150"/>
                    </a:lnTo>
                    <a:lnTo>
                      <a:pt x="72" y="0"/>
                    </a:lnTo>
                    <a:lnTo>
                      <a:pt x="72" y="0"/>
                    </a:lnTo>
                    <a:lnTo>
                      <a:pt x="0" y="16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1" name=""/>
              <p:cNvSpPr/>
              <p:nvPr/>
            </p:nvSpPr>
            <p:spPr>
              <a:xfrm flipV="1">
                <a:off x="4355280" y="3833280"/>
                <a:ext cx="943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2" name=""/>
              <p:cNvSpPr/>
              <p:nvPr/>
            </p:nvSpPr>
            <p:spPr>
              <a:xfrm flipV="1">
                <a:off x="4449600" y="3595320"/>
                <a:ext cx="67320" cy="237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3" name=""/>
              <p:cNvSpPr/>
              <p:nvPr/>
            </p:nvSpPr>
            <p:spPr>
              <a:xfrm>
                <a:off x="4179240" y="3852720"/>
                <a:ext cx="175680" cy="306360"/>
              </a:xfrm>
              <a:custGeom>
                <a:avLst/>
                <a:gdLst/>
                <a:ahLst/>
                <a:rect l="l" t="t" r="r" b="b"/>
                <a:pathLst>
                  <a:path w="78" h="193">
                    <a:moveTo>
                      <a:pt x="0" y="193"/>
                    </a:moveTo>
                    <a:lnTo>
                      <a:pt x="0" y="193"/>
                    </a:lnTo>
                    <a:lnTo>
                      <a:pt x="30" y="6"/>
                    </a:lnTo>
                    <a:lnTo>
                      <a:pt x="78" y="0"/>
                    </a:lnTo>
                    <a:lnTo>
                      <a:pt x="0" y="193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4" name=""/>
              <p:cNvSpPr/>
              <p:nvPr/>
            </p:nvSpPr>
            <p:spPr>
              <a:xfrm flipV="1">
                <a:off x="4179240" y="3862440"/>
                <a:ext cx="67320" cy="2966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5" name=""/>
              <p:cNvSpPr/>
              <p:nvPr/>
            </p:nvSpPr>
            <p:spPr>
              <a:xfrm flipV="1">
                <a:off x="4246560" y="3852360"/>
                <a:ext cx="10836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6" name=""/>
              <p:cNvSpPr/>
              <p:nvPr/>
            </p:nvSpPr>
            <p:spPr>
              <a:xfrm>
                <a:off x="4246560" y="3595680"/>
                <a:ext cx="270360" cy="266760"/>
              </a:xfrm>
              <a:custGeom>
                <a:avLst/>
                <a:gdLst/>
                <a:ahLst/>
                <a:rect l="l" t="t" r="r" b="b"/>
                <a:pathLst>
                  <a:path w="120" h="168">
                    <a:moveTo>
                      <a:pt x="48" y="162"/>
                    </a:moveTo>
                    <a:lnTo>
                      <a:pt x="0" y="168"/>
                    </a:lnTo>
                    <a:lnTo>
                      <a:pt x="24" y="24"/>
                    </a:lnTo>
                    <a:lnTo>
                      <a:pt x="120" y="0"/>
                    </a:lnTo>
                    <a:lnTo>
                      <a:pt x="120" y="0"/>
                    </a:lnTo>
                    <a:lnTo>
                      <a:pt x="48" y="16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7" name=""/>
              <p:cNvSpPr/>
              <p:nvPr/>
            </p:nvSpPr>
            <p:spPr>
              <a:xfrm flipH="1">
                <a:off x="4246200" y="3852720"/>
                <a:ext cx="10836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8" name=""/>
              <p:cNvSpPr/>
              <p:nvPr/>
            </p:nvSpPr>
            <p:spPr>
              <a:xfrm flipV="1">
                <a:off x="4246560" y="3633480"/>
                <a:ext cx="54000" cy="228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9" name=""/>
              <p:cNvSpPr/>
              <p:nvPr/>
            </p:nvSpPr>
            <p:spPr>
              <a:xfrm flipV="1">
                <a:off x="4300920" y="3595680"/>
                <a:ext cx="21636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0" name=""/>
              <p:cNvSpPr/>
              <p:nvPr/>
            </p:nvSpPr>
            <p:spPr>
              <a:xfrm>
                <a:off x="4300920" y="3309840"/>
                <a:ext cx="284400" cy="324000"/>
              </a:xfrm>
              <a:custGeom>
                <a:avLst/>
                <a:gdLst/>
                <a:ahLst/>
                <a:rect l="l" t="t" r="r" b="b"/>
                <a:pathLst>
                  <a:path w="126" h="204">
                    <a:moveTo>
                      <a:pt x="0" y="204"/>
                    </a:moveTo>
                    <a:lnTo>
                      <a:pt x="0" y="204"/>
                    </a:lnTo>
                    <a:lnTo>
                      <a:pt x="96" y="180"/>
                    </a:lnTo>
                    <a:lnTo>
                      <a:pt x="126" y="0"/>
                    </a:lnTo>
                    <a:lnTo>
                      <a:pt x="84" y="6"/>
                    </a:lnTo>
                    <a:lnTo>
                      <a:pt x="0" y="204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1" name=""/>
              <p:cNvSpPr/>
              <p:nvPr/>
            </p:nvSpPr>
            <p:spPr>
              <a:xfrm flipV="1">
                <a:off x="4300920" y="3595680"/>
                <a:ext cx="21636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2" name=""/>
              <p:cNvSpPr/>
              <p:nvPr/>
            </p:nvSpPr>
            <p:spPr>
              <a:xfrm flipV="1">
                <a:off x="4517280" y="3309840"/>
                <a:ext cx="67680" cy="285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3" name=""/>
              <p:cNvSpPr/>
              <p:nvPr/>
            </p:nvSpPr>
            <p:spPr>
              <a:xfrm flipH="1">
                <a:off x="4490280" y="3309840"/>
                <a:ext cx="9504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4" name=""/>
              <p:cNvSpPr/>
              <p:nvPr/>
            </p:nvSpPr>
            <p:spPr>
              <a:xfrm>
                <a:off x="4490280" y="3071880"/>
                <a:ext cx="162360" cy="247320"/>
              </a:xfrm>
              <a:custGeom>
                <a:avLst/>
                <a:gdLst/>
                <a:ahLst/>
                <a:rect l="l" t="t" r="r" b="b"/>
                <a:pathLst>
                  <a:path w="72" h="156">
                    <a:moveTo>
                      <a:pt x="0" y="156"/>
                    </a:moveTo>
                    <a:lnTo>
                      <a:pt x="42" y="150"/>
                    </a:lnTo>
                    <a:lnTo>
                      <a:pt x="72" y="0"/>
                    </a:lnTo>
                    <a:lnTo>
                      <a:pt x="72" y="0"/>
                    </a:lnTo>
                    <a:lnTo>
                      <a:pt x="0" y="15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5" name=""/>
              <p:cNvSpPr/>
              <p:nvPr/>
            </p:nvSpPr>
            <p:spPr>
              <a:xfrm flipV="1">
                <a:off x="4490280" y="3309840"/>
                <a:ext cx="9504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6" name=""/>
              <p:cNvSpPr/>
              <p:nvPr/>
            </p:nvSpPr>
            <p:spPr>
              <a:xfrm flipV="1">
                <a:off x="4585320" y="3071520"/>
                <a:ext cx="67320" cy="237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7" name=""/>
              <p:cNvSpPr/>
              <p:nvPr/>
            </p:nvSpPr>
            <p:spPr>
              <a:xfrm>
                <a:off x="4300920" y="3319200"/>
                <a:ext cx="189000" cy="314640"/>
              </a:xfrm>
              <a:custGeom>
                <a:avLst/>
                <a:gdLst/>
                <a:ahLst/>
                <a:rect l="l" t="t" r="r" b="b"/>
                <a:pathLst>
                  <a:path w="84" h="198">
                    <a:moveTo>
                      <a:pt x="0" y="198"/>
                    </a:moveTo>
                    <a:lnTo>
                      <a:pt x="0" y="198"/>
                    </a:lnTo>
                    <a:lnTo>
                      <a:pt x="36" y="6"/>
                    </a:lnTo>
                    <a:lnTo>
                      <a:pt x="84" y="0"/>
                    </a:lnTo>
                    <a:lnTo>
                      <a:pt x="0" y="19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8" name=""/>
              <p:cNvSpPr/>
              <p:nvPr/>
            </p:nvSpPr>
            <p:spPr>
              <a:xfrm flipV="1">
                <a:off x="4300920" y="3328560"/>
                <a:ext cx="81000" cy="3049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9" name=""/>
              <p:cNvSpPr/>
              <p:nvPr/>
            </p:nvSpPr>
            <p:spPr>
              <a:xfrm flipV="1">
                <a:off x="4382280" y="3318840"/>
                <a:ext cx="10764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0" name=""/>
              <p:cNvSpPr/>
              <p:nvPr/>
            </p:nvSpPr>
            <p:spPr>
              <a:xfrm>
                <a:off x="4382280" y="3071880"/>
                <a:ext cx="270360" cy="257040"/>
              </a:xfrm>
              <a:custGeom>
                <a:avLst/>
                <a:gdLst/>
                <a:ahLst/>
                <a:rect l="l" t="t" r="r" b="b"/>
                <a:pathLst>
                  <a:path w="120" h="162">
                    <a:moveTo>
                      <a:pt x="48" y="156"/>
                    </a:moveTo>
                    <a:lnTo>
                      <a:pt x="0" y="162"/>
                    </a:lnTo>
                    <a:lnTo>
                      <a:pt x="24" y="30"/>
                    </a:lnTo>
                    <a:lnTo>
                      <a:pt x="120" y="0"/>
                    </a:lnTo>
                    <a:lnTo>
                      <a:pt x="120" y="0"/>
                    </a:lnTo>
                    <a:lnTo>
                      <a:pt x="48" y="15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1" name=""/>
              <p:cNvSpPr/>
              <p:nvPr/>
            </p:nvSpPr>
            <p:spPr>
              <a:xfrm flipH="1">
                <a:off x="4381920" y="3319200"/>
                <a:ext cx="10764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2" name=""/>
              <p:cNvSpPr/>
              <p:nvPr/>
            </p:nvSpPr>
            <p:spPr>
              <a:xfrm flipV="1">
                <a:off x="4382280" y="3119400"/>
                <a:ext cx="54000" cy="209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3" name=""/>
              <p:cNvSpPr/>
              <p:nvPr/>
            </p:nvSpPr>
            <p:spPr>
              <a:xfrm flipV="1">
                <a:off x="4436640" y="3071880"/>
                <a:ext cx="21636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4" name=""/>
              <p:cNvSpPr/>
              <p:nvPr/>
            </p:nvSpPr>
            <p:spPr>
              <a:xfrm>
                <a:off x="4436640" y="3071880"/>
                <a:ext cx="351360" cy="228600"/>
              </a:xfrm>
              <a:custGeom>
                <a:avLst/>
                <a:gdLst/>
                <a:ahLst/>
                <a:rect l="l" t="t" r="r" b="b"/>
                <a:pathLst>
                  <a:path w="156" h="144">
                    <a:moveTo>
                      <a:pt x="0" y="30"/>
                    </a:moveTo>
                    <a:lnTo>
                      <a:pt x="60" y="144"/>
                    </a:lnTo>
                    <a:lnTo>
                      <a:pt x="156" y="114"/>
                    </a:lnTo>
                    <a:lnTo>
                      <a:pt x="96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5" name=""/>
              <p:cNvSpPr/>
              <p:nvPr/>
            </p:nvSpPr>
            <p:spPr>
              <a:xfrm>
                <a:off x="4571640" y="2805120"/>
                <a:ext cx="365400" cy="495360"/>
              </a:xfrm>
              <a:custGeom>
                <a:avLst/>
                <a:gdLst/>
                <a:ahLst/>
                <a:rect l="l" t="t" r="r" b="b"/>
                <a:pathLst>
                  <a:path w="162" h="312">
                    <a:moveTo>
                      <a:pt x="0" y="312"/>
                    </a:moveTo>
                    <a:lnTo>
                      <a:pt x="66" y="36"/>
                    </a:lnTo>
                    <a:lnTo>
                      <a:pt x="162" y="0"/>
                    </a:lnTo>
                    <a:lnTo>
                      <a:pt x="96" y="282"/>
                    </a:lnTo>
                    <a:lnTo>
                      <a:pt x="0" y="312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6" name=""/>
              <p:cNvSpPr/>
              <p:nvPr/>
            </p:nvSpPr>
            <p:spPr>
              <a:xfrm>
                <a:off x="4720320" y="2805120"/>
                <a:ext cx="365400" cy="209520"/>
              </a:xfrm>
              <a:custGeom>
                <a:avLst/>
                <a:gdLst/>
                <a:ahLst/>
                <a:rect l="l" t="t" r="r" b="b"/>
                <a:pathLst>
                  <a:path w="162" h="132">
                    <a:moveTo>
                      <a:pt x="0" y="36"/>
                    </a:moveTo>
                    <a:lnTo>
                      <a:pt x="60" y="132"/>
                    </a:lnTo>
                    <a:lnTo>
                      <a:pt x="162" y="96"/>
                    </a:lnTo>
                    <a:lnTo>
                      <a:pt x="96" y="0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7" name=""/>
              <p:cNvSpPr/>
              <p:nvPr/>
            </p:nvSpPr>
            <p:spPr>
              <a:xfrm>
                <a:off x="4856040" y="2957400"/>
                <a:ext cx="378720" cy="95400"/>
              </a:xfrm>
              <a:custGeom>
                <a:avLst/>
                <a:gdLst/>
                <a:ahLst/>
                <a:rect l="l" t="t" r="r" b="b"/>
                <a:pathLst>
                  <a:path w="168" h="60">
                    <a:moveTo>
                      <a:pt x="0" y="36"/>
                    </a:moveTo>
                    <a:lnTo>
                      <a:pt x="66" y="60"/>
                    </a:lnTo>
                    <a:lnTo>
                      <a:pt x="168" y="24"/>
                    </a:lnTo>
                    <a:lnTo>
                      <a:pt x="102" y="0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8" name=""/>
              <p:cNvSpPr/>
              <p:nvPr/>
            </p:nvSpPr>
            <p:spPr>
              <a:xfrm>
                <a:off x="5004720" y="2900160"/>
                <a:ext cx="378720" cy="152640"/>
              </a:xfrm>
              <a:custGeom>
                <a:avLst/>
                <a:gdLst/>
                <a:ahLst/>
                <a:rect l="l" t="t" r="r" b="b"/>
                <a:pathLst>
                  <a:path w="168" h="96">
                    <a:moveTo>
                      <a:pt x="0" y="96"/>
                    </a:moveTo>
                    <a:lnTo>
                      <a:pt x="72" y="42"/>
                    </a:lnTo>
                    <a:lnTo>
                      <a:pt x="168" y="0"/>
                    </a:lnTo>
                    <a:lnTo>
                      <a:pt x="102" y="60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9" name=""/>
              <p:cNvSpPr/>
              <p:nvPr/>
            </p:nvSpPr>
            <p:spPr>
              <a:xfrm>
                <a:off x="5167080" y="2900160"/>
                <a:ext cx="365400" cy="219240"/>
              </a:xfrm>
              <a:custGeom>
                <a:avLst/>
                <a:gdLst/>
                <a:ahLst/>
                <a:rect l="l" t="t" r="r" b="b"/>
                <a:pathLst>
                  <a:path w="162" h="138">
                    <a:moveTo>
                      <a:pt x="0" y="42"/>
                    </a:moveTo>
                    <a:lnTo>
                      <a:pt x="66" y="138"/>
                    </a:lnTo>
                    <a:lnTo>
                      <a:pt x="162" y="102"/>
                    </a:lnTo>
                    <a:lnTo>
                      <a:pt x="96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0" name=""/>
              <p:cNvSpPr/>
              <p:nvPr/>
            </p:nvSpPr>
            <p:spPr>
              <a:xfrm>
                <a:off x="5315760" y="3062160"/>
                <a:ext cx="365400" cy="476280"/>
              </a:xfrm>
              <a:custGeom>
                <a:avLst/>
                <a:gdLst/>
                <a:ahLst/>
                <a:rect l="l" t="t" r="r" b="b"/>
                <a:pathLst>
                  <a:path w="162" h="300">
                    <a:moveTo>
                      <a:pt x="0" y="36"/>
                    </a:moveTo>
                    <a:lnTo>
                      <a:pt x="66" y="300"/>
                    </a:lnTo>
                    <a:lnTo>
                      <a:pt x="162" y="270"/>
                    </a:lnTo>
                    <a:lnTo>
                      <a:pt x="96" y="0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1" name=""/>
              <p:cNvSpPr/>
              <p:nvPr/>
            </p:nvSpPr>
            <p:spPr>
              <a:xfrm>
                <a:off x="5559840" y="4282920"/>
                <a:ext cx="67320" cy="285840"/>
              </a:xfrm>
              <a:custGeom>
                <a:avLst/>
                <a:gdLst/>
                <a:ahLst/>
                <a:rect l="l" t="t" r="r" b="b"/>
                <a:pathLst>
                  <a:path w="30" h="180">
                    <a:moveTo>
                      <a:pt x="18" y="180"/>
                    </a:moveTo>
                    <a:lnTo>
                      <a:pt x="18" y="180"/>
                    </a:lnTo>
                    <a:lnTo>
                      <a:pt x="0" y="6"/>
                    </a:lnTo>
                    <a:lnTo>
                      <a:pt x="30" y="0"/>
                    </a:lnTo>
                    <a:lnTo>
                      <a:pt x="18" y="180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2" name=""/>
              <p:cNvSpPr/>
              <p:nvPr/>
            </p:nvSpPr>
            <p:spPr>
              <a:xfrm flipH="1" flipV="1">
                <a:off x="5559840" y="4292280"/>
                <a:ext cx="40320" cy="276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03" name=""/>
            <p:cNvGrpSpPr/>
            <p:nvPr/>
          </p:nvGrpSpPr>
          <p:grpSpPr>
            <a:xfrm>
              <a:off x="2850840" y="2862000"/>
              <a:ext cx="3804840" cy="2421000"/>
              <a:chOff x="2850840" y="2862000"/>
              <a:chExt cx="3804840" cy="2421000"/>
            </a:xfrm>
          </p:grpSpPr>
          <p:sp>
            <p:nvSpPr>
              <p:cNvPr id="804" name=""/>
              <p:cNvSpPr/>
              <p:nvPr/>
            </p:nvSpPr>
            <p:spPr>
              <a:xfrm flipV="1">
                <a:off x="5559480" y="4282560"/>
                <a:ext cx="673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5" name=""/>
              <p:cNvSpPr/>
              <p:nvPr/>
            </p:nvSpPr>
            <p:spPr>
              <a:xfrm>
                <a:off x="5478120" y="3605040"/>
                <a:ext cx="203040" cy="687600"/>
              </a:xfrm>
              <a:custGeom>
                <a:avLst/>
                <a:gdLst/>
                <a:ahLst/>
                <a:rect l="l" t="t" r="r" b="b"/>
                <a:pathLst>
                  <a:path w="90" h="433">
                    <a:moveTo>
                      <a:pt x="66" y="427"/>
                    </a:moveTo>
                    <a:lnTo>
                      <a:pt x="36" y="433"/>
                    </a:lnTo>
                    <a:lnTo>
                      <a:pt x="0" y="18"/>
                    </a:lnTo>
                    <a:lnTo>
                      <a:pt x="90" y="0"/>
                    </a:lnTo>
                    <a:lnTo>
                      <a:pt x="66" y="427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6" name=""/>
              <p:cNvSpPr/>
              <p:nvPr/>
            </p:nvSpPr>
            <p:spPr>
              <a:xfrm flipH="1">
                <a:off x="5559120" y="4282920"/>
                <a:ext cx="673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7" name=""/>
              <p:cNvSpPr/>
              <p:nvPr/>
            </p:nvSpPr>
            <p:spPr>
              <a:xfrm flipH="1" flipV="1">
                <a:off x="5477760" y="3633840"/>
                <a:ext cx="81000" cy="65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8" name=""/>
              <p:cNvSpPr/>
              <p:nvPr/>
            </p:nvSpPr>
            <p:spPr>
              <a:xfrm flipV="1">
                <a:off x="5478120" y="3605040"/>
                <a:ext cx="20304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9" name=""/>
              <p:cNvSpPr/>
              <p:nvPr/>
            </p:nvSpPr>
            <p:spPr>
              <a:xfrm>
                <a:off x="5464440" y="3490920"/>
                <a:ext cx="216720" cy="142920"/>
              </a:xfrm>
              <a:custGeom>
                <a:avLst/>
                <a:gdLst/>
                <a:ahLst/>
                <a:rect l="l" t="t" r="r" b="b"/>
                <a:pathLst>
                  <a:path w="96" h="90">
                    <a:moveTo>
                      <a:pt x="96" y="72"/>
                    </a:moveTo>
                    <a:lnTo>
                      <a:pt x="6" y="90"/>
                    </a:lnTo>
                    <a:lnTo>
                      <a:pt x="0" y="30"/>
                    </a:lnTo>
                    <a:lnTo>
                      <a:pt x="96" y="0"/>
                    </a:lnTo>
                    <a:lnTo>
                      <a:pt x="96" y="0"/>
                    </a:lnTo>
                    <a:lnTo>
                      <a:pt x="96" y="7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0" name=""/>
              <p:cNvSpPr/>
              <p:nvPr/>
            </p:nvSpPr>
            <p:spPr>
              <a:xfrm flipH="1">
                <a:off x="5478120" y="3605040"/>
                <a:ext cx="20304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1" name=""/>
              <p:cNvSpPr/>
              <p:nvPr/>
            </p:nvSpPr>
            <p:spPr>
              <a:xfrm flipH="1" flipV="1">
                <a:off x="5464440" y="3538080"/>
                <a:ext cx="13680" cy="95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2" name=""/>
              <p:cNvSpPr/>
              <p:nvPr/>
            </p:nvSpPr>
            <p:spPr>
              <a:xfrm flipV="1">
                <a:off x="5464440" y="3490920"/>
                <a:ext cx="21672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3" name=""/>
              <p:cNvSpPr/>
              <p:nvPr/>
            </p:nvSpPr>
            <p:spPr>
              <a:xfrm>
                <a:off x="5599800" y="4263840"/>
                <a:ext cx="216360" cy="304920"/>
              </a:xfrm>
              <a:custGeom>
                <a:avLst/>
                <a:gdLst/>
                <a:ahLst/>
                <a:rect l="l" t="t" r="r" b="b"/>
                <a:pathLst>
                  <a:path w="96" h="192">
                    <a:moveTo>
                      <a:pt x="0" y="192"/>
                    </a:moveTo>
                    <a:lnTo>
                      <a:pt x="0" y="192"/>
                    </a:lnTo>
                    <a:lnTo>
                      <a:pt x="96" y="162"/>
                    </a:lnTo>
                    <a:lnTo>
                      <a:pt x="84" y="0"/>
                    </a:lnTo>
                    <a:lnTo>
                      <a:pt x="12" y="12"/>
                    </a:lnTo>
                    <a:lnTo>
                      <a:pt x="0" y="192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4" name=""/>
              <p:cNvSpPr/>
              <p:nvPr/>
            </p:nvSpPr>
            <p:spPr>
              <a:xfrm flipV="1">
                <a:off x="5599800" y="4521240"/>
                <a:ext cx="21636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5" name=""/>
              <p:cNvSpPr/>
              <p:nvPr/>
            </p:nvSpPr>
            <p:spPr>
              <a:xfrm flipH="1" flipV="1">
                <a:off x="5788800" y="4263480"/>
                <a:ext cx="27000" cy="257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6" name=""/>
              <p:cNvSpPr/>
              <p:nvPr/>
            </p:nvSpPr>
            <p:spPr>
              <a:xfrm flipH="1">
                <a:off x="5627160" y="4263840"/>
                <a:ext cx="1620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7" name=""/>
              <p:cNvSpPr/>
              <p:nvPr/>
            </p:nvSpPr>
            <p:spPr>
              <a:xfrm>
                <a:off x="5627160" y="3605040"/>
                <a:ext cx="162000" cy="677880"/>
              </a:xfrm>
              <a:custGeom>
                <a:avLst/>
                <a:gdLst/>
                <a:ahLst/>
                <a:rect l="l" t="t" r="r" b="b"/>
                <a:pathLst>
                  <a:path w="72" h="427">
                    <a:moveTo>
                      <a:pt x="0" y="427"/>
                    </a:moveTo>
                    <a:lnTo>
                      <a:pt x="72" y="415"/>
                    </a:lnTo>
                    <a:lnTo>
                      <a:pt x="36" y="0"/>
                    </a:lnTo>
                    <a:lnTo>
                      <a:pt x="24" y="0"/>
                    </a:lnTo>
                    <a:lnTo>
                      <a:pt x="0" y="427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8" name=""/>
              <p:cNvSpPr/>
              <p:nvPr/>
            </p:nvSpPr>
            <p:spPr>
              <a:xfrm flipV="1">
                <a:off x="5627160" y="4263480"/>
                <a:ext cx="1620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9" name=""/>
              <p:cNvSpPr/>
              <p:nvPr/>
            </p:nvSpPr>
            <p:spPr>
              <a:xfrm flipH="1" flipV="1">
                <a:off x="5708520" y="3605040"/>
                <a:ext cx="80640" cy="65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0" name=""/>
              <p:cNvSpPr/>
              <p:nvPr/>
            </p:nvSpPr>
            <p:spPr>
              <a:xfrm flipH="1">
                <a:off x="5680800" y="3605040"/>
                <a:ext cx="2700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1" name=""/>
              <p:cNvSpPr/>
              <p:nvPr/>
            </p:nvSpPr>
            <p:spPr>
              <a:xfrm>
                <a:off x="5681160" y="3490920"/>
                <a:ext cx="27000" cy="114120"/>
              </a:xfrm>
              <a:custGeom>
                <a:avLst/>
                <a:gdLst/>
                <a:ahLst/>
                <a:rect l="l" t="t" r="r" b="b"/>
                <a:pathLst>
                  <a:path w="12" h="72">
                    <a:moveTo>
                      <a:pt x="0" y="72"/>
                    </a:moveTo>
                    <a:lnTo>
                      <a:pt x="12" y="7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2" name=""/>
              <p:cNvSpPr/>
              <p:nvPr/>
            </p:nvSpPr>
            <p:spPr>
              <a:xfrm>
                <a:off x="5681160" y="3605040"/>
                <a:ext cx="2700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3" name=""/>
              <p:cNvSpPr/>
              <p:nvPr/>
            </p:nvSpPr>
            <p:spPr>
              <a:xfrm flipH="1" flipV="1">
                <a:off x="5680800" y="3490560"/>
                <a:ext cx="27000" cy="114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4" name=""/>
              <p:cNvSpPr/>
              <p:nvPr/>
            </p:nvSpPr>
            <p:spPr>
              <a:xfrm>
                <a:off x="5599800" y="4521240"/>
                <a:ext cx="365040" cy="333360"/>
              </a:xfrm>
              <a:custGeom>
                <a:avLst/>
                <a:gdLst/>
                <a:ahLst/>
                <a:rect l="l" t="t" r="r" b="b"/>
                <a:pathLst>
                  <a:path w="162" h="210">
                    <a:moveTo>
                      <a:pt x="0" y="30"/>
                    </a:moveTo>
                    <a:lnTo>
                      <a:pt x="66" y="210"/>
                    </a:lnTo>
                    <a:lnTo>
                      <a:pt x="162" y="180"/>
                    </a:lnTo>
                    <a:lnTo>
                      <a:pt x="96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5" name=""/>
              <p:cNvSpPr/>
              <p:nvPr/>
            </p:nvSpPr>
            <p:spPr>
              <a:xfrm>
                <a:off x="5748840" y="4806720"/>
                <a:ext cx="392040" cy="76320"/>
              </a:xfrm>
              <a:custGeom>
                <a:avLst/>
                <a:gdLst/>
                <a:ahLst/>
                <a:rect l="l" t="t" r="r" b="b"/>
                <a:pathLst>
                  <a:path w="174" h="48">
                    <a:moveTo>
                      <a:pt x="0" y="30"/>
                    </a:moveTo>
                    <a:lnTo>
                      <a:pt x="72" y="48"/>
                    </a:lnTo>
                    <a:lnTo>
                      <a:pt x="174" y="18"/>
                    </a:lnTo>
                    <a:lnTo>
                      <a:pt x="96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6" name=""/>
              <p:cNvSpPr/>
              <p:nvPr/>
            </p:nvSpPr>
            <p:spPr>
              <a:xfrm>
                <a:off x="5911560" y="4835520"/>
                <a:ext cx="392040" cy="180720"/>
              </a:xfrm>
              <a:custGeom>
                <a:avLst/>
                <a:gdLst/>
                <a:ahLst/>
                <a:rect l="l" t="t" r="r" b="b"/>
                <a:pathLst>
                  <a:path w="174" h="114">
                    <a:moveTo>
                      <a:pt x="0" y="30"/>
                    </a:moveTo>
                    <a:lnTo>
                      <a:pt x="78" y="114"/>
                    </a:lnTo>
                    <a:lnTo>
                      <a:pt x="174" y="84"/>
                    </a:lnTo>
                    <a:lnTo>
                      <a:pt x="102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7" name=""/>
              <p:cNvSpPr/>
              <p:nvPr/>
            </p:nvSpPr>
            <p:spPr>
              <a:xfrm>
                <a:off x="6086880" y="4968720"/>
                <a:ext cx="392760" cy="171360"/>
              </a:xfrm>
              <a:custGeom>
                <a:avLst/>
                <a:gdLst/>
                <a:ahLst/>
                <a:rect l="l" t="t" r="r" b="b"/>
                <a:pathLst>
                  <a:path w="174" h="108">
                    <a:moveTo>
                      <a:pt x="0" y="30"/>
                    </a:moveTo>
                    <a:lnTo>
                      <a:pt x="72" y="108"/>
                    </a:lnTo>
                    <a:lnTo>
                      <a:pt x="174" y="78"/>
                    </a:lnTo>
                    <a:lnTo>
                      <a:pt x="96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8" name=""/>
              <p:cNvSpPr/>
              <p:nvPr/>
            </p:nvSpPr>
            <p:spPr>
              <a:xfrm>
                <a:off x="6357960" y="5197320"/>
                <a:ext cx="80640" cy="38160"/>
              </a:xfrm>
              <a:custGeom>
                <a:avLst/>
                <a:gdLst/>
                <a:ahLst/>
                <a:rect l="l" t="t" r="r" b="b"/>
                <a:pathLst>
                  <a:path w="36" h="24">
                    <a:moveTo>
                      <a:pt x="30" y="24"/>
                    </a:moveTo>
                    <a:lnTo>
                      <a:pt x="30" y="24"/>
                    </a:lnTo>
                    <a:lnTo>
                      <a:pt x="0" y="6"/>
                    </a:lnTo>
                    <a:lnTo>
                      <a:pt x="36" y="0"/>
                    </a:lnTo>
                    <a:lnTo>
                      <a:pt x="30" y="24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9" name=""/>
              <p:cNvSpPr/>
              <p:nvPr/>
            </p:nvSpPr>
            <p:spPr>
              <a:xfrm flipH="1" flipV="1">
                <a:off x="6357600" y="5206680"/>
                <a:ext cx="6732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0" name=""/>
              <p:cNvSpPr/>
              <p:nvPr/>
            </p:nvSpPr>
            <p:spPr>
              <a:xfrm flipV="1">
                <a:off x="6357960" y="5196960"/>
                <a:ext cx="8064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1" name=""/>
              <p:cNvSpPr/>
              <p:nvPr/>
            </p:nvSpPr>
            <p:spPr>
              <a:xfrm>
                <a:off x="6249600" y="5092560"/>
                <a:ext cx="230040" cy="114480"/>
              </a:xfrm>
              <a:custGeom>
                <a:avLst/>
                <a:gdLst/>
                <a:ahLst/>
                <a:rect l="l" t="t" r="r" b="b"/>
                <a:pathLst>
                  <a:path w="102" h="72">
                    <a:moveTo>
                      <a:pt x="84" y="66"/>
                    </a:moveTo>
                    <a:lnTo>
                      <a:pt x="48" y="72"/>
                    </a:lnTo>
                    <a:lnTo>
                      <a:pt x="0" y="30"/>
                    </a:lnTo>
                    <a:lnTo>
                      <a:pt x="102" y="0"/>
                    </a:lnTo>
                    <a:lnTo>
                      <a:pt x="102" y="0"/>
                    </a:lnTo>
                    <a:lnTo>
                      <a:pt x="84" y="66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2" name=""/>
              <p:cNvSpPr/>
              <p:nvPr/>
            </p:nvSpPr>
            <p:spPr>
              <a:xfrm flipH="1">
                <a:off x="6357960" y="5197320"/>
                <a:ext cx="8064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3" name=""/>
              <p:cNvSpPr/>
              <p:nvPr/>
            </p:nvSpPr>
            <p:spPr>
              <a:xfrm flipH="1" flipV="1">
                <a:off x="6249240" y="5140080"/>
                <a:ext cx="108360" cy="66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160" bIns="20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4" name=""/>
              <p:cNvSpPr/>
              <p:nvPr/>
            </p:nvSpPr>
            <p:spPr>
              <a:xfrm flipV="1">
                <a:off x="6249600" y="5092560"/>
                <a:ext cx="23004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5" name=""/>
              <p:cNvSpPr/>
              <p:nvPr/>
            </p:nvSpPr>
            <p:spPr>
              <a:xfrm>
                <a:off x="6425640" y="5178240"/>
                <a:ext cx="230040" cy="57240"/>
              </a:xfrm>
              <a:custGeom>
                <a:avLst/>
                <a:gdLst/>
                <a:ahLst/>
                <a:rect l="l" t="t" r="r" b="b"/>
                <a:pathLst>
                  <a:path w="102" h="36">
                    <a:moveTo>
                      <a:pt x="0" y="36"/>
                    </a:moveTo>
                    <a:lnTo>
                      <a:pt x="0" y="36"/>
                    </a:lnTo>
                    <a:lnTo>
                      <a:pt x="102" y="6"/>
                    </a:lnTo>
                    <a:lnTo>
                      <a:pt x="90" y="0"/>
                    </a:lnTo>
                    <a:lnTo>
                      <a:pt x="6" y="12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6" name=""/>
              <p:cNvSpPr/>
              <p:nvPr/>
            </p:nvSpPr>
            <p:spPr>
              <a:xfrm flipV="1">
                <a:off x="6425640" y="5187960"/>
                <a:ext cx="23004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7" name=""/>
              <p:cNvSpPr/>
              <p:nvPr/>
            </p:nvSpPr>
            <p:spPr>
              <a:xfrm flipH="1" flipV="1">
                <a:off x="6628320" y="5177880"/>
                <a:ext cx="2700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8" name=""/>
              <p:cNvSpPr/>
              <p:nvPr/>
            </p:nvSpPr>
            <p:spPr>
              <a:xfrm flipH="1">
                <a:off x="6438600" y="5178240"/>
                <a:ext cx="1897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9" name=""/>
              <p:cNvSpPr/>
              <p:nvPr/>
            </p:nvSpPr>
            <p:spPr>
              <a:xfrm>
                <a:off x="6438960" y="5092560"/>
                <a:ext cx="189720" cy="104760"/>
              </a:xfrm>
              <a:custGeom>
                <a:avLst/>
                <a:gdLst/>
                <a:ahLst/>
                <a:rect l="l" t="t" r="r" b="b"/>
                <a:pathLst>
                  <a:path w="84" h="66">
                    <a:moveTo>
                      <a:pt x="0" y="66"/>
                    </a:moveTo>
                    <a:lnTo>
                      <a:pt x="84" y="54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0" name=""/>
              <p:cNvSpPr/>
              <p:nvPr/>
            </p:nvSpPr>
            <p:spPr>
              <a:xfrm flipV="1">
                <a:off x="6438960" y="5177880"/>
                <a:ext cx="1897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1" name=""/>
              <p:cNvSpPr/>
              <p:nvPr/>
            </p:nvSpPr>
            <p:spPr>
              <a:xfrm flipH="1" flipV="1">
                <a:off x="6479280" y="5092560"/>
                <a:ext cx="148680" cy="85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2" name=""/>
              <p:cNvSpPr/>
              <p:nvPr/>
            </p:nvSpPr>
            <p:spPr>
              <a:xfrm>
                <a:off x="3053160" y="4330440"/>
                <a:ext cx="297360" cy="66960"/>
              </a:xfrm>
              <a:custGeom>
                <a:avLst/>
                <a:gdLst/>
                <a:ahLst/>
                <a:rect l="l" t="t" r="r" b="b"/>
                <a:pathLst>
                  <a:path w="132" h="42">
                    <a:moveTo>
                      <a:pt x="0" y="18"/>
                    </a:moveTo>
                    <a:lnTo>
                      <a:pt x="48" y="42"/>
                    </a:lnTo>
                    <a:lnTo>
                      <a:pt x="132" y="24"/>
                    </a:lnTo>
                    <a:lnTo>
                      <a:pt x="84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160" bIns="20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3" name=""/>
              <p:cNvSpPr/>
              <p:nvPr/>
            </p:nvSpPr>
            <p:spPr>
              <a:xfrm>
                <a:off x="3161520" y="4368600"/>
                <a:ext cx="297360" cy="85680"/>
              </a:xfrm>
              <a:custGeom>
                <a:avLst/>
                <a:gdLst/>
                <a:ahLst/>
                <a:rect l="l" t="t" r="r" b="b"/>
                <a:pathLst>
                  <a:path w="132" h="54">
                    <a:moveTo>
                      <a:pt x="0" y="18"/>
                    </a:moveTo>
                    <a:lnTo>
                      <a:pt x="48" y="54"/>
                    </a:lnTo>
                    <a:lnTo>
                      <a:pt x="132" y="36"/>
                    </a:lnTo>
                    <a:lnTo>
                      <a:pt x="84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4" name=""/>
              <p:cNvSpPr/>
              <p:nvPr/>
            </p:nvSpPr>
            <p:spPr>
              <a:xfrm>
                <a:off x="3270240" y="4425840"/>
                <a:ext cx="310680" cy="66600"/>
              </a:xfrm>
              <a:custGeom>
                <a:avLst/>
                <a:gdLst/>
                <a:ahLst/>
                <a:rect l="l" t="t" r="r" b="b"/>
                <a:pathLst>
                  <a:path w="138" h="42">
                    <a:moveTo>
                      <a:pt x="0" y="18"/>
                    </a:moveTo>
                    <a:lnTo>
                      <a:pt x="48" y="42"/>
                    </a:lnTo>
                    <a:lnTo>
                      <a:pt x="138" y="24"/>
                    </a:lnTo>
                    <a:lnTo>
                      <a:pt x="84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5" name=""/>
              <p:cNvSpPr/>
              <p:nvPr/>
            </p:nvSpPr>
            <p:spPr>
              <a:xfrm>
                <a:off x="3377880" y="4464000"/>
                <a:ext cx="311400" cy="66600"/>
              </a:xfrm>
              <a:custGeom>
                <a:avLst/>
                <a:gdLst/>
                <a:ahLst/>
                <a:rect l="l" t="t" r="r" b="b"/>
                <a:pathLst>
                  <a:path w="138" h="42">
                    <a:moveTo>
                      <a:pt x="0" y="18"/>
                    </a:moveTo>
                    <a:lnTo>
                      <a:pt x="48" y="42"/>
                    </a:lnTo>
                    <a:lnTo>
                      <a:pt x="138" y="24"/>
                    </a:lnTo>
                    <a:lnTo>
                      <a:pt x="90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6" name=""/>
              <p:cNvSpPr/>
              <p:nvPr/>
            </p:nvSpPr>
            <p:spPr>
              <a:xfrm>
                <a:off x="3486600" y="4359240"/>
                <a:ext cx="324720" cy="171360"/>
              </a:xfrm>
              <a:custGeom>
                <a:avLst/>
                <a:gdLst/>
                <a:ahLst/>
                <a:rect l="l" t="t" r="r" b="b"/>
                <a:pathLst>
                  <a:path w="144" h="108">
                    <a:moveTo>
                      <a:pt x="0" y="108"/>
                    </a:moveTo>
                    <a:lnTo>
                      <a:pt x="54" y="24"/>
                    </a:lnTo>
                    <a:lnTo>
                      <a:pt x="144" y="0"/>
                    </a:lnTo>
                    <a:lnTo>
                      <a:pt x="90" y="90"/>
                    </a:lnTo>
                    <a:lnTo>
                      <a:pt x="0" y="10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7" name=""/>
              <p:cNvSpPr/>
              <p:nvPr/>
            </p:nvSpPr>
            <p:spPr>
              <a:xfrm>
                <a:off x="3608280" y="4359240"/>
                <a:ext cx="311400" cy="47520"/>
              </a:xfrm>
              <a:custGeom>
                <a:avLst/>
                <a:gdLst/>
                <a:ahLst/>
                <a:rect l="l" t="t" r="r" b="b"/>
                <a:pathLst>
                  <a:path w="138" h="30">
                    <a:moveTo>
                      <a:pt x="0" y="24"/>
                    </a:moveTo>
                    <a:lnTo>
                      <a:pt x="48" y="30"/>
                    </a:lnTo>
                    <a:lnTo>
                      <a:pt x="138" y="12"/>
                    </a:lnTo>
                    <a:lnTo>
                      <a:pt x="90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8" name=""/>
              <p:cNvSpPr/>
              <p:nvPr/>
            </p:nvSpPr>
            <p:spPr>
              <a:xfrm>
                <a:off x="3716640" y="4330440"/>
                <a:ext cx="283680" cy="76320"/>
              </a:xfrm>
              <a:custGeom>
                <a:avLst/>
                <a:gdLst/>
                <a:ahLst/>
                <a:rect l="l" t="t" r="r" b="b"/>
                <a:pathLst>
                  <a:path w="126" h="48">
                    <a:moveTo>
                      <a:pt x="0" y="48"/>
                    </a:moveTo>
                    <a:lnTo>
                      <a:pt x="0" y="48"/>
                    </a:lnTo>
                    <a:lnTo>
                      <a:pt x="90" y="30"/>
                    </a:lnTo>
                    <a:lnTo>
                      <a:pt x="126" y="0"/>
                    </a:lnTo>
                    <a:lnTo>
                      <a:pt x="96" y="6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9" name=""/>
              <p:cNvSpPr/>
              <p:nvPr/>
            </p:nvSpPr>
            <p:spPr>
              <a:xfrm flipV="1">
                <a:off x="3716640" y="4377960"/>
                <a:ext cx="20304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0" name=""/>
              <p:cNvSpPr/>
              <p:nvPr/>
            </p:nvSpPr>
            <p:spPr>
              <a:xfrm flipV="1">
                <a:off x="3919680" y="4330080"/>
                <a:ext cx="80640" cy="47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1" name=""/>
              <p:cNvSpPr/>
              <p:nvPr/>
            </p:nvSpPr>
            <p:spPr>
              <a:xfrm flipH="1">
                <a:off x="3932640" y="4330440"/>
                <a:ext cx="673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2" name=""/>
              <p:cNvSpPr/>
              <p:nvPr/>
            </p:nvSpPr>
            <p:spPr>
              <a:xfrm>
                <a:off x="3933000" y="4311720"/>
                <a:ext cx="108360" cy="28440"/>
              </a:xfrm>
              <a:custGeom>
                <a:avLst/>
                <a:gdLst/>
                <a:ahLst/>
                <a:rect l="l" t="t" r="r" b="b"/>
                <a:pathLst>
                  <a:path w="48" h="18">
                    <a:moveTo>
                      <a:pt x="0" y="18"/>
                    </a:moveTo>
                    <a:lnTo>
                      <a:pt x="30" y="12"/>
                    </a:lnTo>
                    <a:lnTo>
                      <a:pt x="48" y="0"/>
                    </a:lnTo>
                    <a:lnTo>
                      <a:pt x="48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3" name=""/>
              <p:cNvSpPr/>
              <p:nvPr/>
            </p:nvSpPr>
            <p:spPr>
              <a:xfrm flipV="1">
                <a:off x="3933000" y="4330080"/>
                <a:ext cx="673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4" name=""/>
              <p:cNvSpPr/>
              <p:nvPr/>
            </p:nvSpPr>
            <p:spPr>
              <a:xfrm flipV="1">
                <a:off x="4000680" y="4311720"/>
                <a:ext cx="40680" cy="18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5" name=""/>
              <p:cNvSpPr/>
              <p:nvPr/>
            </p:nvSpPr>
            <p:spPr>
              <a:xfrm>
                <a:off x="3716640" y="4340160"/>
                <a:ext cx="216360" cy="66600"/>
              </a:xfrm>
              <a:custGeom>
                <a:avLst/>
                <a:gdLst/>
                <a:ahLst/>
                <a:rect l="l" t="t" r="r" b="b"/>
                <a:pathLst>
                  <a:path w="96" h="42">
                    <a:moveTo>
                      <a:pt x="0" y="42"/>
                    </a:moveTo>
                    <a:lnTo>
                      <a:pt x="0" y="42"/>
                    </a:lnTo>
                    <a:lnTo>
                      <a:pt x="36" y="18"/>
                    </a:lnTo>
                    <a:lnTo>
                      <a:pt x="96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6" name=""/>
              <p:cNvSpPr/>
              <p:nvPr/>
            </p:nvSpPr>
            <p:spPr>
              <a:xfrm flipV="1">
                <a:off x="3716640" y="4368600"/>
                <a:ext cx="8100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7" name=""/>
              <p:cNvSpPr/>
              <p:nvPr/>
            </p:nvSpPr>
            <p:spPr>
              <a:xfrm flipV="1">
                <a:off x="3798000" y="4339800"/>
                <a:ext cx="13500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8" name=""/>
              <p:cNvSpPr/>
              <p:nvPr/>
            </p:nvSpPr>
            <p:spPr>
              <a:xfrm>
                <a:off x="3798000" y="4311720"/>
                <a:ext cx="243360" cy="56880"/>
              </a:xfrm>
              <a:custGeom>
                <a:avLst/>
                <a:gdLst/>
                <a:ahLst/>
                <a:rect l="l" t="t" r="r" b="b"/>
                <a:pathLst>
                  <a:path w="108" h="36">
                    <a:moveTo>
                      <a:pt x="60" y="18"/>
                    </a:moveTo>
                    <a:lnTo>
                      <a:pt x="0" y="36"/>
                    </a:lnTo>
                    <a:lnTo>
                      <a:pt x="18" y="18"/>
                    </a:lnTo>
                    <a:lnTo>
                      <a:pt x="108" y="0"/>
                    </a:lnTo>
                    <a:lnTo>
                      <a:pt x="108" y="0"/>
                    </a:lnTo>
                    <a:lnTo>
                      <a:pt x="60" y="1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080" bIns="10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9" name=""/>
              <p:cNvSpPr/>
              <p:nvPr/>
            </p:nvSpPr>
            <p:spPr>
              <a:xfrm flipH="1">
                <a:off x="3797640" y="4340160"/>
                <a:ext cx="13500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0" name=""/>
              <p:cNvSpPr/>
              <p:nvPr/>
            </p:nvSpPr>
            <p:spPr>
              <a:xfrm flipV="1">
                <a:off x="3798000" y="4339800"/>
                <a:ext cx="4032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1" name=""/>
              <p:cNvSpPr/>
              <p:nvPr/>
            </p:nvSpPr>
            <p:spPr>
              <a:xfrm flipV="1">
                <a:off x="3838320" y="4311360"/>
                <a:ext cx="20304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2" name=""/>
              <p:cNvSpPr/>
              <p:nvPr/>
            </p:nvSpPr>
            <p:spPr>
              <a:xfrm>
                <a:off x="3838320" y="4159080"/>
                <a:ext cx="340560" cy="181080"/>
              </a:xfrm>
              <a:custGeom>
                <a:avLst/>
                <a:gdLst/>
                <a:ahLst/>
                <a:rect l="l" t="t" r="r" b="b"/>
                <a:pathLst>
                  <a:path w="151" h="114">
                    <a:moveTo>
                      <a:pt x="0" y="114"/>
                    </a:moveTo>
                    <a:lnTo>
                      <a:pt x="54" y="24"/>
                    </a:lnTo>
                    <a:lnTo>
                      <a:pt x="151" y="0"/>
                    </a:lnTo>
                    <a:lnTo>
                      <a:pt x="90" y="96"/>
                    </a:lnTo>
                    <a:lnTo>
                      <a:pt x="0" y="114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3" name=""/>
              <p:cNvSpPr/>
              <p:nvPr/>
            </p:nvSpPr>
            <p:spPr>
              <a:xfrm>
                <a:off x="3960000" y="3862440"/>
                <a:ext cx="286200" cy="334800"/>
              </a:xfrm>
              <a:custGeom>
                <a:avLst/>
                <a:gdLst/>
                <a:ahLst/>
                <a:rect l="l" t="t" r="r" b="b"/>
                <a:pathLst>
                  <a:path w="127" h="211">
                    <a:moveTo>
                      <a:pt x="0" y="211"/>
                    </a:moveTo>
                    <a:lnTo>
                      <a:pt x="0" y="211"/>
                    </a:lnTo>
                    <a:lnTo>
                      <a:pt x="97" y="187"/>
                    </a:lnTo>
                    <a:lnTo>
                      <a:pt x="127" y="0"/>
                    </a:lnTo>
                    <a:lnTo>
                      <a:pt x="85" y="6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4" name=""/>
              <p:cNvSpPr/>
              <p:nvPr/>
            </p:nvSpPr>
            <p:spPr>
              <a:xfrm flipV="1">
                <a:off x="3960000" y="4159080"/>
                <a:ext cx="21888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5" name=""/>
              <p:cNvSpPr/>
              <p:nvPr/>
            </p:nvSpPr>
            <p:spPr>
              <a:xfrm flipV="1">
                <a:off x="4178880" y="3862440"/>
                <a:ext cx="67320" cy="2966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6" name=""/>
              <p:cNvSpPr/>
              <p:nvPr/>
            </p:nvSpPr>
            <p:spPr>
              <a:xfrm flipH="1">
                <a:off x="4151880" y="3862440"/>
                <a:ext cx="943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7" name=""/>
              <p:cNvSpPr/>
              <p:nvPr/>
            </p:nvSpPr>
            <p:spPr>
              <a:xfrm>
                <a:off x="4151880" y="3633840"/>
                <a:ext cx="148680" cy="237960"/>
              </a:xfrm>
              <a:custGeom>
                <a:avLst/>
                <a:gdLst/>
                <a:ahLst/>
                <a:rect l="l" t="t" r="r" b="b"/>
                <a:pathLst>
                  <a:path w="66" h="150">
                    <a:moveTo>
                      <a:pt x="0" y="150"/>
                    </a:moveTo>
                    <a:lnTo>
                      <a:pt x="42" y="144"/>
                    </a:lnTo>
                    <a:lnTo>
                      <a:pt x="66" y="0"/>
                    </a:lnTo>
                    <a:lnTo>
                      <a:pt x="66" y="0"/>
                    </a:lnTo>
                    <a:lnTo>
                      <a:pt x="0" y="15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8" name=""/>
              <p:cNvSpPr/>
              <p:nvPr/>
            </p:nvSpPr>
            <p:spPr>
              <a:xfrm flipV="1">
                <a:off x="4151880" y="3862440"/>
                <a:ext cx="943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9" name=""/>
              <p:cNvSpPr/>
              <p:nvPr/>
            </p:nvSpPr>
            <p:spPr>
              <a:xfrm flipV="1">
                <a:off x="4246560" y="3633480"/>
                <a:ext cx="54000" cy="228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0" name=""/>
              <p:cNvSpPr/>
              <p:nvPr/>
            </p:nvSpPr>
            <p:spPr>
              <a:xfrm>
                <a:off x="3960000" y="3871800"/>
                <a:ext cx="191520" cy="325440"/>
              </a:xfrm>
              <a:custGeom>
                <a:avLst/>
                <a:gdLst/>
                <a:ahLst/>
                <a:rect l="l" t="t" r="r" b="b"/>
                <a:pathLst>
                  <a:path w="85" h="205">
                    <a:moveTo>
                      <a:pt x="0" y="205"/>
                    </a:moveTo>
                    <a:lnTo>
                      <a:pt x="0" y="205"/>
                    </a:lnTo>
                    <a:lnTo>
                      <a:pt x="30" y="12"/>
                    </a:lnTo>
                    <a:lnTo>
                      <a:pt x="85" y="0"/>
                    </a:lnTo>
                    <a:lnTo>
                      <a:pt x="0" y="205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1" name=""/>
              <p:cNvSpPr/>
              <p:nvPr/>
            </p:nvSpPr>
            <p:spPr>
              <a:xfrm flipV="1">
                <a:off x="3960000" y="3890520"/>
                <a:ext cx="67320" cy="306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2" name=""/>
              <p:cNvSpPr/>
              <p:nvPr/>
            </p:nvSpPr>
            <p:spPr>
              <a:xfrm flipV="1">
                <a:off x="4027680" y="3871440"/>
                <a:ext cx="1242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3" name=""/>
              <p:cNvSpPr/>
              <p:nvPr/>
            </p:nvSpPr>
            <p:spPr>
              <a:xfrm>
                <a:off x="4027680" y="3633840"/>
                <a:ext cx="272880" cy="257040"/>
              </a:xfrm>
              <a:custGeom>
                <a:avLst/>
                <a:gdLst/>
                <a:ahLst/>
                <a:rect l="l" t="t" r="r" b="b"/>
                <a:pathLst>
                  <a:path w="121" h="162">
                    <a:moveTo>
                      <a:pt x="55" y="150"/>
                    </a:moveTo>
                    <a:lnTo>
                      <a:pt x="0" y="162"/>
                    </a:lnTo>
                    <a:lnTo>
                      <a:pt x="25" y="24"/>
                    </a:lnTo>
                    <a:lnTo>
                      <a:pt x="121" y="0"/>
                    </a:lnTo>
                    <a:lnTo>
                      <a:pt x="121" y="0"/>
                    </a:lnTo>
                    <a:lnTo>
                      <a:pt x="55" y="15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4" name=""/>
              <p:cNvSpPr/>
              <p:nvPr/>
            </p:nvSpPr>
            <p:spPr>
              <a:xfrm flipH="1">
                <a:off x="4027320" y="3871800"/>
                <a:ext cx="1242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5" name=""/>
              <p:cNvSpPr/>
              <p:nvPr/>
            </p:nvSpPr>
            <p:spPr>
              <a:xfrm flipV="1">
                <a:off x="4027680" y="3671280"/>
                <a:ext cx="56520" cy="219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6" name=""/>
              <p:cNvSpPr/>
              <p:nvPr/>
            </p:nvSpPr>
            <p:spPr>
              <a:xfrm flipV="1">
                <a:off x="4084560" y="3633480"/>
                <a:ext cx="216360" cy="37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7" name=""/>
              <p:cNvSpPr/>
              <p:nvPr/>
            </p:nvSpPr>
            <p:spPr>
              <a:xfrm>
                <a:off x="4084560" y="3328920"/>
                <a:ext cx="297360" cy="342720"/>
              </a:xfrm>
              <a:custGeom>
                <a:avLst/>
                <a:gdLst/>
                <a:ahLst/>
                <a:rect l="l" t="t" r="r" b="b"/>
                <a:pathLst>
                  <a:path w="132" h="216">
                    <a:moveTo>
                      <a:pt x="0" y="216"/>
                    </a:moveTo>
                    <a:lnTo>
                      <a:pt x="0" y="216"/>
                    </a:lnTo>
                    <a:lnTo>
                      <a:pt x="96" y="192"/>
                    </a:lnTo>
                    <a:lnTo>
                      <a:pt x="132" y="0"/>
                    </a:lnTo>
                    <a:lnTo>
                      <a:pt x="96" y="6"/>
                    </a:lnTo>
                    <a:lnTo>
                      <a:pt x="0" y="21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8" name=""/>
              <p:cNvSpPr/>
              <p:nvPr/>
            </p:nvSpPr>
            <p:spPr>
              <a:xfrm flipV="1">
                <a:off x="4084560" y="3633480"/>
                <a:ext cx="216360" cy="37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9" name=""/>
              <p:cNvSpPr/>
              <p:nvPr/>
            </p:nvSpPr>
            <p:spPr>
              <a:xfrm flipV="1">
                <a:off x="4300920" y="3328560"/>
                <a:ext cx="81000" cy="3049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0" name=""/>
              <p:cNvSpPr/>
              <p:nvPr/>
            </p:nvSpPr>
            <p:spPr>
              <a:xfrm flipH="1">
                <a:off x="4300560" y="3328920"/>
                <a:ext cx="8100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1" name=""/>
              <p:cNvSpPr/>
              <p:nvPr/>
            </p:nvSpPr>
            <p:spPr>
              <a:xfrm>
                <a:off x="4300920" y="3119400"/>
                <a:ext cx="135360" cy="218880"/>
              </a:xfrm>
              <a:custGeom>
                <a:avLst/>
                <a:gdLst/>
                <a:ahLst/>
                <a:rect l="l" t="t" r="r" b="b"/>
                <a:pathLst>
                  <a:path w="60" h="138">
                    <a:moveTo>
                      <a:pt x="0" y="138"/>
                    </a:moveTo>
                    <a:lnTo>
                      <a:pt x="36" y="132"/>
                    </a:lnTo>
                    <a:lnTo>
                      <a:pt x="60" y="0"/>
                    </a:lnTo>
                    <a:lnTo>
                      <a:pt x="60" y="0"/>
                    </a:lnTo>
                    <a:lnTo>
                      <a:pt x="0" y="13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2" name=""/>
              <p:cNvSpPr/>
              <p:nvPr/>
            </p:nvSpPr>
            <p:spPr>
              <a:xfrm flipV="1">
                <a:off x="4300920" y="3328920"/>
                <a:ext cx="8100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3" name=""/>
              <p:cNvSpPr/>
              <p:nvPr/>
            </p:nvSpPr>
            <p:spPr>
              <a:xfrm flipV="1">
                <a:off x="4381920" y="3119400"/>
                <a:ext cx="54000" cy="209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4" name=""/>
              <p:cNvSpPr/>
              <p:nvPr/>
            </p:nvSpPr>
            <p:spPr>
              <a:xfrm>
                <a:off x="4084560" y="3338280"/>
                <a:ext cx="216360" cy="333360"/>
              </a:xfrm>
              <a:custGeom>
                <a:avLst/>
                <a:gdLst/>
                <a:ahLst/>
                <a:rect l="l" t="t" r="r" b="b"/>
                <a:pathLst>
                  <a:path w="96" h="210">
                    <a:moveTo>
                      <a:pt x="0" y="210"/>
                    </a:moveTo>
                    <a:lnTo>
                      <a:pt x="0" y="210"/>
                    </a:lnTo>
                    <a:lnTo>
                      <a:pt x="48" y="12"/>
                    </a:lnTo>
                    <a:lnTo>
                      <a:pt x="96" y="0"/>
                    </a:lnTo>
                    <a:lnTo>
                      <a:pt x="0" y="21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5" name=""/>
              <p:cNvSpPr/>
              <p:nvPr/>
            </p:nvSpPr>
            <p:spPr>
              <a:xfrm flipV="1">
                <a:off x="4084560" y="3357000"/>
                <a:ext cx="107640" cy="314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6" name=""/>
              <p:cNvSpPr/>
              <p:nvPr/>
            </p:nvSpPr>
            <p:spPr>
              <a:xfrm flipV="1">
                <a:off x="4192200" y="3337920"/>
                <a:ext cx="1083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7" name=""/>
              <p:cNvSpPr/>
              <p:nvPr/>
            </p:nvSpPr>
            <p:spPr>
              <a:xfrm>
                <a:off x="4192200" y="3119400"/>
                <a:ext cx="243720" cy="237960"/>
              </a:xfrm>
              <a:custGeom>
                <a:avLst/>
                <a:gdLst/>
                <a:ahLst/>
                <a:rect l="l" t="t" r="r" b="b"/>
                <a:pathLst>
                  <a:path w="108" h="150">
                    <a:moveTo>
                      <a:pt x="48" y="138"/>
                    </a:moveTo>
                    <a:lnTo>
                      <a:pt x="0" y="150"/>
                    </a:lnTo>
                    <a:lnTo>
                      <a:pt x="12" y="90"/>
                    </a:lnTo>
                    <a:lnTo>
                      <a:pt x="108" y="0"/>
                    </a:lnTo>
                    <a:lnTo>
                      <a:pt x="108" y="0"/>
                    </a:lnTo>
                    <a:lnTo>
                      <a:pt x="48" y="13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8" name=""/>
              <p:cNvSpPr/>
              <p:nvPr/>
            </p:nvSpPr>
            <p:spPr>
              <a:xfrm flipH="1">
                <a:off x="4191840" y="3338280"/>
                <a:ext cx="1083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9" name=""/>
              <p:cNvSpPr/>
              <p:nvPr/>
            </p:nvSpPr>
            <p:spPr>
              <a:xfrm flipV="1">
                <a:off x="4192200" y="3262320"/>
                <a:ext cx="27000" cy="95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0" name=""/>
              <p:cNvSpPr/>
              <p:nvPr/>
            </p:nvSpPr>
            <p:spPr>
              <a:xfrm flipV="1">
                <a:off x="4219560" y="3119040"/>
                <a:ext cx="216720" cy="1429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1" name=""/>
              <p:cNvSpPr/>
              <p:nvPr/>
            </p:nvSpPr>
            <p:spPr>
              <a:xfrm>
                <a:off x="4219560" y="3119400"/>
                <a:ext cx="351720" cy="237960"/>
              </a:xfrm>
              <a:custGeom>
                <a:avLst/>
                <a:gdLst/>
                <a:ahLst/>
                <a:rect l="l" t="t" r="r" b="b"/>
                <a:pathLst>
                  <a:path w="156" h="150">
                    <a:moveTo>
                      <a:pt x="0" y="90"/>
                    </a:moveTo>
                    <a:lnTo>
                      <a:pt x="60" y="150"/>
                    </a:lnTo>
                    <a:lnTo>
                      <a:pt x="156" y="114"/>
                    </a:lnTo>
                    <a:lnTo>
                      <a:pt x="96" y="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2" name=""/>
              <p:cNvSpPr/>
              <p:nvPr/>
            </p:nvSpPr>
            <p:spPr>
              <a:xfrm>
                <a:off x="4354920" y="2862000"/>
                <a:ext cx="365040" cy="495360"/>
              </a:xfrm>
              <a:custGeom>
                <a:avLst/>
                <a:gdLst/>
                <a:ahLst/>
                <a:rect l="l" t="t" r="r" b="b"/>
                <a:pathLst>
                  <a:path w="162" h="312">
                    <a:moveTo>
                      <a:pt x="0" y="312"/>
                    </a:moveTo>
                    <a:lnTo>
                      <a:pt x="60" y="102"/>
                    </a:lnTo>
                    <a:lnTo>
                      <a:pt x="162" y="0"/>
                    </a:lnTo>
                    <a:lnTo>
                      <a:pt x="96" y="276"/>
                    </a:lnTo>
                    <a:lnTo>
                      <a:pt x="0" y="312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3" name=""/>
              <p:cNvSpPr/>
              <p:nvPr/>
            </p:nvSpPr>
            <p:spPr>
              <a:xfrm>
                <a:off x="4489920" y="2862000"/>
                <a:ext cx="365400" cy="314640"/>
              </a:xfrm>
              <a:custGeom>
                <a:avLst/>
                <a:gdLst/>
                <a:ahLst/>
                <a:rect l="l" t="t" r="r" b="b"/>
                <a:pathLst>
                  <a:path w="162" h="198">
                    <a:moveTo>
                      <a:pt x="0" y="102"/>
                    </a:moveTo>
                    <a:lnTo>
                      <a:pt x="66" y="198"/>
                    </a:lnTo>
                    <a:lnTo>
                      <a:pt x="162" y="96"/>
                    </a:lnTo>
                    <a:lnTo>
                      <a:pt x="102" y="0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4" name=""/>
              <p:cNvSpPr/>
              <p:nvPr/>
            </p:nvSpPr>
            <p:spPr>
              <a:xfrm>
                <a:off x="4638960" y="3014640"/>
                <a:ext cx="365400" cy="190440"/>
              </a:xfrm>
              <a:custGeom>
                <a:avLst/>
                <a:gdLst/>
                <a:ahLst/>
                <a:rect l="l" t="t" r="r" b="b"/>
                <a:pathLst>
                  <a:path w="162" h="120">
                    <a:moveTo>
                      <a:pt x="0" y="102"/>
                    </a:moveTo>
                    <a:lnTo>
                      <a:pt x="66" y="120"/>
                    </a:lnTo>
                    <a:lnTo>
                      <a:pt x="162" y="24"/>
                    </a:lnTo>
                    <a:lnTo>
                      <a:pt x="96" y="0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5" name=""/>
              <p:cNvSpPr/>
              <p:nvPr/>
            </p:nvSpPr>
            <p:spPr>
              <a:xfrm>
                <a:off x="4787640" y="2967120"/>
                <a:ext cx="378720" cy="237960"/>
              </a:xfrm>
              <a:custGeom>
                <a:avLst/>
                <a:gdLst/>
                <a:ahLst/>
                <a:rect l="l" t="t" r="r" b="b"/>
                <a:pathLst>
                  <a:path w="168" h="150">
                    <a:moveTo>
                      <a:pt x="0" y="150"/>
                    </a:moveTo>
                    <a:lnTo>
                      <a:pt x="66" y="108"/>
                    </a:lnTo>
                    <a:lnTo>
                      <a:pt x="168" y="0"/>
                    </a:lnTo>
                    <a:lnTo>
                      <a:pt x="96" y="54"/>
                    </a:lnTo>
                    <a:lnTo>
                      <a:pt x="0" y="150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6" name=""/>
              <p:cNvSpPr/>
              <p:nvPr/>
            </p:nvSpPr>
            <p:spPr>
              <a:xfrm>
                <a:off x="4937040" y="2967120"/>
                <a:ext cx="378360" cy="190440"/>
              </a:xfrm>
              <a:custGeom>
                <a:avLst/>
                <a:gdLst/>
                <a:ahLst/>
                <a:rect l="l" t="t" r="r" b="b"/>
                <a:pathLst>
                  <a:path w="168" h="120">
                    <a:moveTo>
                      <a:pt x="0" y="108"/>
                    </a:moveTo>
                    <a:lnTo>
                      <a:pt x="66" y="120"/>
                    </a:lnTo>
                    <a:lnTo>
                      <a:pt x="168" y="96"/>
                    </a:lnTo>
                    <a:lnTo>
                      <a:pt x="102" y="0"/>
                    </a:lnTo>
                    <a:lnTo>
                      <a:pt x="0" y="108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7" name=""/>
              <p:cNvSpPr/>
              <p:nvPr/>
            </p:nvSpPr>
            <p:spPr>
              <a:xfrm>
                <a:off x="5086080" y="3119400"/>
                <a:ext cx="378360" cy="457200"/>
              </a:xfrm>
              <a:custGeom>
                <a:avLst/>
                <a:gdLst/>
                <a:ahLst/>
                <a:rect l="l" t="t" r="r" b="b"/>
                <a:pathLst>
                  <a:path w="168" h="288">
                    <a:moveTo>
                      <a:pt x="0" y="24"/>
                    </a:moveTo>
                    <a:lnTo>
                      <a:pt x="66" y="288"/>
                    </a:lnTo>
                    <a:lnTo>
                      <a:pt x="168" y="264"/>
                    </a:lnTo>
                    <a:lnTo>
                      <a:pt x="102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8" name=""/>
              <p:cNvSpPr/>
              <p:nvPr/>
            </p:nvSpPr>
            <p:spPr>
              <a:xfrm>
                <a:off x="5329440" y="4311720"/>
                <a:ext cx="67320" cy="304560"/>
              </a:xfrm>
              <a:custGeom>
                <a:avLst/>
                <a:gdLst/>
                <a:ahLst/>
                <a:rect l="l" t="t" r="r" b="b"/>
                <a:pathLst>
                  <a:path w="30" h="192">
                    <a:moveTo>
                      <a:pt x="18" y="192"/>
                    </a:moveTo>
                    <a:lnTo>
                      <a:pt x="18" y="192"/>
                    </a:lnTo>
                    <a:lnTo>
                      <a:pt x="0" y="6"/>
                    </a:lnTo>
                    <a:lnTo>
                      <a:pt x="30" y="0"/>
                    </a:lnTo>
                    <a:lnTo>
                      <a:pt x="18" y="192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9" name=""/>
              <p:cNvSpPr/>
              <p:nvPr/>
            </p:nvSpPr>
            <p:spPr>
              <a:xfrm flipH="1" flipV="1">
                <a:off x="5329440" y="4321080"/>
                <a:ext cx="40320" cy="295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0" name=""/>
              <p:cNvSpPr/>
              <p:nvPr/>
            </p:nvSpPr>
            <p:spPr>
              <a:xfrm flipV="1">
                <a:off x="5329440" y="4311720"/>
                <a:ext cx="673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1" name=""/>
              <p:cNvSpPr/>
              <p:nvPr/>
            </p:nvSpPr>
            <p:spPr>
              <a:xfrm>
                <a:off x="5248080" y="3633840"/>
                <a:ext cx="203040" cy="687240"/>
              </a:xfrm>
              <a:custGeom>
                <a:avLst/>
                <a:gdLst/>
                <a:ahLst/>
                <a:rect l="l" t="t" r="r" b="b"/>
                <a:pathLst>
                  <a:path w="90" h="433">
                    <a:moveTo>
                      <a:pt x="66" y="427"/>
                    </a:moveTo>
                    <a:lnTo>
                      <a:pt x="36" y="433"/>
                    </a:lnTo>
                    <a:lnTo>
                      <a:pt x="0" y="18"/>
                    </a:lnTo>
                    <a:lnTo>
                      <a:pt x="90" y="0"/>
                    </a:lnTo>
                    <a:lnTo>
                      <a:pt x="66" y="427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2" name=""/>
              <p:cNvSpPr/>
              <p:nvPr/>
            </p:nvSpPr>
            <p:spPr>
              <a:xfrm flipH="1">
                <a:off x="5329080" y="4311720"/>
                <a:ext cx="673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3" name=""/>
              <p:cNvSpPr/>
              <p:nvPr/>
            </p:nvSpPr>
            <p:spPr>
              <a:xfrm flipH="1" flipV="1">
                <a:off x="5247720" y="3662280"/>
                <a:ext cx="81000" cy="65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4" name=""/>
              <p:cNvSpPr/>
              <p:nvPr/>
            </p:nvSpPr>
            <p:spPr>
              <a:xfrm flipV="1">
                <a:off x="5248080" y="3633480"/>
                <a:ext cx="20304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5" name=""/>
              <p:cNvSpPr/>
              <p:nvPr/>
            </p:nvSpPr>
            <p:spPr>
              <a:xfrm>
                <a:off x="5234760" y="3538440"/>
                <a:ext cx="229320" cy="123840"/>
              </a:xfrm>
              <a:custGeom>
                <a:avLst/>
                <a:gdLst/>
                <a:ahLst/>
                <a:rect l="l" t="t" r="r" b="b"/>
                <a:pathLst>
                  <a:path w="102" h="78">
                    <a:moveTo>
                      <a:pt x="96" y="60"/>
                    </a:moveTo>
                    <a:lnTo>
                      <a:pt x="6" y="78"/>
                    </a:lnTo>
                    <a:lnTo>
                      <a:pt x="0" y="24"/>
                    </a:lnTo>
                    <a:lnTo>
                      <a:pt x="102" y="0"/>
                    </a:lnTo>
                    <a:lnTo>
                      <a:pt x="102" y="0"/>
                    </a:lnTo>
                    <a:lnTo>
                      <a:pt x="96" y="6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6" name=""/>
              <p:cNvSpPr/>
              <p:nvPr/>
            </p:nvSpPr>
            <p:spPr>
              <a:xfrm flipH="1">
                <a:off x="5248080" y="3633840"/>
                <a:ext cx="20304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7" name=""/>
              <p:cNvSpPr/>
              <p:nvPr/>
            </p:nvSpPr>
            <p:spPr>
              <a:xfrm flipH="1" flipV="1">
                <a:off x="5234760" y="3576600"/>
                <a:ext cx="12960" cy="85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8" name=""/>
              <p:cNvSpPr/>
              <p:nvPr/>
            </p:nvSpPr>
            <p:spPr>
              <a:xfrm flipV="1">
                <a:off x="5234760" y="3538440"/>
                <a:ext cx="22932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9" name=""/>
              <p:cNvSpPr/>
              <p:nvPr/>
            </p:nvSpPr>
            <p:spPr>
              <a:xfrm>
                <a:off x="5369760" y="4292640"/>
                <a:ext cx="230040" cy="323640"/>
              </a:xfrm>
              <a:custGeom>
                <a:avLst/>
                <a:gdLst/>
                <a:ahLst/>
                <a:rect l="l" t="t" r="r" b="b"/>
                <a:pathLst>
                  <a:path w="102" h="204">
                    <a:moveTo>
                      <a:pt x="0" y="204"/>
                    </a:moveTo>
                    <a:lnTo>
                      <a:pt x="0" y="204"/>
                    </a:lnTo>
                    <a:lnTo>
                      <a:pt x="102" y="174"/>
                    </a:lnTo>
                    <a:lnTo>
                      <a:pt x="84" y="0"/>
                    </a:lnTo>
                    <a:lnTo>
                      <a:pt x="12" y="12"/>
                    </a:lnTo>
                    <a:lnTo>
                      <a:pt x="0" y="20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0" name=""/>
              <p:cNvSpPr/>
              <p:nvPr/>
            </p:nvSpPr>
            <p:spPr>
              <a:xfrm flipV="1">
                <a:off x="5369760" y="4568760"/>
                <a:ext cx="23004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1" name=""/>
              <p:cNvSpPr/>
              <p:nvPr/>
            </p:nvSpPr>
            <p:spPr>
              <a:xfrm flipH="1" flipV="1">
                <a:off x="5559480" y="4292280"/>
                <a:ext cx="40320" cy="276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2" name=""/>
              <p:cNvSpPr/>
              <p:nvPr/>
            </p:nvSpPr>
            <p:spPr>
              <a:xfrm flipH="1">
                <a:off x="5396400" y="4292640"/>
                <a:ext cx="1623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3" name=""/>
              <p:cNvSpPr/>
              <p:nvPr/>
            </p:nvSpPr>
            <p:spPr>
              <a:xfrm>
                <a:off x="5396760" y="3633840"/>
                <a:ext cx="162360" cy="677880"/>
              </a:xfrm>
              <a:custGeom>
                <a:avLst/>
                <a:gdLst/>
                <a:ahLst/>
                <a:rect l="l" t="t" r="r" b="b"/>
                <a:pathLst>
                  <a:path w="72" h="427">
                    <a:moveTo>
                      <a:pt x="0" y="427"/>
                    </a:moveTo>
                    <a:lnTo>
                      <a:pt x="72" y="415"/>
                    </a:lnTo>
                    <a:lnTo>
                      <a:pt x="36" y="0"/>
                    </a:lnTo>
                    <a:lnTo>
                      <a:pt x="24" y="0"/>
                    </a:lnTo>
                    <a:lnTo>
                      <a:pt x="0" y="427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4" name=""/>
              <p:cNvSpPr/>
              <p:nvPr/>
            </p:nvSpPr>
            <p:spPr>
              <a:xfrm flipV="1">
                <a:off x="5396760" y="4292280"/>
                <a:ext cx="1623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5" name=""/>
              <p:cNvSpPr/>
              <p:nvPr/>
            </p:nvSpPr>
            <p:spPr>
              <a:xfrm flipH="1" flipV="1">
                <a:off x="5477760" y="3633840"/>
                <a:ext cx="81000" cy="65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6" name=""/>
              <p:cNvSpPr/>
              <p:nvPr/>
            </p:nvSpPr>
            <p:spPr>
              <a:xfrm flipH="1">
                <a:off x="5450760" y="3633840"/>
                <a:ext cx="2700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7" name=""/>
              <p:cNvSpPr/>
              <p:nvPr/>
            </p:nvSpPr>
            <p:spPr>
              <a:xfrm>
                <a:off x="5451120" y="3538440"/>
                <a:ext cx="27000" cy="95400"/>
              </a:xfrm>
              <a:custGeom>
                <a:avLst/>
                <a:gdLst/>
                <a:ahLst/>
                <a:rect l="l" t="t" r="r" b="b"/>
                <a:pathLst>
                  <a:path w="12" h="60">
                    <a:moveTo>
                      <a:pt x="0" y="60"/>
                    </a:moveTo>
                    <a:lnTo>
                      <a:pt x="12" y="6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0" y="6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8" name=""/>
              <p:cNvSpPr/>
              <p:nvPr/>
            </p:nvSpPr>
            <p:spPr>
              <a:xfrm>
                <a:off x="5451120" y="3633840"/>
                <a:ext cx="2700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9" name=""/>
              <p:cNvSpPr/>
              <p:nvPr/>
            </p:nvSpPr>
            <p:spPr>
              <a:xfrm flipH="1" flipV="1">
                <a:off x="5464440" y="3538080"/>
                <a:ext cx="13680" cy="95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0" name=""/>
              <p:cNvSpPr/>
              <p:nvPr/>
            </p:nvSpPr>
            <p:spPr>
              <a:xfrm>
                <a:off x="5369760" y="4568760"/>
                <a:ext cx="378720" cy="324000"/>
              </a:xfrm>
              <a:custGeom>
                <a:avLst/>
                <a:gdLst/>
                <a:ahLst/>
                <a:rect l="l" t="t" r="r" b="b"/>
                <a:pathLst>
                  <a:path w="168" h="204">
                    <a:moveTo>
                      <a:pt x="0" y="30"/>
                    </a:moveTo>
                    <a:lnTo>
                      <a:pt x="72" y="204"/>
                    </a:lnTo>
                    <a:lnTo>
                      <a:pt x="168" y="180"/>
                    </a:lnTo>
                    <a:lnTo>
                      <a:pt x="102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1" name=""/>
              <p:cNvSpPr/>
              <p:nvPr/>
            </p:nvSpPr>
            <p:spPr>
              <a:xfrm>
                <a:off x="5532480" y="4854600"/>
                <a:ext cx="378720" cy="66600"/>
              </a:xfrm>
              <a:custGeom>
                <a:avLst/>
                <a:gdLst/>
                <a:ahLst/>
                <a:rect l="l" t="t" r="r" b="b"/>
                <a:pathLst>
                  <a:path w="168" h="42">
                    <a:moveTo>
                      <a:pt x="0" y="24"/>
                    </a:moveTo>
                    <a:lnTo>
                      <a:pt x="72" y="42"/>
                    </a:lnTo>
                    <a:lnTo>
                      <a:pt x="168" y="18"/>
                    </a:lnTo>
                    <a:lnTo>
                      <a:pt x="96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2" name=""/>
              <p:cNvSpPr/>
              <p:nvPr/>
            </p:nvSpPr>
            <p:spPr>
              <a:xfrm>
                <a:off x="5694480" y="4883040"/>
                <a:ext cx="392040" cy="171360"/>
              </a:xfrm>
              <a:custGeom>
                <a:avLst/>
                <a:gdLst/>
                <a:ahLst/>
                <a:rect l="l" t="t" r="r" b="b"/>
                <a:pathLst>
                  <a:path w="174" h="108">
                    <a:moveTo>
                      <a:pt x="0" y="24"/>
                    </a:moveTo>
                    <a:lnTo>
                      <a:pt x="72" y="108"/>
                    </a:lnTo>
                    <a:lnTo>
                      <a:pt x="174" y="84"/>
                    </a:lnTo>
                    <a:lnTo>
                      <a:pt x="96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3" name=""/>
              <p:cNvSpPr/>
              <p:nvPr/>
            </p:nvSpPr>
            <p:spPr>
              <a:xfrm>
                <a:off x="5857200" y="5016240"/>
                <a:ext cx="392040" cy="171720"/>
              </a:xfrm>
              <a:custGeom>
                <a:avLst/>
                <a:gdLst/>
                <a:ahLst/>
                <a:rect l="l" t="t" r="r" b="b"/>
                <a:pathLst>
                  <a:path w="174" h="108">
                    <a:moveTo>
                      <a:pt x="0" y="24"/>
                    </a:moveTo>
                    <a:lnTo>
                      <a:pt x="72" y="108"/>
                    </a:lnTo>
                    <a:lnTo>
                      <a:pt x="174" y="78"/>
                    </a:lnTo>
                    <a:lnTo>
                      <a:pt x="102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4" name=""/>
              <p:cNvSpPr/>
              <p:nvPr/>
            </p:nvSpPr>
            <p:spPr>
              <a:xfrm>
                <a:off x="6100560" y="5216400"/>
                <a:ext cx="121680" cy="66600"/>
              </a:xfrm>
              <a:custGeom>
                <a:avLst/>
                <a:gdLst/>
                <a:ahLst/>
                <a:rect l="l" t="t" r="r" b="b"/>
                <a:pathLst>
                  <a:path w="54" h="42">
                    <a:moveTo>
                      <a:pt x="42" y="42"/>
                    </a:moveTo>
                    <a:lnTo>
                      <a:pt x="42" y="42"/>
                    </a:lnTo>
                    <a:lnTo>
                      <a:pt x="0" y="12"/>
                    </a:lnTo>
                    <a:lnTo>
                      <a:pt x="54" y="0"/>
                    </a:lnTo>
                    <a:lnTo>
                      <a:pt x="42" y="42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5" name=""/>
              <p:cNvSpPr/>
              <p:nvPr/>
            </p:nvSpPr>
            <p:spPr>
              <a:xfrm flipH="1" flipV="1">
                <a:off x="6100560" y="5235480"/>
                <a:ext cx="9432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6" name=""/>
              <p:cNvSpPr/>
              <p:nvPr/>
            </p:nvSpPr>
            <p:spPr>
              <a:xfrm flipV="1">
                <a:off x="6100560" y="5216040"/>
                <a:ext cx="121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7" name=""/>
              <p:cNvSpPr/>
              <p:nvPr/>
            </p:nvSpPr>
            <p:spPr>
              <a:xfrm>
                <a:off x="6019560" y="5140080"/>
                <a:ext cx="230040" cy="95400"/>
              </a:xfrm>
              <a:custGeom>
                <a:avLst/>
                <a:gdLst/>
                <a:ahLst/>
                <a:rect l="l" t="t" r="r" b="b"/>
                <a:pathLst>
                  <a:path w="102" h="60">
                    <a:moveTo>
                      <a:pt x="90" y="48"/>
                    </a:moveTo>
                    <a:lnTo>
                      <a:pt x="36" y="60"/>
                    </a:lnTo>
                    <a:lnTo>
                      <a:pt x="0" y="30"/>
                    </a:lnTo>
                    <a:lnTo>
                      <a:pt x="102" y="0"/>
                    </a:lnTo>
                    <a:lnTo>
                      <a:pt x="102" y="0"/>
                    </a:lnTo>
                    <a:lnTo>
                      <a:pt x="90" y="4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8" name=""/>
              <p:cNvSpPr/>
              <p:nvPr/>
            </p:nvSpPr>
            <p:spPr>
              <a:xfrm flipH="1">
                <a:off x="6100560" y="5216400"/>
                <a:ext cx="121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9" name=""/>
              <p:cNvSpPr/>
              <p:nvPr/>
            </p:nvSpPr>
            <p:spPr>
              <a:xfrm flipH="1" flipV="1">
                <a:off x="6019200" y="5187960"/>
                <a:ext cx="8100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0" name=""/>
              <p:cNvSpPr/>
              <p:nvPr/>
            </p:nvSpPr>
            <p:spPr>
              <a:xfrm flipV="1">
                <a:off x="6019560" y="5139720"/>
                <a:ext cx="230040" cy="47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1" name=""/>
              <p:cNvSpPr/>
              <p:nvPr/>
            </p:nvSpPr>
            <p:spPr>
              <a:xfrm>
                <a:off x="6195240" y="5207040"/>
                <a:ext cx="230040" cy="75960"/>
              </a:xfrm>
              <a:custGeom>
                <a:avLst/>
                <a:gdLst/>
                <a:ahLst/>
                <a:rect l="l" t="t" r="r" b="b"/>
                <a:pathLst>
                  <a:path w="102" h="48">
                    <a:moveTo>
                      <a:pt x="0" y="48"/>
                    </a:moveTo>
                    <a:lnTo>
                      <a:pt x="0" y="48"/>
                    </a:lnTo>
                    <a:lnTo>
                      <a:pt x="102" y="18"/>
                    </a:lnTo>
                    <a:lnTo>
                      <a:pt x="72" y="0"/>
                    </a:lnTo>
                    <a:lnTo>
                      <a:pt x="12" y="6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160" bIns="29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2" name=""/>
              <p:cNvSpPr/>
              <p:nvPr/>
            </p:nvSpPr>
            <p:spPr>
              <a:xfrm flipV="1">
                <a:off x="6195240" y="5235480"/>
                <a:ext cx="23004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3" name=""/>
              <p:cNvSpPr/>
              <p:nvPr/>
            </p:nvSpPr>
            <p:spPr>
              <a:xfrm flipH="1" flipV="1">
                <a:off x="6357600" y="5206680"/>
                <a:ext cx="6732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4" name=""/>
              <p:cNvSpPr/>
              <p:nvPr/>
            </p:nvSpPr>
            <p:spPr>
              <a:xfrm flipH="1">
                <a:off x="6222600" y="5207040"/>
                <a:ext cx="13536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5" name=""/>
              <p:cNvSpPr/>
              <p:nvPr/>
            </p:nvSpPr>
            <p:spPr>
              <a:xfrm>
                <a:off x="6222600" y="5140080"/>
                <a:ext cx="135360" cy="76320"/>
              </a:xfrm>
              <a:custGeom>
                <a:avLst/>
                <a:gdLst/>
                <a:ahLst/>
                <a:rect l="l" t="t" r="r" b="b"/>
                <a:pathLst>
                  <a:path w="60" h="48">
                    <a:moveTo>
                      <a:pt x="0" y="48"/>
                    </a:moveTo>
                    <a:lnTo>
                      <a:pt x="60" y="42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6" name=""/>
              <p:cNvSpPr/>
              <p:nvPr/>
            </p:nvSpPr>
            <p:spPr>
              <a:xfrm flipV="1">
                <a:off x="6222600" y="5207040"/>
                <a:ext cx="13536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7" name=""/>
              <p:cNvSpPr/>
              <p:nvPr/>
            </p:nvSpPr>
            <p:spPr>
              <a:xfrm flipH="1" flipV="1">
                <a:off x="6249240" y="5140080"/>
                <a:ext cx="108360" cy="66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160" bIns="20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8" name=""/>
              <p:cNvSpPr/>
              <p:nvPr/>
            </p:nvSpPr>
            <p:spPr>
              <a:xfrm>
                <a:off x="2850840" y="4359240"/>
                <a:ext cx="310680" cy="76320"/>
              </a:xfrm>
              <a:custGeom>
                <a:avLst/>
                <a:gdLst/>
                <a:ahLst/>
                <a:rect l="l" t="t" r="r" b="b"/>
                <a:pathLst>
                  <a:path w="138" h="48">
                    <a:moveTo>
                      <a:pt x="0" y="24"/>
                    </a:moveTo>
                    <a:lnTo>
                      <a:pt x="48" y="48"/>
                    </a:lnTo>
                    <a:lnTo>
                      <a:pt x="138" y="24"/>
                    </a:lnTo>
                    <a:lnTo>
                      <a:pt x="90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9" name=""/>
              <p:cNvSpPr/>
              <p:nvPr/>
            </p:nvSpPr>
            <p:spPr>
              <a:xfrm>
                <a:off x="2958480" y="4397400"/>
                <a:ext cx="311400" cy="95040"/>
              </a:xfrm>
              <a:custGeom>
                <a:avLst/>
                <a:gdLst/>
                <a:ahLst/>
                <a:rect l="l" t="t" r="r" b="b"/>
                <a:pathLst>
                  <a:path w="138" h="60">
                    <a:moveTo>
                      <a:pt x="0" y="24"/>
                    </a:moveTo>
                    <a:lnTo>
                      <a:pt x="48" y="60"/>
                    </a:lnTo>
                    <a:lnTo>
                      <a:pt x="138" y="36"/>
                    </a:lnTo>
                    <a:lnTo>
                      <a:pt x="90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0" name=""/>
              <p:cNvSpPr/>
              <p:nvPr/>
            </p:nvSpPr>
            <p:spPr>
              <a:xfrm>
                <a:off x="3067200" y="4454280"/>
                <a:ext cx="310680" cy="76320"/>
              </a:xfrm>
              <a:custGeom>
                <a:avLst/>
                <a:gdLst/>
                <a:ahLst/>
                <a:rect l="l" t="t" r="r" b="b"/>
                <a:pathLst>
                  <a:path w="138" h="48">
                    <a:moveTo>
                      <a:pt x="0" y="24"/>
                    </a:moveTo>
                    <a:lnTo>
                      <a:pt x="48" y="48"/>
                    </a:lnTo>
                    <a:lnTo>
                      <a:pt x="138" y="24"/>
                    </a:lnTo>
                    <a:lnTo>
                      <a:pt x="90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1" name=""/>
              <p:cNvSpPr/>
              <p:nvPr/>
            </p:nvSpPr>
            <p:spPr>
              <a:xfrm>
                <a:off x="3175560" y="4492440"/>
                <a:ext cx="310680" cy="85680"/>
              </a:xfrm>
              <a:custGeom>
                <a:avLst/>
                <a:gdLst/>
                <a:ahLst/>
                <a:rect l="l" t="t" r="r" b="b"/>
                <a:pathLst>
                  <a:path w="138" h="54">
                    <a:moveTo>
                      <a:pt x="0" y="24"/>
                    </a:moveTo>
                    <a:lnTo>
                      <a:pt x="48" y="54"/>
                    </a:lnTo>
                    <a:lnTo>
                      <a:pt x="138" y="24"/>
                    </a:lnTo>
                    <a:lnTo>
                      <a:pt x="90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2" name=""/>
              <p:cNvSpPr/>
              <p:nvPr/>
            </p:nvSpPr>
            <p:spPr>
              <a:xfrm>
                <a:off x="3283560" y="4397400"/>
                <a:ext cx="324720" cy="180720"/>
              </a:xfrm>
              <a:custGeom>
                <a:avLst/>
                <a:gdLst/>
                <a:ahLst/>
                <a:rect l="l" t="t" r="r" b="b"/>
                <a:pathLst>
                  <a:path w="144" h="114">
                    <a:moveTo>
                      <a:pt x="0" y="114"/>
                    </a:moveTo>
                    <a:lnTo>
                      <a:pt x="48" y="30"/>
                    </a:lnTo>
                    <a:lnTo>
                      <a:pt x="144" y="0"/>
                    </a:lnTo>
                    <a:lnTo>
                      <a:pt x="90" y="84"/>
                    </a:lnTo>
                    <a:lnTo>
                      <a:pt x="0" y="114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3" name=""/>
              <p:cNvSpPr/>
              <p:nvPr/>
            </p:nvSpPr>
            <p:spPr>
              <a:xfrm>
                <a:off x="3391920" y="4397400"/>
                <a:ext cx="324720" cy="56880"/>
              </a:xfrm>
              <a:custGeom>
                <a:avLst/>
                <a:gdLst/>
                <a:ahLst/>
                <a:rect l="l" t="t" r="r" b="b"/>
                <a:pathLst>
                  <a:path w="144" h="36">
                    <a:moveTo>
                      <a:pt x="0" y="30"/>
                    </a:moveTo>
                    <a:lnTo>
                      <a:pt x="54" y="36"/>
                    </a:lnTo>
                    <a:lnTo>
                      <a:pt x="144" y="6"/>
                    </a:lnTo>
                    <a:lnTo>
                      <a:pt x="96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080" bIns="10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4" name=""/>
              <p:cNvSpPr/>
              <p:nvPr/>
            </p:nvSpPr>
            <p:spPr>
              <a:xfrm>
                <a:off x="3513600" y="4368600"/>
                <a:ext cx="284040" cy="85680"/>
              </a:xfrm>
              <a:custGeom>
                <a:avLst/>
                <a:gdLst/>
                <a:ahLst/>
                <a:rect l="l" t="t" r="r" b="b"/>
                <a:pathLst>
                  <a:path w="126" h="54">
                    <a:moveTo>
                      <a:pt x="0" y="54"/>
                    </a:moveTo>
                    <a:lnTo>
                      <a:pt x="0" y="54"/>
                    </a:lnTo>
                    <a:lnTo>
                      <a:pt x="90" y="24"/>
                    </a:lnTo>
                    <a:lnTo>
                      <a:pt x="126" y="0"/>
                    </a:lnTo>
                    <a:lnTo>
                      <a:pt x="108" y="6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5" name=""/>
              <p:cNvSpPr/>
              <p:nvPr/>
            </p:nvSpPr>
            <p:spPr>
              <a:xfrm flipV="1">
                <a:off x="3513600" y="4406760"/>
                <a:ext cx="20304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6" name=""/>
              <p:cNvSpPr/>
              <p:nvPr/>
            </p:nvSpPr>
            <p:spPr>
              <a:xfrm flipV="1">
                <a:off x="3716640" y="4368600"/>
                <a:ext cx="8100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7" name=""/>
              <p:cNvSpPr/>
              <p:nvPr/>
            </p:nvSpPr>
            <p:spPr>
              <a:xfrm flipH="1">
                <a:off x="3756600" y="4368600"/>
                <a:ext cx="4068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8" name=""/>
              <p:cNvSpPr/>
              <p:nvPr/>
            </p:nvSpPr>
            <p:spPr>
              <a:xfrm>
                <a:off x="3756960" y="4340160"/>
                <a:ext cx="81000" cy="38160"/>
              </a:xfrm>
              <a:custGeom>
                <a:avLst/>
                <a:gdLst/>
                <a:ahLst/>
                <a:rect l="l" t="t" r="r" b="b"/>
                <a:pathLst>
                  <a:path w="36" h="24">
                    <a:moveTo>
                      <a:pt x="0" y="24"/>
                    </a:moveTo>
                    <a:lnTo>
                      <a:pt x="18" y="18"/>
                    </a:lnTo>
                    <a:lnTo>
                      <a:pt x="36" y="0"/>
                    </a:lnTo>
                    <a:lnTo>
                      <a:pt x="36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9" name=""/>
              <p:cNvSpPr/>
              <p:nvPr/>
            </p:nvSpPr>
            <p:spPr>
              <a:xfrm flipV="1">
                <a:off x="3756960" y="4368240"/>
                <a:ext cx="4068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0" name=""/>
              <p:cNvSpPr/>
              <p:nvPr/>
            </p:nvSpPr>
            <p:spPr>
              <a:xfrm flipV="1">
                <a:off x="3798000" y="4339800"/>
                <a:ext cx="4032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1" name=""/>
              <p:cNvSpPr/>
              <p:nvPr/>
            </p:nvSpPr>
            <p:spPr>
              <a:xfrm>
                <a:off x="3513600" y="4378320"/>
                <a:ext cx="243360" cy="75960"/>
              </a:xfrm>
              <a:custGeom>
                <a:avLst/>
                <a:gdLst/>
                <a:ahLst/>
                <a:rect l="l" t="t" r="r" b="b"/>
                <a:pathLst>
                  <a:path w="108" h="48">
                    <a:moveTo>
                      <a:pt x="0" y="48"/>
                    </a:moveTo>
                    <a:lnTo>
                      <a:pt x="0" y="48"/>
                    </a:lnTo>
                    <a:lnTo>
                      <a:pt x="48" y="18"/>
                    </a:lnTo>
                    <a:lnTo>
                      <a:pt x="108" y="0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160" bIns="29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2" name=""/>
              <p:cNvSpPr/>
              <p:nvPr/>
            </p:nvSpPr>
            <p:spPr>
              <a:xfrm flipV="1">
                <a:off x="3513600" y="4406760"/>
                <a:ext cx="10836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3" name=""/>
              <p:cNvSpPr/>
              <p:nvPr/>
            </p:nvSpPr>
            <p:spPr>
              <a:xfrm flipV="1">
                <a:off x="3621960" y="4377960"/>
                <a:ext cx="13500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4" name=""/>
              <p:cNvSpPr/>
              <p:nvPr/>
            </p:nvSpPr>
            <p:spPr>
              <a:xfrm>
                <a:off x="3621960" y="4340160"/>
                <a:ext cx="216360" cy="66600"/>
              </a:xfrm>
              <a:custGeom>
                <a:avLst/>
                <a:gdLst/>
                <a:ahLst/>
                <a:rect l="l" t="t" r="r" b="b"/>
                <a:pathLst>
                  <a:path w="96" h="42">
                    <a:moveTo>
                      <a:pt x="60" y="24"/>
                    </a:moveTo>
                    <a:lnTo>
                      <a:pt x="0" y="42"/>
                    </a:lnTo>
                    <a:lnTo>
                      <a:pt x="6" y="36"/>
                    </a:lnTo>
                    <a:lnTo>
                      <a:pt x="96" y="0"/>
                    </a:lnTo>
                    <a:lnTo>
                      <a:pt x="96" y="0"/>
                    </a:lnTo>
                    <a:lnTo>
                      <a:pt x="60" y="2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5" name=""/>
              <p:cNvSpPr/>
              <p:nvPr/>
            </p:nvSpPr>
            <p:spPr>
              <a:xfrm flipH="1">
                <a:off x="3621600" y="4378320"/>
                <a:ext cx="13500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6" name=""/>
              <p:cNvSpPr/>
              <p:nvPr/>
            </p:nvSpPr>
            <p:spPr>
              <a:xfrm flipV="1">
                <a:off x="3621960" y="4397400"/>
                <a:ext cx="1296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7" name=""/>
              <p:cNvSpPr/>
              <p:nvPr/>
            </p:nvSpPr>
            <p:spPr>
              <a:xfrm flipV="1">
                <a:off x="3635280" y="4339800"/>
                <a:ext cx="20304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8" name=""/>
              <p:cNvSpPr/>
              <p:nvPr/>
            </p:nvSpPr>
            <p:spPr>
              <a:xfrm>
                <a:off x="3635280" y="4197240"/>
                <a:ext cx="324720" cy="200160"/>
              </a:xfrm>
              <a:custGeom>
                <a:avLst/>
                <a:gdLst/>
                <a:ahLst/>
                <a:rect l="l" t="t" r="r" b="b"/>
                <a:pathLst>
                  <a:path w="144" h="126">
                    <a:moveTo>
                      <a:pt x="0" y="126"/>
                    </a:moveTo>
                    <a:lnTo>
                      <a:pt x="54" y="42"/>
                    </a:lnTo>
                    <a:lnTo>
                      <a:pt x="144" y="0"/>
                    </a:lnTo>
                    <a:lnTo>
                      <a:pt x="90" y="90"/>
                    </a:lnTo>
                    <a:lnTo>
                      <a:pt x="0" y="126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9" name=""/>
              <p:cNvSpPr/>
              <p:nvPr/>
            </p:nvSpPr>
            <p:spPr>
              <a:xfrm>
                <a:off x="3756960" y="3890880"/>
                <a:ext cx="270360" cy="372960"/>
              </a:xfrm>
              <a:custGeom>
                <a:avLst/>
                <a:gdLst/>
                <a:ahLst/>
                <a:rect l="l" t="t" r="r" b="b"/>
                <a:pathLst>
                  <a:path w="120" h="235">
                    <a:moveTo>
                      <a:pt x="0" y="235"/>
                    </a:moveTo>
                    <a:lnTo>
                      <a:pt x="0" y="235"/>
                    </a:lnTo>
                    <a:lnTo>
                      <a:pt x="90" y="193"/>
                    </a:lnTo>
                    <a:lnTo>
                      <a:pt x="120" y="0"/>
                    </a:lnTo>
                    <a:lnTo>
                      <a:pt x="90" y="6"/>
                    </a:lnTo>
                    <a:lnTo>
                      <a:pt x="0" y="235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0" name=""/>
              <p:cNvSpPr/>
              <p:nvPr/>
            </p:nvSpPr>
            <p:spPr>
              <a:xfrm flipV="1">
                <a:off x="3756960" y="4196880"/>
                <a:ext cx="20304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1" name=""/>
              <p:cNvSpPr/>
              <p:nvPr/>
            </p:nvSpPr>
            <p:spPr>
              <a:xfrm flipV="1">
                <a:off x="3960000" y="3890520"/>
                <a:ext cx="67320" cy="306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2" name=""/>
              <p:cNvSpPr/>
              <p:nvPr/>
            </p:nvSpPr>
            <p:spPr>
              <a:xfrm flipH="1">
                <a:off x="3959640" y="3890880"/>
                <a:ext cx="673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3" name=""/>
              <p:cNvSpPr/>
              <p:nvPr/>
            </p:nvSpPr>
            <p:spPr>
              <a:xfrm>
                <a:off x="3960000" y="3671640"/>
                <a:ext cx="124200" cy="228600"/>
              </a:xfrm>
              <a:custGeom>
                <a:avLst/>
                <a:gdLst/>
                <a:ahLst/>
                <a:rect l="l" t="t" r="r" b="b"/>
                <a:pathLst>
                  <a:path w="55" h="144">
                    <a:moveTo>
                      <a:pt x="0" y="144"/>
                    </a:moveTo>
                    <a:lnTo>
                      <a:pt x="30" y="138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4" name=""/>
              <p:cNvSpPr/>
              <p:nvPr/>
            </p:nvSpPr>
            <p:spPr>
              <a:xfrm flipV="1">
                <a:off x="3960000" y="3890880"/>
                <a:ext cx="673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5" name=""/>
              <p:cNvSpPr/>
              <p:nvPr/>
            </p:nvSpPr>
            <p:spPr>
              <a:xfrm flipV="1">
                <a:off x="4027680" y="3671280"/>
                <a:ext cx="56520" cy="219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6" name=""/>
              <p:cNvSpPr/>
              <p:nvPr/>
            </p:nvSpPr>
            <p:spPr>
              <a:xfrm>
                <a:off x="3756960" y="3900240"/>
                <a:ext cx="203040" cy="363600"/>
              </a:xfrm>
              <a:custGeom>
                <a:avLst/>
                <a:gdLst/>
                <a:ahLst/>
                <a:rect l="l" t="t" r="r" b="b"/>
                <a:pathLst>
                  <a:path w="90" h="229">
                    <a:moveTo>
                      <a:pt x="0" y="229"/>
                    </a:moveTo>
                    <a:lnTo>
                      <a:pt x="0" y="229"/>
                    </a:lnTo>
                    <a:lnTo>
                      <a:pt x="36" y="12"/>
                    </a:lnTo>
                    <a:lnTo>
                      <a:pt x="90" y="0"/>
                    </a:lnTo>
                    <a:lnTo>
                      <a:pt x="0" y="229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7" name=""/>
              <p:cNvSpPr/>
              <p:nvPr/>
            </p:nvSpPr>
            <p:spPr>
              <a:xfrm flipV="1">
                <a:off x="3756960" y="3918960"/>
                <a:ext cx="81000" cy="344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8" name=""/>
              <p:cNvSpPr/>
              <p:nvPr/>
            </p:nvSpPr>
            <p:spPr>
              <a:xfrm flipV="1">
                <a:off x="3838320" y="3899880"/>
                <a:ext cx="121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9" name=""/>
              <p:cNvSpPr/>
              <p:nvPr/>
            </p:nvSpPr>
            <p:spPr>
              <a:xfrm>
                <a:off x="3838320" y="3671640"/>
                <a:ext cx="245880" cy="247680"/>
              </a:xfrm>
              <a:custGeom>
                <a:avLst/>
                <a:gdLst/>
                <a:ahLst/>
                <a:rect l="l" t="t" r="r" b="b"/>
                <a:pathLst>
                  <a:path w="109" h="156">
                    <a:moveTo>
                      <a:pt x="54" y="144"/>
                    </a:moveTo>
                    <a:lnTo>
                      <a:pt x="0" y="156"/>
                    </a:lnTo>
                    <a:lnTo>
                      <a:pt x="18" y="60"/>
                    </a:lnTo>
                    <a:lnTo>
                      <a:pt x="109" y="0"/>
                    </a:lnTo>
                    <a:lnTo>
                      <a:pt x="109" y="0"/>
                    </a:lnTo>
                    <a:lnTo>
                      <a:pt x="54" y="144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0" name=""/>
              <p:cNvSpPr/>
              <p:nvPr/>
            </p:nvSpPr>
            <p:spPr>
              <a:xfrm flipH="1">
                <a:off x="3838320" y="3900240"/>
                <a:ext cx="121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1" name=""/>
              <p:cNvSpPr/>
              <p:nvPr/>
            </p:nvSpPr>
            <p:spPr>
              <a:xfrm flipV="1">
                <a:off x="3838320" y="3766680"/>
                <a:ext cx="40320" cy="152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2" name=""/>
              <p:cNvSpPr/>
              <p:nvPr/>
            </p:nvSpPr>
            <p:spPr>
              <a:xfrm flipV="1">
                <a:off x="3878640" y="3671280"/>
                <a:ext cx="205560" cy="95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3" name=""/>
              <p:cNvSpPr/>
              <p:nvPr/>
            </p:nvSpPr>
            <p:spPr>
              <a:xfrm>
                <a:off x="3878640" y="3357360"/>
                <a:ext cx="313200" cy="409680"/>
              </a:xfrm>
              <a:custGeom>
                <a:avLst/>
                <a:gdLst/>
                <a:ahLst/>
                <a:rect l="l" t="t" r="r" b="b"/>
                <a:pathLst>
                  <a:path w="139" h="258">
                    <a:moveTo>
                      <a:pt x="0" y="258"/>
                    </a:moveTo>
                    <a:lnTo>
                      <a:pt x="0" y="258"/>
                    </a:lnTo>
                    <a:lnTo>
                      <a:pt x="91" y="198"/>
                    </a:lnTo>
                    <a:lnTo>
                      <a:pt x="139" y="0"/>
                    </a:lnTo>
                    <a:lnTo>
                      <a:pt x="121" y="6"/>
                    </a:lnTo>
                    <a:lnTo>
                      <a:pt x="0" y="25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4" name=""/>
              <p:cNvSpPr/>
              <p:nvPr/>
            </p:nvSpPr>
            <p:spPr>
              <a:xfrm flipV="1">
                <a:off x="3878640" y="3671280"/>
                <a:ext cx="205560" cy="95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5" name=""/>
              <p:cNvSpPr/>
              <p:nvPr/>
            </p:nvSpPr>
            <p:spPr>
              <a:xfrm flipV="1">
                <a:off x="4084560" y="3357000"/>
                <a:ext cx="107640" cy="314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6" name=""/>
              <p:cNvSpPr/>
              <p:nvPr/>
            </p:nvSpPr>
            <p:spPr>
              <a:xfrm flipH="1">
                <a:off x="4151880" y="3357360"/>
                <a:ext cx="403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7" name=""/>
              <p:cNvSpPr/>
              <p:nvPr/>
            </p:nvSpPr>
            <p:spPr>
              <a:xfrm>
                <a:off x="4151880" y="3262320"/>
                <a:ext cx="67320" cy="104760"/>
              </a:xfrm>
              <a:custGeom>
                <a:avLst/>
                <a:gdLst/>
                <a:ahLst/>
                <a:rect l="l" t="t" r="r" b="b"/>
                <a:pathLst>
                  <a:path w="30" h="66">
                    <a:moveTo>
                      <a:pt x="0" y="66"/>
                    </a:moveTo>
                    <a:lnTo>
                      <a:pt x="18" y="60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8" name=""/>
              <p:cNvSpPr/>
              <p:nvPr/>
            </p:nvSpPr>
            <p:spPr>
              <a:xfrm flipV="1">
                <a:off x="4151880" y="3357000"/>
                <a:ext cx="403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9" name=""/>
              <p:cNvSpPr/>
              <p:nvPr/>
            </p:nvSpPr>
            <p:spPr>
              <a:xfrm flipV="1">
                <a:off x="4192200" y="3262320"/>
                <a:ext cx="27000" cy="95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0" name=""/>
              <p:cNvSpPr/>
              <p:nvPr/>
            </p:nvSpPr>
            <p:spPr>
              <a:xfrm>
                <a:off x="3906000" y="3948120"/>
                <a:ext cx="191520" cy="515880"/>
              </a:xfrm>
              <a:custGeom>
                <a:avLst/>
                <a:gdLst/>
                <a:ahLst/>
                <a:rect l="l" t="t" r="r" b="b"/>
                <a:pathLst>
                  <a:path w="85" h="325">
                    <a:moveTo>
                      <a:pt x="42" y="325"/>
                    </a:moveTo>
                    <a:lnTo>
                      <a:pt x="42" y="325"/>
                    </a:lnTo>
                    <a:lnTo>
                      <a:pt x="0" y="0"/>
                    </a:lnTo>
                    <a:lnTo>
                      <a:pt x="85" y="12"/>
                    </a:lnTo>
                    <a:lnTo>
                      <a:pt x="42" y="325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1" name=""/>
              <p:cNvSpPr/>
              <p:nvPr/>
            </p:nvSpPr>
            <p:spPr>
              <a:xfrm flipH="1" flipV="1">
                <a:off x="3906000" y="3947760"/>
                <a:ext cx="94320" cy="515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2" name=""/>
              <p:cNvSpPr/>
              <p:nvPr/>
            </p:nvSpPr>
            <p:spPr>
              <a:xfrm>
                <a:off x="3906000" y="3948120"/>
                <a:ext cx="1915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3" name=""/>
              <p:cNvSpPr/>
              <p:nvPr/>
            </p:nvSpPr>
            <p:spPr>
              <a:xfrm flipH="1">
                <a:off x="4000320" y="3967200"/>
                <a:ext cx="96840" cy="496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4" name=""/>
              <p:cNvSpPr/>
              <p:nvPr/>
            </p:nvSpPr>
            <p:spPr>
              <a:xfrm>
                <a:off x="3878640" y="3367080"/>
                <a:ext cx="327240" cy="600120"/>
              </a:xfrm>
              <a:custGeom>
                <a:avLst/>
                <a:gdLst/>
                <a:ahLst/>
                <a:rect l="l" t="t" r="r" b="b"/>
                <a:pathLst>
                  <a:path w="145" h="378">
                    <a:moveTo>
                      <a:pt x="97" y="378"/>
                    </a:moveTo>
                    <a:lnTo>
                      <a:pt x="12" y="366"/>
                    </a:lnTo>
                    <a:lnTo>
                      <a:pt x="0" y="252"/>
                    </a:lnTo>
                    <a:lnTo>
                      <a:pt x="121" y="0"/>
                    </a:lnTo>
                    <a:lnTo>
                      <a:pt x="145" y="6"/>
                    </a:lnTo>
                    <a:lnTo>
                      <a:pt x="97" y="37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5" name=""/>
              <p:cNvSpPr/>
              <p:nvPr/>
            </p:nvSpPr>
            <p:spPr>
              <a:xfrm flipH="1" flipV="1">
                <a:off x="3906000" y="3947760"/>
                <a:ext cx="1915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6" name=""/>
              <p:cNvSpPr/>
              <p:nvPr/>
            </p:nvSpPr>
            <p:spPr>
              <a:xfrm flipH="1" flipV="1">
                <a:off x="3878280" y="3766680"/>
                <a:ext cx="27000" cy="181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7" name=""/>
              <p:cNvSpPr/>
              <p:nvPr/>
            </p:nvSpPr>
            <p:spPr>
              <a:xfrm>
                <a:off x="4151880" y="3367080"/>
                <a:ext cx="5400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8" name=""/>
              <p:cNvSpPr/>
              <p:nvPr/>
            </p:nvSpPr>
            <p:spPr>
              <a:xfrm flipH="1">
                <a:off x="4097160" y="3376440"/>
                <a:ext cx="108360" cy="590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9" name=""/>
              <p:cNvSpPr/>
              <p:nvPr/>
            </p:nvSpPr>
            <p:spPr>
              <a:xfrm>
                <a:off x="4151880" y="3262320"/>
                <a:ext cx="67320" cy="114120"/>
              </a:xfrm>
              <a:custGeom>
                <a:avLst/>
                <a:gdLst/>
                <a:ahLst/>
                <a:rect l="l" t="t" r="r" b="b"/>
                <a:pathLst>
                  <a:path w="30" h="72">
                    <a:moveTo>
                      <a:pt x="24" y="72"/>
                    </a:moveTo>
                    <a:lnTo>
                      <a:pt x="0" y="66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24" y="7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0" name=""/>
              <p:cNvSpPr/>
              <p:nvPr/>
            </p:nvSpPr>
            <p:spPr>
              <a:xfrm flipH="1" flipV="1">
                <a:off x="4151880" y="3367080"/>
                <a:ext cx="5400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1" name=""/>
              <p:cNvSpPr/>
              <p:nvPr/>
            </p:nvSpPr>
            <p:spPr>
              <a:xfrm flipH="1">
                <a:off x="4206240" y="3262320"/>
                <a:ext cx="12960" cy="114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2" name=""/>
              <p:cNvSpPr/>
              <p:nvPr/>
            </p:nvSpPr>
            <p:spPr>
              <a:xfrm>
                <a:off x="4000680" y="3967200"/>
                <a:ext cx="96840" cy="496800"/>
              </a:xfrm>
              <a:custGeom>
                <a:avLst/>
                <a:gdLst/>
                <a:ahLst/>
                <a:rect l="l" t="t" r="r" b="b"/>
                <a:pathLst>
                  <a:path w="43" h="313">
                    <a:moveTo>
                      <a:pt x="0" y="313"/>
                    </a:moveTo>
                    <a:lnTo>
                      <a:pt x="0" y="313"/>
                    </a:lnTo>
                    <a:lnTo>
                      <a:pt x="37" y="24"/>
                    </a:lnTo>
                    <a:lnTo>
                      <a:pt x="43" y="0"/>
                    </a:lnTo>
                    <a:lnTo>
                      <a:pt x="0" y="313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3" name=""/>
              <p:cNvSpPr/>
              <p:nvPr/>
            </p:nvSpPr>
            <p:spPr>
              <a:xfrm flipV="1">
                <a:off x="4000680" y="4004640"/>
                <a:ext cx="83880" cy="4590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4" name=""/>
              <p:cNvSpPr/>
              <p:nvPr/>
            </p:nvSpPr>
            <p:spPr>
              <a:xfrm flipV="1">
                <a:off x="4084560" y="3966840"/>
                <a:ext cx="12960" cy="37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5" name=""/>
              <p:cNvSpPr/>
              <p:nvPr/>
            </p:nvSpPr>
            <p:spPr>
              <a:xfrm flipH="1">
                <a:off x="4000320" y="3967200"/>
                <a:ext cx="96840" cy="496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6" name=""/>
              <p:cNvSpPr/>
              <p:nvPr/>
            </p:nvSpPr>
            <p:spPr>
              <a:xfrm>
                <a:off x="4084560" y="3376440"/>
                <a:ext cx="121680" cy="628560"/>
              </a:xfrm>
              <a:custGeom>
                <a:avLst/>
                <a:gdLst/>
                <a:ahLst/>
                <a:rect l="l" t="t" r="r" b="b"/>
                <a:pathLst>
                  <a:path w="54" h="396">
                    <a:moveTo>
                      <a:pt x="6" y="372"/>
                    </a:moveTo>
                    <a:lnTo>
                      <a:pt x="0" y="396"/>
                    </a:lnTo>
                    <a:lnTo>
                      <a:pt x="24" y="186"/>
                    </a:lnTo>
                    <a:lnTo>
                      <a:pt x="48" y="6"/>
                    </a:lnTo>
                    <a:lnTo>
                      <a:pt x="54" y="0"/>
                    </a:lnTo>
                    <a:lnTo>
                      <a:pt x="6" y="37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7" name=""/>
              <p:cNvSpPr/>
              <p:nvPr/>
            </p:nvSpPr>
            <p:spPr>
              <a:xfrm flipH="1">
                <a:off x="4084560" y="3967200"/>
                <a:ext cx="12960" cy="37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8" name=""/>
              <p:cNvSpPr/>
              <p:nvPr/>
            </p:nvSpPr>
            <p:spPr>
              <a:xfrm flipV="1">
                <a:off x="4084560" y="3671640"/>
                <a:ext cx="53640" cy="333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9" name=""/>
              <p:cNvSpPr/>
              <p:nvPr/>
            </p:nvSpPr>
            <p:spPr>
              <a:xfrm flipV="1">
                <a:off x="4192200" y="3376080"/>
                <a:ext cx="1368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0" name=""/>
              <p:cNvSpPr/>
              <p:nvPr/>
            </p:nvSpPr>
            <p:spPr>
              <a:xfrm flipH="1">
                <a:off x="4097160" y="3376440"/>
                <a:ext cx="108360" cy="590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1" name=""/>
              <p:cNvSpPr/>
              <p:nvPr/>
            </p:nvSpPr>
            <p:spPr>
              <a:xfrm>
                <a:off x="4192200" y="3262320"/>
                <a:ext cx="27000" cy="123840"/>
              </a:xfrm>
              <a:custGeom>
                <a:avLst/>
                <a:gdLst/>
                <a:ahLst/>
                <a:rect l="l" t="t" r="r" b="b"/>
                <a:pathLst>
                  <a:path w="12" h="78">
                    <a:moveTo>
                      <a:pt x="6" y="72"/>
                    </a:moveTo>
                    <a:lnTo>
                      <a:pt x="0" y="78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6" y="7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2" name=""/>
              <p:cNvSpPr/>
              <p:nvPr/>
            </p:nvSpPr>
            <p:spPr>
              <a:xfrm flipH="1">
                <a:off x="4192200" y="3376440"/>
                <a:ext cx="1368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3" name=""/>
              <p:cNvSpPr/>
              <p:nvPr/>
            </p:nvSpPr>
            <p:spPr>
              <a:xfrm flipH="1">
                <a:off x="4206240" y="3262320"/>
                <a:ext cx="12960" cy="114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004" name=""/>
            <p:cNvGrpSpPr/>
            <p:nvPr/>
          </p:nvGrpSpPr>
          <p:grpSpPr>
            <a:xfrm>
              <a:off x="2647800" y="3023640"/>
              <a:ext cx="3547800" cy="2335680"/>
              <a:chOff x="2647800" y="3023640"/>
              <a:chExt cx="3547800" cy="2335680"/>
            </a:xfrm>
          </p:grpSpPr>
          <p:sp>
            <p:nvSpPr>
              <p:cNvPr id="1005" name=""/>
              <p:cNvSpPr/>
              <p:nvPr/>
            </p:nvSpPr>
            <p:spPr>
              <a:xfrm>
                <a:off x="4138200" y="3386160"/>
                <a:ext cx="175680" cy="285480"/>
              </a:xfrm>
              <a:custGeom>
                <a:avLst/>
                <a:gdLst/>
                <a:ahLst/>
                <a:rect l="l" t="t" r="r" b="b"/>
                <a:pathLst>
                  <a:path w="78" h="180">
                    <a:moveTo>
                      <a:pt x="0" y="180"/>
                    </a:moveTo>
                    <a:lnTo>
                      <a:pt x="0" y="180"/>
                    </a:lnTo>
                    <a:lnTo>
                      <a:pt x="78" y="18"/>
                    </a:lnTo>
                    <a:lnTo>
                      <a:pt x="24" y="0"/>
                    </a:lnTo>
                    <a:lnTo>
                      <a:pt x="0" y="18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6" name=""/>
              <p:cNvSpPr/>
              <p:nvPr/>
            </p:nvSpPr>
            <p:spPr>
              <a:xfrm flipV="1">
                <a:off x="4138200" y="3414600"/>
                <a:ext cx="175680" cy="257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7" name=""/>
              <p:cNvSpPr/>
              <p:nvPr/>
            </p:nvSpPr>
            <p:spPr>
              <a:xfrm flipH="1" flipV="1">
                <a:off x="4192560" y="3385800"/>
                <a:ext cx="1216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8" name=""/>
              <p:cNvSpPr/>
              <p:nvPr/>
            </p:nvSpPr>
            <p:spPr>
              <a:xfrm>
                <a:off x="4192560" y="3262320"/>
                <a:ext cx="162360" cy="152280"/>
              </a:xfrm>
              <a:custGeom>
                <a:avLst/>
                <a:gdLst/>
                <a:ahLst/>
                <a:rect l="l" t="t" r="r" b="b"/>
                <a:pathLst>
                  <a:path w="72" h="96">
                    <a:moveTo>
                      <a:pt x="0" y="78"/>
                    </a:moveTo>
                    <a:lnTo>
                      <a:pt x="54" y="96"/>
                    </a:lnTo>
                    <a:lnTo>
                      <a:pt x="72" y="60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9" name=""/>
              <p:cNvSpPr/>
              <p:nvPr/>
            </p:nvSpPr>
            <p:spPr>
              <a:xfrm>
                <a:off x="4192560" y="3386160"/>
                <a:ext cx="1216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0" name=""/>
              <p:cNvSpPr/>
              <p:nvPr/>
            </p:nvSpPr>
            <p:spPr>
              <a:xfrm flipV="1">
                <a:off x="4314240" y="3357000"/>
                <a:ext cx="4068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1" name=""/>
              <p:cNvSpPr/>
              <p:nvPr/>
            </p:nvSpPr>
            <p:spPr>
              <a:xfrm flipH="1" flipV="1">
                <a:off x="4219560" y="3262320"/>
                <a:ext cx="135360" cy="95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2" name=""/>
              <p:cNvSpPr/>
              <p:nvPr/>
            </p:nvSpPr>
            <p:spPr>
              <a:xfrm>
                <a:off x="4138200" y="3414600"/>
                <a:ext cx="175680" cy="257040"/>
              </a:xfrm>
              <a:custGeom>
                <a:avLst/>
                <a:gdLst/>
                <a:ahLst/>
                <a:rect l="l" t="t" r="r" b="b"/>
                <a:pathLst>
                  <a:path w="78" h="162">
                    <a:moveTo>
                      <a:pt x="0" y="162"/>
                    </a:moveTo>
                    <a:lnTo>
                      <a:pt x="0" y="162"/>
                    </a:lnTo>
                    <a:lnTo>
                      <a:pt x="78" y="0"/>
                    </a:lnTo>
                    <a:lnTo>
                      <a:pt x="54" y="12"/>
                    </a:lnTo>
                    <a:lnTo>
                      <a:pt x="0" y="16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3" name=""/>
              <p:cNvSpPr/>
              <p:nvPr/>
            </p:nvSpPr>
            <p:spPr>
              <a:xfrm flipV="1">
                <a:off x="4138200" y="3414600"/>
                <a:ext cx="175680" cy="257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4" name=""/>
              <p:cNvSpPr/>
              <p:nvPr/>
            </p:nvSpPr>
            <p:spPr>
              <a:xfrm flipH="1">
                <a:off x="4260240" y="3414600"/>
                <a:ext cx="536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5" name=""/>
              <p:cNvSpPr/>
              <p:nvPr/>
            </p:nvSpPr>
            <p:spPr>
              <a:xfrm>
                <a:off x="4260600" y="3024000"/>
                <a:ext cx="229320" cy="409680"/>
              </a:xfrm>
              <a:custGeom>
                <a:avLst/>
                <a:gdLst/>
                <a:ahLst/>
                <a:rect l="l" t="t" r="r" b="b"/>
                <a:pathLst>
                  <a:path w="102" h="258">
                    <a:moveTo>
                      <a:pt x="0" y="258"/>
                    </a:moveTo>
                    <a:lnTo>
                      <a:pt x="24" y="246"/>
                    </a:lnTo>
                    <a:lnTo>
                      <a:pt x="42" y="210"/>
                    </a:lnTo>
                    <a:lnTo>
                      <a:pt x="102" y="0"/>
                    </a:lnTo>
                    <a:lnTo>
                      <a:pt x="102" y="0"/>
                    </a:lnTo>
                    <a:lnTo>
                      <a:pt x="0" y="25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6" name=""/>
              <p:cNvSpPr/>
              <p:nvPr/>
            </p:nvSpPr>
            <p:spPr>
              <a:xfrm flipV="1">
                <a:off x="4260600" y="3414240"/>
                <a:ext cx="536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7" name=""/>
              <p:cNvSpPr/>
              <p:nvPr/>
            </p:nvSpPr>
            <p:spPr>
              <a:xfrm flipV="1">
                <a:off x="4314240" y="3357000"/>
                <a:ext cx="4068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8" name=""/>
              <p:cNvSpPr/>
              <p:nvPr/>
            </p:nvSpPr>
            <p:spPr>
              <a:xfrm flipV="1">
                <a:off x="4355280" y="3024000"/>
                <a:ext cx="135000" cy="333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9" name=""/>
              <p:cNvSpPr/>
              <p:nvPr/>
            </p:nvSpPr>
            <p:spPr>
              <a:xfrm>
                <a:off x="4192560" y="4043160"/>
                <a:ext cx="148680" cy="525600"/>
              </a:xfrm>
              <a:custGeom>
                <a:avLst/>
                <a:gdLst/>
                <a:ahLst/>
                <a:rect l="l" t="t" r="r" b="b"/>
                <a:pathLst>
                  <a:path w="66" h="331">
                    <a:moveTo>
                      <a:pt x="36" y="331"/>
                    </a:moveTo>
                    <a:lnTo>
                      <a:pt x="36" y="331"/>
                    </a:lnTo>
                    <a:lnTo>
                      <a:pt x="0" y="0"/>
                    </a:lnTo>
                    <a:lnTo>
                      <a:pt x="66" y="12"/>
                    </a:lnTo>
                    <a:lnTo>
                      <a:pt x="36" y="331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0" name=""/>
              <p:cNvSpPr/>
              <p:nvPr/>
            </p:nvSpPr>
            <p:spPr>
              <a:xfrm flipH="1" flipV="1">
                <a:off x="4192200" y="4043160"/>
                <a:ext cx="81000" cy="525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1" name=""/>
              <p:cNvSpPr/>
              <p:nvPr/>
            </p:nvSpPr>
            <p:spPr>
              <a:xfrm>
                <a:off x="4192560" y="4043160"/>
                <a:ext cx="148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2" name=""/>
              <p:cNvSpPr/>
              <p:nvPr/>
            </p:nvSpPr>
            <p:spPr>
              <a:xfrm flipH="1">
                <a:off x="4273560" y="4062240"/>
                <a:ext cx="67320" cy="506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3" name=""/>
              <p:cNvSpPr/>
              <p:nvPr/>
            </p:nvSpPr>
            <p:spPr>
              <a:xfrm>
                <a:off x="4138200" y="3433680"/>
                <a:ext cx="298080" cy="628560"/>
              </a:xfrm>
              <a:custGeom>
                <a:avLst/>
                <a:gdLst/>
                <a:ahLst/>
                <a:rect l="l" t="t" r="r" b="b"/>
                <a:pathLst>
                  <a:path w="132" h="396">
                    <a:moveTo>
                      <a:pt x="90" y="396"/>
                    </a:moveTo>
                    <a:lnTo>
                      <a:pt x="24" y="384"/>
                    </a:lnTo>
                    <a:lnTo>
                      <a:pt x="0" y="150"/>
                    </a:lnTo>
                    <a:lnTo>
                      <a:pt x="54" y="0"/>
                    </a:lnTo>
                    <a:lnTo>
                      <a:pt x="132" y="12"/>
                    </a:lnTo>
                    <a:lnTo>
                      <a:pt x="90" y="39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4" name=""/>
              <p:cNvSpPr/>
              <p:nvPr/>
            </p:nvSpPr>
            <p:spPr>
              <a:xfrm flipH="1" flipV="1">
                <a:off x="4192200" y="4042800"/>
                <a:ext cx="148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5" name=""/>
              <p:cNvSpPr/>
              <p:nvPr/>
            </p:nvSpPr>
            <p:spPr>
              <a:xfrm flipH="1" flipV="1">
                <a:off x="4138200" y="3671640"/>
                <a:ext cx="54000" cy="371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6" name=""/>
              <p:cNvSpPr/>
              <p:nvPr/>
            </p:nvSpPr>
            <p:spPr>
              <a:xfrm>
                <a:off x="4260600" y="3433680"/>
                <a:ext cx="175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7" name=""/>
              <p:cNvSpPr/>
              <p:nvPr/>
            </p:nvSpPr>
            <p:spPr>
              <a:xfrm flipH="1">
                <a:off x="4341240" y="3452760"/>
                <a:ext cx="95040" cy="609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8" name=""/>
              <p:cNvSpPr/>
              <p:nvPr/>
            </p:nvSpPr>
            <p:spPr>
              <a:xfrm>
                <a:off x="4260600" y="3024000"/>
                <a:ext cx="229320" cy="428760"/>
              </a:xfrm>
              <a:custGeom>
                <a:avLst/>
                <a:gdLst/>
                <a:ahLst/>
                <a:rect l="l" t="t" r="r" b="b"/>
                <a:pathLst>
                  <a:path w="102" h="270">
                    <a:moveTo>
                      <a:pt x="78" y="270"/>
                    </a:moveTo>
                    <a:lnTo>
                      <a:pt x="0" y="258"/>
                    </a:lnTo>
                    <a:lnTo>
                      <a:pt x="102" y="0"/>
                    </a:lnTo>
                    <a:lnTo>
                      <a:pt x="102" y="0"/>
                    </a:lnTo>
                    <a:lnTo>
                      <a:pt x="78" y="27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9" name=""/>
              <p:cNvSpPr/>
              <p:nvPr/>
            </p:nvSpPr>
            <p:spPr>
              <a:xfrm flipH="1" flipV="1">
                <a:off x="4260600" y="3433320"/>
                <a:ext cx="175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0" name=""/>
              <p:cNvSpPr/>
              <p:nvPr/>
            </p:nvSpPr>
            <p:spPr>
              <a:xfrm flipH="1">
                <a:off x="4435920" y="3024000"/>
                <a:ext cx="53640" cy="428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1" name=""/>
              <p:cNvSpPr/>
              <p:nvPr/>
            </p:nvSpPr>
            <p:spPr>
              <a:xfrm>
                <a:off x="4273920" y="4062240"/>
                <a:ext cx="162360" cy="611280"/>
              </a:xfrm>
              <a:custGeom>
                <a:avLst/>
                <a:gdLst/>
                <a:ahLst/>
                <a:rect l="l" t="t" r="r" b="b"/>
                <a:pathLst>
                  <a:path w="72" h="385">
                    <a:moveTo>
                      <a:pt x="60" y="385"/>
                    </a:moveTo>
                    <a:lnTo>
                      <a:pt x="60" y="385"/>
                    </a:lnTo>
                    <a:lnTo>
                      <a:pt x="0" y="319"/>
                    </a:lnTo>
                    <a:lnTo>
                      <a:pt x="30" y="0"/>
                    </a:lnTo>
                    <a:lnTo>
                      <a:pt x="72" y="18"/>
                    </a:lnTo>
                    <a:lnTo>
                      <a:pt x="60" y="385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2" name=""/>
              <p:cNvSpPr/>
              <p:nvPr/>
            </p:nvSpPr>
            <p:spPr>
              <a:xfrm flipH="1" flipV="1">
                <a:off x="4273920" y="4568400"/>
                <a:ext cx="135360" cy="104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3" name=""/>
              <p:cNvSpPr/>
              <p:nvPr/>
            </p:nvSpPr>
            <p:spPr>
              <a:xfrm flipV="1">
                <a:off x="4273920" y="4061880"/>
                <a:ext cx="67320" cy="506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4" name=""/>
              <p:cNvSpPr/>
              <p:nvPr/>
            </p:nvSpPr>
            <p:spPr>
              <a:xfrm>
                <a:off x="4341240" y="4062240"/>
                <a:ext cx="9504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5" name=""/>
              <p:cNvSpPr/>
              <p:nvPr/>
            </p:nvSpPr>
            <p:spPr>
              <a:xfrm>
                <a:off x="4341240" y="3452760"/>
                <a:ext cx="135360" cy="638280"/>
              </a:xfrm>
              <a:custGeom>
                <a:avLst/>
                <a:gdLst/>
                <a:ahLst/>
                <a:rect l="l" t="t" r="r" b="b"/>
                <a:pathLst>
                  <a:path w="60" h="402">
                    <a:moveTo>
                      <a:pt x="42" y="402"/>
                    </a:moveTo>
                    <a:lnTo>
                      <a:pt x="0" y="384"/>
                    </a:lnTo>
                    <a:lnTo>
                      <a:pt x="42" y="0"/>
                    </a:lnTo>
                    <a:lnTo>
                      <a:pt x="60" y="6"/>
                    </a:lnTo>
                    <a:lnTo>
                      <a:pt x="42" y="40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6" name=""/>
              <p:cNvSpPr/>
              <p:nvPr/>
            </p:nvSpPr>
            <p:spPr>
              <a:xfrm flipH="1" flipV="1">
                <a:off x="4341240" y="4062240"/>
                <a:ext cx="9504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7" name=""/>
              <p:cNvSpPr/>
              <p:nvPr/>
            </p:nvSpPr>
            <p:spPr>
              <a:xfrm flipV="1">
                <a:off x="4341240" y="3452400"/>
                <a:ext cx="95040" cy="609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8" name=""/>
              <p:cNvSpPr/>
              <p:nvPr/>
            </p:nvSpPr>
            <p:spPr>
              <a:xfrm>
                <a:off x="4436280" y="3452760"/>
                <a:ext cx="403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9" name=""/>
              <p:cNvSpPr/>
              <p:nvPr/>
            </p:nvSpPr>
            <p:spPr>
              <a:xfrm>
                <a:off x="4436280" y="3024000"/>
                <a:ext cx="53640" cy="438120"/>
              </a:xfrm>
              <a:custGeom>
                <a:avLst/>
                <a:gdLst/>
                <a:ahLst/>
                <a:rect l="l" t="t" r="r" b="b"/>
                <a:pathLst>
                  <a:path w="24" h="276">
                    <a:moveTo>
                      <a:pt x="18" y="276"/>
                    </a:moveTo>
                    <a:lnTo>
                      <a:pt x="0" y="27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18" y="27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0" name=""/>
              <p:cNvSpPr/>
              <p:nvPr/>
            </p:nvSpPr>
            <p:spPr>
              <a:xfrm flipH="1" flipV="1">
                <a:off x="4436280" y="3452760"/>
                <a:ext cx="403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1" name=""/>
              <p:cNvSpPr/>
              <p:nvPr/>
            </p:nvSpPr>
            <p:spPr>
              <a:xfrm flipV="1">
                <a:off x="4436280" y="3023640"/>
                <a:ext cx="53640" cy="428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2" name=""/>
              <p:cNvSpPr/>
              <p:nvPr/>
            </p:nvSpPr>
            <p:spPr>
              <a:xfrm>
                <a:off x="4409280" y="4091040"/>
                <a:ext cx="80640" cy="582480"/>
              </a:xfrm>
              <a:custGeom>
                <a:avLst/>
                <a:gdLst/>
                <a:ahLst/>
                <a:rect l="l" t="t" r="r" b="b"/>
                <a:pathLst>
                  <a:path w="36" h="367">
                    <a:moveTo>
                      <a:pt x="0" y="367"/>
                    </a:moveTo>
                    <a:lnTo>
                      <a:pt x="0" y="367"/>
                    </a:lnTo>
                    <a:lnTo>
                      <a:pt x="36" y="13"/>
                    </a:lnTo>
                    <a:lnTo>
                      <a:pt x="12" y="0"/>
                    </a:lnTo>
                    <a:lnTo>
                      <a:pt x="0" y="367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3" name=""/>
              <p:cNvSpPr/>
              <p:nvPr/>
            </p:nvSpPr>
            <p:spPr>
              <a:xfrm flipV="1">
                <a:off x="4409280" y="4111200"/>
                <a:ext cx="80640" cy="561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4" name=""/>
              <p:cNvSpPr/>
              <p:nvPr/>
            </p:nvSpPr>
            <p:spPr>
              <a:xfrm flipH="1" flipV="1">
                <a:off x="4435920" y="4090680"/>
                <a:ext cx="53640" cy="20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280" bIns="-262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5" name=""/>
              <p:cNvSpPr/>
              <p:nvPr/>
            </p:nvSpPr>
            <p:spPr>
              <a:xfrm>
                <a:off x="4436280" y="3462120"/>
                <a:ext cx="148680" cy="649440"/>
              </a:xfrm>
              <a:custGeom>
                <a:avLst/>
                <a:gdLst/>
                <a:ahLst/>
                <a:rect l="l" t="t" r="r" b="b"/>
                <a:pathLst>
                  <a:path w="66" h="409">
                    <a:moveTo>
                      <a:pt x="0" y="396"/>
                    </a:moveTo>
                    <a:lnTo>
                      <a:pt x="24" y="409"/>
                    </a:lnTo>
                    <a:lnTo>
                      <a:pt x="66" y="18"/>
                    </a:lnTo>
                    <a:lnTo>
                      <a:pt x="18" y="0"/>
                    </a:lnTo>
                    <a:lnTo>
                      <a:pt x="0" y="39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6" name=""/>
              <p:cNvSpPr/>
              <p:nvPr/>
            </p:nvSpPr>
            <p:spPr>
              <a:xfrm>
                <a:off x="4436280" y="4091040"/>
                <a:ext cx="53640" cy="20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280" bIns="-262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7" name=""/>
              <p:cNvSpPr/>
              <p:nvPr/>
            </p:nvSpPr>
            <p:spPr>
              <a:xfrm flipV="1">
                <a:off x="4490280" y="3490920"/>
                <a:ext cx="95040" cy="6206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8" name=""/>
              <p:cNvSpPr/>
              <p:nvPr/>
            </p:nvSpPr>
            <p:spPr>
              <a:xfrm flipH="1" flipV="1">
                <a:off x="4476600" y="3462120"/>
                <a:ext cx="10836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9" name=""/>
              <p:cNvSpPr/>
              <p:nvPr/>
            </p:nvSpPr>
            <p:spPr>
              <a:xfrm>
                <a:off x="4476960" y="3024000"/>
                <a:ext cx="162000" cy="466920"/>
              </a:xfrm>
              <a:custGeom>
                <a:avLst/>
                <a:gdLst/>
                <a:ahLst/>
                <a:rect l="l" t="t" r="r" b="b"/>
                <a:pathLst>
                  <a:path w="72" h="294">
                    <a:moveTo>
                      <a:pt x="0" y="276"/>
                    </a:moveTo>
                    <a:lnTo>
                      <a:pt x="48" y="294"/>
                    </a:lnTo>
                    <a:lnTo>
                      <a:pt x="72" y="96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0" y="27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0" name=""/>
              <p:cNvSpPr/>
              <p:nvPr/>
            </p:nvSpPr>
            <p:spPr>
              <a:xfrm>
                <a:off x="4476960" y="3462120"/>
                <a:ext cx="10836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1" name=""/>
              <p:cNvSpPr/>
              <p:nvPr/>
            </p:nvSpPr>
            <p:spPr>
              <a:xfrm flipV="1">
                <a:off x="4585320" y="3176280"/>
                <a:ext cx="53640" cy="314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2" name=""/>
              <p:cNvSpPr/>
              <p:nvPr/>
            </p:nvSpPr>
            <p:spPr>
              <a:xfrm flipH="1" flipV="1">
                <a:off x="4489920" y="3024000"/>
                <a:ext cx="148680" cy="1526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3" name=""/>
              <p:cNvSpPr/>
              <p:nvPr/>
            </p:nvSpPr>
            <p:spPr>
              <a:xfrm>
                <a:off x="4409280" y="4111560"/>
                <a:ext cx="175680" cy="609480"/>
              </a:xfrm>
              <a:custGeom>
                <a:avLst/>
                <a:gdLst/>
                <a:ahLst/>
                <a:rect l="l" t="t" r="r" b="b"/>
                <a:pathLst>
                  <a:path w="78" h="384">
                    <a:moveTo>
                      <a:pt x="0" y="354"/>
                    </a:moveTo>
                    <a:lnTo>
                      <a:pt x="0" y="354"/>
                    </a:lnTo>
                    <a:lnTo>
                      <a:pt x="60" y="384"/>
                    </a:lnTo>
                    <a:lnTo>
                      <a:pt x="78" y="18"/>
                    </a:lnTo>
                    <a:lnTo>
                      <a:pt x="36" y="0"/>
                    </a:lnTo>
                    <a:lnTo>
                      <a:pt x="0" y="35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4" name=""/>
              <p:cNvSpPr/>
              <p:nvPr/>
            </p:nvSpPr>
            <p:spPr>
              <a:xfrm>
                <a:off x="4409280" y="4673520"/>
                <a:ext cx="13500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5" name=""/>
              <p:cNvSpPr/>
              <p:nvPr/>
            </p:nvSpPr>
            <p:spPr>
              <a:xfrm flipH="1" flipV="1">
                <a:off x="4490280" y="4111200"/>
                <a:ext cx="9504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6" name=""/>
              <p:cNvSpPr/>
              <p:nvPr/>
            </p:nvSpPr>
            <p:spPr>
              <a:xfrm flipH="1">
                <a:off x="4409280" y="4111560"/>
                <a:ext cx="80640" cy="561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7" name=""/>
              <p:cNvSpPr/>
              <p:nvPr/>
            </p:nvSpPr>
            <p:spPr>
              <a:xfrm>
                <a:off x="4490280" y="3490920"/>
                <a:ext cx="135360" cy="649080"/>
              </a:xfrm>
              <a:custGeom>
                <a:avLst/>
                <a:gdLst/>
                <a:ahLst/>
                <a:rect l="l" t="t" r="r" b="b"/>
                <a:pathLst>
                  <a:path w="60" h="409">
                    <a:moveTo>
                      <a:pt x="0" y="391"/>
                    </a:moveTo>
                    <a:lnTo>
                      <a:pt x="42" y="409"/>
                    </a:lnTo>
                    <a:lnTo>
                      <a:pt x="60" y="6"/>
                    </a:lnTo>
                    <a:lnTo>
                      <a:pt x="42" y="0"/>
                    </a:lnTo>
                    <a:lnTo>
                      <a:pt x="0" y="391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8" name=""/>
              <p:cNvSpPr/>
              <p:nvPr/>
            </p:nvSpPr>
            <p:spPr>
              <a:xfrm>
                <a:off x="4490280" y="4111560"/>
                <a:ext cx="9504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9" name=""/>
              <p:cNvSpPr/>
              <p:nvPr/>
            </p:nvSpPr>
            <p:spPr>
              <a:xfrm flipH="1" flipV="1">
                <a:off x="4585320" y="3490920"/>
                <a:ext cx="403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0" name=""/>
              <p:cNvSpPr/>
              <p:nvPr/>
            </p:nvSpPr>
            <p:spPr>
              <a:xfrm flipH="1">
                <a:off x="4490280" y="3490920"/>
                <a:ext cx="95040" cy="6206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1" name=""/>
              <p:cNvSpPr/>
              <p:nvPr/>
            </p:nvSpPr>
            <p:spPr>
              <a:xfrm>
                <a:off x="4585320" y="3176640"/>
                <a:ext cx="53640" cy="323640"/>
              </a:xfrm>
              <a:custGeom>
                <a:avLst/>
                <a:gdLst/>
                <a:ahLst/>
                <a:rect l="l" t="t" r="r" b="b"/>
                <a:pathLst>
                  <a:path w="24" h="204">
                    <a:moveTo>
                      <a:pt x="0" y="198"/>
                    </a:moveTo>
                    <a:lnTo>
                      <a:pt x="18" y="204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0" y="19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2" name=""/>
              <p:cNvSpPr/>
              <p:nvPr/>
            </p:nvSpPr>
            <p:spPr>
              <a:xfrm>
                <a:off x="4585320" y="3490920"/>
                <a:ext cx="403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3" name=""/>
              <p:cNvSpPr/>
              <p:nvPr/>
            </p:nvSpPr>
            <p:spPr>
              <a:xfrm flipH="1">
                <a:off x="4584960" y="3176640"/>
                <a:ext cx="53640" cy="314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4" name=""/>
              <p:cNvSpPr/>
              <p:nvPr/>
            </p:nvSpPr>
            <p:spPr>
              <a:xfrm>
                <a:off x="4544280" y="4140000"/>
                <a:ext cx="94320" cy="581040"/>
              </a:xfrm>
              <a:custGeom>
                <a:avLst/>
                <a:gdLst/>
                <a:ahLst/>
                <a:rect l="l" t="t" r="r" b="b"/>
                <a:pathLst>
                  <a:path w="42" h="366">
                    <a:moveTo>
                      <a:pt x="0" y="366"/>
                    </a:moveTo>
                    <a:lnTo>
                      <a:pt x="0" y="366"/>
                    </a:lnTo>
                    <a:lnTo>
                      <a:pt x="18" y="0"/>
                    </a:lnTo>
                    <a:lnTo>
                      <a:pt x="42" y="12"/>
                    </a:lnTo>
                    <a:lnTo>
                      <a:pt x="0" y="366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5" name=""/>
              <p:cNvSpPr/>
              <p:nvPr/>
            </p:nvSpPr>
            <p:spPr>
              <a:xfrm>
                <a:off x="4585320" y="4140000"/>
                <a:ext cx="536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6" name=""/>
              <p:cNvSpPr/>
              <p:nvPr/>
            </p:nvSpPr>
            <p:spPr>
              <a:xfrm flipH="1">
                <a:off x="4544280" y="4159080"/>
                <a:ext cx="94320" cy="561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7" name=""/>
              <p:cNvSpPr/>
              <p:nvPr/>
            </p:nvSpPr>
            <p:spPr>
              <a:xfrm>
                <a:off x="4585320" y="3500280"/>
                <a:ext cx="148680" cy="658800"/>
              </a:xfrm>
              <a:custGeom>
                <a:avLst/>
                <a:gdLst/>
                <a:ahLst/>
                <a:rect l="l" t="t" r="r" b="b"/>
                <a:pathLst>
                  <a:path w="66" h="415">
                    <a:moveTo>
                      <a:pt x="24" y="415"/>
                    </a:moveTo>
                    <a:lnTo>
                      <a:pt x="0" y="403"/>
                    </a:lnTo>
                    <a:lnTo>
                      <a:pt x="18" y="0"/>
                    </a:lnTo>
                    <a:lnTo>
                      <a:pt x="66" y="18"/>
                    </a:lnTo>
                    <a:lnTo>
                      <a:pt x="24" y="415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8" name=""/>
              <p:cNvSpPr/>
              <p:nvPr/>
            </p:nvSpPr>
            <p:spPr>
              <a:xfrm flipH="1" flipV="1">
                <a:off x="4584960" y="4139640"/>
                <a:ext cx="536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9" name=""/>
              <p:cNvSpPr/>
              <p:nvPr/>
            </p:nvSpPr>
            <p:spPr>
              <a:xfrm>
                <a:off x="4625640" y="3500280"/>
                <a:ext cx="10836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0" name=""/>
              <p:cNvSpPr/>
              <p:nvPr/>
            </p:nvSpPr>
            <p:spPr>
              <a:xfrm flipH="1">
                <a:off x="4638960" y="3529080"/>
                <a:ext cx="95040" cy="6300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1" name=""/>
              <p:cNvSpPr/>
              <p:nvPr/>
            </p:nvSpPr>
            <p:spPr>
              <a:xfrm>
                <a:off x="4625640" y="3176640"/>
                <a:ext cx="162000" cy="352440"/>
              </a:xfrm>
              <a:custGeom>
                <a:avLst/>
                <a:gdLst/>
                <a:ahLst/>
                <a:rect l="l" t="t" r="r" b="b"/>
                <a:pathLst>
                  <a:path w="72" h="222">
                    <a:moveTo>
                      <a:pt x="48" y="222"/>
                    </a:moveTo>
                    <a:lnTo>
                      <a:pt x="0" y="204"/>
                    </a:lnTo>
                    <a:lnTo>
                      <a:pt x="6" y="0"/>
                    </a:lnTo>
                    <a:lnTo>
                      <a:pt x="72" y="18"/>
                    </a:lnTo>
                    <a:lnTo>
                      <a:pt x="72" y="18"/>
                    </a:lnTo>
                    <a:lnTo>
                      <a:pt x="48" y="22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2" name=""/>
              <p:cNvSpPr/>
              <p:nvPr/>
            </p:nvSpPr>
            <p:spPr>
              <a:xfrm flipH="1" flipV="1">
                <a:off x="4625280" y="3500280"/>
                <a:ext cx="10836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3" name=""/>
              <p:cNvSpPr/>
              <p:nvPr/>
            </p:nvSpPr>
            <p:spPr>
              <a:xfrm>
                <a:off x="4638960" y="3176640"/>
                <a:ext cx="1486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4" name=""/>
              <p:cNvSpPr/>
              <p:nvPr/>
            </p:nvSpPr>
            <p:spPr>
              <a:xfrm flipH="1">
                <a:off x="4733640" y="3205080"/>
                <a:ext cx="53640" cy="3240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5" name=""/>
              <p:cNvSpPr/>
              <p:nvPr/>
            </p:nvSpPr>
            <p:spPr>
              <a:xfrm>
                <a:off x="4544280" y="4159080"/>
                <a:ext cx="135360" cy="561960"/>
              </a:xfrm>
              <a:custGeom>
                <a:avLst/>
                <a:gdLst/>
                <a:ahLst/>
                <a:rect l="l" t="t" r="r" b="b"/>
                <a:pathLst>
                  <a:path w="60" h="354">
                    <a:moveTo>
                      <a:pt x="0" y="354"/>
                    </a:moveTo>
                    <a:lnTo>
                      <a:pt x="0" y="354"/>
                    </a:lnTo>
                    <a:lnTo>
                      <a:pt x="42" y="0"/>
                    </a:lnTo>
                    <a:lnTo>
                      <a:pt x="60" y="12"/>
                    </a:lnTo>
                    <a:lnTo>
                      <a:pt x="0" y="35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6" name=""/>
              <p:cNvSpPr/>
              <p:nvPr/>
            </p:nvSpPr>
            <p:spPr>
              <a:xfrm flipV="1">
                <a:off x="4544280" y="4158720"/>
                <a:ext cx="94320" cy="561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7" name=""/>
              <p:cNvSpPr/>
              <p:nvPr/>
            </p:nvSpPr>
            <p:spPr>
              <a:xfrm>
                <a:off x="4638960" y="4159080"/>
                <a:ext cx="40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8" name=""/>
              <p:cNvSpPr/>
              <p:nvPr/>
            </p:nvSpPr>
            <p:spPr>
              <a:xfrm>
                <a:off x="4638960" y="3529080"/>
                <a:ext cx="189720" cy="649080"/>
              </a:xfrm>
              <a:custGeom>
                <a:avLst/>
                <a:gdLst/>
                <a:ahLst/>
                <a:rect l="l" t="t" r="r" b="b"/>
                <a:pathLst>
                  <a:path w="84" h="409">
                    <a:moveTo>
                      <a:pt x="18" y="409"/>
                    </a:moveTo>
                    <a:lnTo>
                      <a:pt x="0" y="397"/>
                    </a:lnTo>
                    <a:lnTo>
                      <a:pt x="42" y="0"/>
                    </a:lnTo>
                    <a:lnTo>
                      <a:pt x="84" y="24"/>
                    </a:lnTo>
                    <a:lnTo>
                      <a:pt x="18" y="409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9" name=""/>
              <p:cNvSpPr/>
              <p:nvPr/>
            </p:nvSpPr>
            <p:spPr>
              <a:xfrm flipH="1" flipV="1">
                <a:off x="4638600" y="4158720"/>
                <a:ext cx="40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0" name=""/>
              <p:cNvSpPr/>
              <p:nvPr/>
            </p:nvSpPr>
            <p:spPr>
              <a:xfrm flipV="1">
                <a:off x="4638960" y="3529080"/>
                <a:ext cx="95040" cy="6300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1" name=""/>
              <p:cNvSpPr/>
              <p:nvPr/>
            </p:nvSpPr>
            <p:spPr>
              <a:xfrm>
                <a:off x="4734000" y="3529080"/>
                <a:ext cx="94320" cy="37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2" name=""/>
              <p:cNvSpPr/>
              <p:nvPr/>
            </p:nvSpPr>
            <p:spPr>
              <a:xfrm>
                <a:off x="4734000" y="3138480"/>
                <a:ext cx="203040" cy="428400"/>
              </a:xfrm>
              <a:custGeom>
                <a:avLst/>
                <a:gdLst/>
                <a:ahLst/>
                <a:rect l="l" t="t" r="r" b="b"/>
                <a:pathLst>
                  <a:path w="90" h="270">
                    <a:moveTo>
                      <a:pt x="42" y="270"/>
                    </a:moveTo>
                    <a:lnTo>
                      <a:pt x="0" y="246"/>
                    </a:lnTo>
                    <a:lnTo>
                      <a:pt x="24" y="42"/>
                    </a:lnTo>
                    <a:lnTo>
                      <a:pt x="90" y="0"/>
                    </a:lnTo>
                    <a:lnTo>
                      <a:pt x="90" y="0"/>
                    </a:lnTo>
                    <a:lnTo>
                      <a:pt x="42" y="27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3" name=""/>
              <p:cNvSpPr/>
              <p:nvPr/>
            </p:nvSpPr>
            <p:spPr>
              <a:xfrm flipH="1" flipV="1">
                <a:off x="4734000" y="3528720"/>
                <a:ext cx="94320" cy="37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4" name=""/>
              <p:cNvSpPr/>
              <p:nvPr/>
            </p:nvSpPr>
            <p:spPr>
              <a:xfrm flipV="1">
                <a:off x="4734000" y="3205080"/>
                <a:ext cx="53640" cy="3240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5" name=""/>
              <p:cNvSpPr/>
              <p:nvPr/>
            </p:nvSpPr>
            <p:spPr>
              <a:xfrm flipV="1">
                <a:off x="4788000" y="3138120"/>
                <a:ext cx="14904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6" name=""/>
              <p:cNvSpPr/>
              <p:nvPr/>
            </p:nvSpPr>
            <p:spPr>
              <a:xfrm>
                <a:off x="4544280" y="4178160"/>
                <a:ext cx="230040" cy="600120"/>
              </a:xfrm>
              <a:custGeom>
                <a:avLst/>
                <a:gdLst/>
                <a:ahLst/>
                <a:rect l="l" t="t" r="r" b="b"/>
                <a:pathLst>
                  <a:path w="102" h="378">
                    <a:moveTo>
                      <a:pt x="66" y="378"/>
                    </a:moveTo>
                    <a:lnTo>
                      <a:pt x="66" y="378"/>
                    </a:lnTo>
                    <a:lnTo>
                      <a:pt x="0" y="342"/>
                    </a:lnTo>
                    <a:lnTo>
                      <a:pt x="60" y="0"/>
                    </a:lnTo>
                    <a:lnTo>
                      <a:pt x="102" y="18"/>
                    </a:lnTo>
                    <a:lnTo>
                      <a:pt x="66" y="37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7" name=""/>
              <p:cNvSpPr/>
              <p:nvPr/>
            </p:nvSpPr>
            <p:spPr>
              <a:xfrm flipH="1" flipV="1">
                <a:off x="4543920" y="4720680"/>
                <a:ext cx="14868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8" name=""/>
              <p:cNvSpPr/>
              <p:nvPr/>
            </p:nvSpPr>
            <p:spPr>
              <a:xfrm>
                <a:off x="4680000" y="4178160"/>
                <a:ext cx="9432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9" name=""/>
              <p:cNvSpPr/>
              <p:nvPr/>
            </p:nvSpPr>
            <p:spPr>
              <a:xfrm flipH="1">
                <a:off x="4692960" y="4206960"/>
                <a:ext cx="81000" cy="571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0" name=""/>
              <p:cNvSpPr/>
              <p:nvPr/>
            </p:nvSpPr>
            <p:spPr>
              <a:xfrm>
                <a:off x="4680000" y="3566880"/>
                <a:ext cx="189000" cy="640080"/>
              </a:xfrm>
              <a:custGeom>
                <a:avLst/>
                <a:gdLst/>
                <a:ahLst/>
                <a:rect l="l" t="t" r="r" b="b"/>
                <a:pathLst>
                  <a:path w="84" h="403">
                    <a:moveTo>
                      <a:pt x="42" y="403"/>
                    </a:moveTo>
                    <a:lnTo>
                      <a:pt x="0" y="385"/>
                    </a:lnTo>
                    <a:lnTo>
                      <a:pt x="66" y="0"/>
                    </a:lnTo>
                    <a:lnTo>
                      <a:pt x="84" y="6"/>
                    </a:lnTo>
                    <a:lnTo>
                      <a:pt x="42" y="403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1" name=""/>
              <p:cNvSpPr/>
              <p:nvPr/>
            </p:nvSpPr>
            <p:spPr>
              <a:xfrm flipH="1" flipV="1">
                <a:off x="4680000" y="4178160"/>
                <a:ext cx="9432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2" name=""/>
              <p:cNvSpPr/>
              <p:nvPr/>
            </p:nvSpPr>
            <p:spPr>
              <a:xfrm>
                <a:off x="4828680" y="3566880"/>
                <a:ext cx="403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3" name=""/>
              <p:cNvSpPr/>
              <p:nvPr/>
            </p:nvSpPr>
            <p:spPr>
              <a:xfrm flipH="1">
                <a:off x="4774680" y="3576600"/>
                <a:ext cx="94320" cy="630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4" name=""/>
              <p:cNvSpPr/>
              <p:nvPr/>
            </p:nvSpPr>
            <p:spPr>
              <a:xfrm>
                <a:off x="4828680" y="3138480"/>
                <a:ext cx="108360" cy="438120"/>
              </a:xfrm>
              <a:custGeom>
                <a:avLst/>
                <a:gdLst/>
                <a:ahLst/>
                <a:rect l="l" t="t" r="r" b="b"/>
                <a:pathLst>
                  <a:path w="48" h="276">
                    <a:moveTo>
                      <a:pt x="18" y="276"/>
                    </a:moveTo>
                    <a:lnTo>
                      <a:pt x="0" y="270"/>
                    </a:lnTo>
                    <a:lnTo>
                      <a:pt x="48" y="0"/>
                    </a:lnTo>
                    <a:lnTo>
                      <a:pt x="48" y="0"/>
                    </a:lnTo>
                    <a:lnTo>
                      <a:pt x="18" y="27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5" name=""/>
              <p:cNvSpPr/>
              <p:nvPr/>
            </p:nvSpPr>
            <p:spPr>
              <a:xfrm flipH="1" flipV="1">
                <a:off x="4828680" y="3566520"/>
                <a:ext cx="403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6" name=""/>
              <p:cNvSpPr/>
              <p:nvPr/>
            </p:nvSpPr>
            <p:spPr>
              <a:xfrm flipH="1">
                <a:off x="4869360" y="3138480"/>
                <a:ext cx="67680" cy="438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7" name=""/>
              <p:cNvSpPr/>
              <p:nvPr/>
            </p:nvSpPr>
            <p:spPr>
              <a:xfrm>
                <a:off x="4693320" y="4206960"/>
                <a:ext cx="81000" cy="571320"/>
              </a:xfrm>
              <a:custGeom>
                <a:avLst/>
                <a:gdLst/>
                <a:ahLst/>
                <a:rect l="l" t="t" r="r" b="b"/>
                <a:pathLst>
                  <a:path w="36" h="360">
                    <a:moveTo>
                      <a:pt x="0" y="360"/>
                    </a:moveTo>
                    <a:lnTo>
                      <a:pt x="0" y="360"/>
                    </a:lnTo>
                    <a:lnTo>
                      <a:pt x="24" y="18"/>
                    </a:lnTo>
                    <a:lnTo>
                      <a:pt x="36" y="0"/>
                    </a:lnTo>
                    <a:lnTo>
                      <a:pt x="0" y="360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8" name=""/>
              <p:cNvSpPr/>
              <p:nvPr/>
            </p:nvSpPr>
            <p:spPr>
              <a:xfrm flipV="1">
                <a:off x="4693320" y="4235400"/>
                <a:ext cx="54000" cy="542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9" name=""/>
              <p:cNvSpPr/>
              <p:nvPr/>
            </p:nvSpPr>
            <p:spPr>
              <a:xfrm flipV="1">
                <a:off x="4747320" y="4206600"/>
                <a:ext cx="2700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0" name=""/>
              <p:cNvSpPr/>
              <p:nvPr/>
            </p:nvSpPr>
            <p:spPr>
              <a:xfrm flipH="1">
                <a:off x="4692960" y="4206960"/>
                <a:ext cx="81000" cy="571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1" name=""/>
              <p:cNvSpPr/>
              <p:nvPr/>
            </p:nvSpPr>
            <p:spPr>
              <a:xfrm>
                <a:off x="4747320" y="3576600"/>
                <a:ext cx="121680" cy="658800"/>
              </a:xfrm>
              <a:custGeom>
                <a:avLst/>
                <a:gdLst/>
                <a:ahLst/>
                <a:rect l="l" t="t" r="r" b="b"/>
                <a:pathLst>
                  <a:path w="54" h="415">
                    <a:moveTo>
                      <a:pt x="12" y="397"/>
                    </a:moveTo>
                    <a:lnTo>
                      <a:pt x="0" y="415"/>
                    </a:lnTo>
                    <a:lnTo>
                      <a:pt x="30" y="36"/>
                    </a:lnTo>
                    <a:lnTo>
                      <a:pt x="54" y="0"/>
                    </a:lnTo>
                    <a:lnTo>
                      <a:pt x="12" y="397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2" name=""/>
              <p:cNvSpPr/>
              <p:nvPr/>
            </p:nvSpPr>
            <p:spPr>
              <a:xfrm flipH="1">
                <a:off x="4746960" y="4206960"/>
                <a:ext cx="2700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3" name=""/>
              <p:cNvSpPr/>
              <p:nvPr/>
            </p:nvSpPr>
            <p:spPr>
              <a:xfrm flipV="1">
                <a:off x="4747320" y="3633480"/>
                <a:ext cx="67320" cy="6015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4" name=""/>
              <p:cNvSpPr/>
              <p:nvPr/>
            </p:nvSpPr>
            <p:spPr>
              <a:xfrm flipV="1">
                <a:off x="4815000" y="3576240"/>
                <a:ext cx="5400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5" name=""/>
              <p:cNvSpPr/>
              <p:nvPr/>
            </p:nvSpPr>
            <p:spPr>
              <a:xfrm flipH="1">
                <a:off x="4774680" y="3576600"/>
                <a:ext cx="94320" cy="630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6" name=""/>
              <p:cNvSpPr/>
              <p:nvPr/>
            </p:nvSpPr>
            <p:spPr>
              <a:xfrm>
                <a:off x="4815000" y="3138480"/>
                <a:ext cx="122040" cy="495360"/>
              </a:xfrm>
              <a:custGeom>
                <a:avLst/>
                <a:gdLst/>
                <a:ahLst/>
                <a:rect l="l" t="t" r="r" b="b"/>
                <a:pathLst>
                  <a:path w="54" h="312">
                    <a:moveTo>
                      <a:pt x="24" y="276"/>
                    </a:moveTo>
                    <a:lnTo>
                      <a:pt x="0" y="312"/>
                    </a:lnTo>
                    <a:lnTo>
                      <a:pt x="18" y="102"/>
                    </a:lnTo>
                    <a:lnTo>
                      <a:pt x="54" y="0"/>
                    </a:lnTo>
                    <a:lnTo>
                      <a:pt x="54" y="0"/>
                    </a:lnTo>
                    <a:lnTo>
                      <a:pt x="24" y="27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7" name=""/>
              <p:cNvSpPr/>
              <p:nvPr/>
            </p:nvSpPr>
            <p:spPr>
              <a:xfrm flipH="1">
                <a:off x="4815000" y="3576600"/>
                <a:ext cx="5400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8" name=""/>
              <p:cNvSpPr/>
              <p:nvPr/>
            </p:nvSpPr>
            <p:spPr>
              <a:xfrm flipV="1">
                <a:off x="4815000" y="3300480"/>
                <a:ext cx="40680" cy="333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9" name=""/>
              <p:cNvSpPr/>
              <p:nvPr/>
            </p:nvSpPr>
            <p:spPr>
              <a:xfrm flipH="1">
                <a:off x="4869360" y="3138480"/>
                <a:ext cx="67680" cy="438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0" name=""/>
              <p:cNvSpPr/>
              <p:nvPr/>
            </p:nvSpPr>
            <p:spPr>
              <a:xfrm>
                <a:off x="4856040" y="3138480"/>
                <a:ext cx="230040" cy="162000"/>
              </a:xfrm>
              <a:custGeom>
                <a:avLst/>
                <a:gdLst/>
                <a:ahLst/>
                <a:rect l="l" t="t" r="r" b="b"/>
                <a:pathLst>
                  <a:path w="102" h="102">
                    <a:moveTo>
                      <a:pt x="0" y="102"/>
                    </a:moveTo>
                    <a:lnTo>
                      <a:pt x="36" y="0"/>
                    </a:lnTo>
                    <a:lnTo>
                      <a:pt x="102" y="12"/>
                    </a:lnTo>
                    <a:lnTo>
                      <a:pt x="0" y="102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1" name=""/>
              <p:cNvSpPr/>
              <p:nvPr/>
            </p:nvSpPr>
            <p:spPr>
              <a:xfrm>
                <a:off x="4856040" y="3138480"/>
                <a:ext cx="230040" cy="162000"/>
              </a:xfrm>
              <a:custGeom>
                <a:avLst/>
                <a:gdLst/>
                <a:ahLst/>
                <a:rect l="l" t="t" r="r" b="b"/>
                <a:pathLst>
                  <a:path w="17" h="17">
                    <a:moveTo>
                      <a:pt x="0" y="17"/>
                    </a:moveTo>
                    <a:lnTo>
                      <a:pt x="17" y="2"/>
                    </a:lnTo>
                    <a:lnTo>
                      <a:pt x="6" y="0"/>
                    </a:lnTo>
                  </a:path>
                </a:pathLst>
              </a:custGeom>
              <a:noFill/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2" name=""/>
              <p:cNvSpPr/>
              <p:nvPr/>
            </p:nvSpPr>
            <p:spPr>
              <a:xfrm>
                <a:off x="5004720" y="3681360"/>
                <a:ext cx="360" cy="19080"/>
              </a:xfrm>
              <a:prstGeom prst="rect">
                <a:avLst/>
              </a:pr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3" name=""/>
              <p:cNvSpPr/>
              <p:nvPr/>
            </p:nvSpPr>
            <p:spPr>
              <a:xfrm flipV="1">
                <a:off x="5004720" y="3681000"/>
                <a:ext cx="18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4" name=""/>
              <p:cNvSpPr/>
              <p:nvPr/>
            </p:nvSpPr>
            <p:spPr>
              <a:xfrm>
                <a:off x="5004720" y="3681360"/>
                <a:ext cx="180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5" name=""/>
              <p:cNvSpPr/>
              <p:nvPr/>
            </p:nvSpPr>
            <p:spPr>
              <a:xfrm>
                <a:off x="4856040" y="3157560"/>
                <a:ext cx="230040" cy="523800"/>
              </a:xfrm>
              <a:custGeom>
                <a:avLst/>
                <a:gdLst/>
                <a:ahLst/>
                <a:rect l="l" t="t" r="r" b="b"/>
                <a:pathLst>
                  <a:path w="102" h="330">
                    <a:moveTo>
                      <a:pt x="66" y="330"/>
                    </a:moveTo>
                    <a:lnTo>
                      <a:pt x="66" y="330"/>
                    </a:lnTo>
                    <a:lnTo>
                      <a:pt x="0" y="90"/>
                    </a:lnTo>
                    <a:lnTo>
                      <a:pt x="102" y="0"/>
                    </a:lnTo>
                    <a:lnTo>
                      <a:pt x="102" y="0"/>
                    </a:lnTo>
                    <a:lnTo>
                      <a:pt x="66" y="33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6" name=""/>
              <p:cNvSpPr/>
              <p:nvPr/>
            </p:nvSpPr>
            <p:spPr>
              <a:xfrm>
                <a:off x="5004720" y="3681360"/>
                <a:ext cx="180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7" name=""/>
              <p:cNvSpPr/>
              <p:nvPr/>
            </p:nvSpPr>
            <p:spPr>
              <a:xfrm flipH="1" flipV="1">
                <a:off x="4855680" y="3300480"/>
                <a:ext cx="148680" cy="380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8" name=""/>
              <p:cNvSpPr/>
              <p:nvPr/>
            </p:nvSpPr>
            <p:spPr>
              <a:xfrm flipV="1">
                <a:off x="4856040" y="3157200"/>
                <a:ext cx="230040" cy="1429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9" name=""/>
              <p:cNvSpPr/>
              <p:nvPr/>
            </p:nvSpPr>
            <p:spPr>
              <a:xfrm>
                <a:off x="5004720" y="3681360"/>
                <a:ext cx="40320" cy="19080"/>
              </a:xfrm>
              <a:custGeom>
                <a:avLst/>
                <a:gdLst/>
                <a:ahLst/>
                <a:rect l="l" t="t" r="r" b="b"/>
                <a:pathLst>
                  <a:path w="18" h="12">
                    <a:moveTo>
                      <a:pt x="0" y="12"/>
                    </a:moveTo>
                    <a:lnTo>
                      <a:pt x="0" y="12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0" name=""/>
              <p:cNvSpPr/>
              <p:nvPr/>
            </p:nvSpPr>
            <p:spPr>
              <a:xfrm flipV="1">
                <a:off x="5004720" y="3681000"/>
                <a:ext cx="403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1" name=""/>
              <p:cNvSpPr/>
              <p:nvPr/>
            </p:nvSpPr>
            <p:spPr>
              <a:xfrm flipH="1">
                <a:off x="5004720" y="3681360"/>
                <a:ext cx="4032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2" name=""/>
              <p:cNvSpPr/>
              <p:nvPr/>
            </p:nvSpPr>
            <p:spPr>
              <a:xfrm>
                <a:off x="5004720" y="3157560"/>
                <a:ext cx="230040" cy="523800"/>
              </a:xfrm>
              <a:custGeom>
                <a:avLst/>
                <a:gdLst/>
                <a:ahLst/>
                <a:rect l="l" t="t" r="r" b="b"/>
                <a:pathLst>
                  <a:path w="102" h="330">
                    <a:moveTo>
                      <a:pt x="0" y="330"/>
                    </a:moveTo>
                    <a:lnTo>
                      <a:pt x="18" y="330"/>
                    </a:lnTo>
                    <a:lnTo>
                      <a:pt x="102" y="264"/>
                    </a:lnTo>
                    <a:lnTo>
                      <a:pt x="36" y="0"/>
                    </a:lnTo>
                    <a:lnTo>
                      <a:pt x="36" y="0"/>
                    </a:lnTo>
                    <a:lnTo>
                      <a:pt x="0" y="33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3" name=""/>
              <p:cNvSpPr/>
              <p:nvPr/>
            </p:nvSpPr>
            <p:spPr>
              <a:xfrm>
                <a:off x="5004720" y="3681360"/>
                <a:ext cx="4032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4" name=""/>
              <p:cNvSpPr/>
              <p:nvPr/>
            </p:nvSpPr>
            <p:spPr>
              <a:xfrm flipV="1">
                <a:off x="5045040" y="3576240"/>
                <a:ext cx="189720" cy="104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5" name=""/>
              <p:cNvSpPr/>
              <p:nvPr/>
            </p:nvSpPr>
            <p:spPr>
              <a:xfrm flipH="1" flipV="1">
                <a:off x="5085720" y="3157560"/>
                <a:ext cx="148680" cy="419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6" name=""/>
              <p:cNvSpPr/>
              <p:nvPr/>
            </p:nvSpPr>
            <p:spPr>
              <a:xfrm>
                <a:off x="5099400" y="4340160"/>
                <a:ext cx="81000" cy="352440"/>
              </a:xfrm>
              <a:custGeom>
                <a:avLst/>
                <a:gdLst/>
                <a:ahLst/>
                <a:rect l="l" t="t" r="r" b="b"/>
                <a:pathLst>
                  <a:path w="36" h="222">
                    <a:moveTo>
                      <a:pt x="24" y="222"/>
                    </a:moveTo>
                    <a:lnTo>
                      <a:pt x="24" y="222"/>
                    </a:lnTo>
                    <a:lnTo>
                      <a:pt x="0" y="6"/>
                    </a:lnTo>
                    <a:lnTo>
                      <a:pt x="36" y="0"/>
                    </a:lnTo>
                    <a:lnTo>
                      <a:pt x="24" y="222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7" name=""/>
              <p:cNvSpPr/>
              <p:nvPr/>
            </p:nvSpPr>
            <p:spPr>
              <a:xfrm flipH="1" flipV="1">
                <a:off x="5099400" y="4349160"/>
                <a:ext cx="54000" cy="343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8" name=""/>
              <p:cNvSpPr/>
              <p:nvPr/>
            </p:nvSpPr>
            <p:spPr>
              <a:xfrm flipV="1">
                <a:off x="5099400" y="4340160"/>
                <a:ext cx="8100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9" name=""/>
              <p:cNvSpPr/>
              <p:nvPr/>
            </p:nvSpPr>
            <p:spPr>
              <a:xfrm>
                <a:off x="5004720" y="3662280"/>
                <a:ext cx="230040" cy="687240"/>
              </a:xfrm>
              <a:custGeom>
                <a:avLst/>
                <a:gdLst/>
                <a:ahLst/>
                <a:rect l="l" t="t" r="r" b="b"/>
                <a:pathLst>
                  <a:path w="102" h="433">
                    <a:moveTo>
                      <a:pt x="78" y="427"/>
                    </a:moveTo>
                    <a:lnTo>
                      <a:pt x="42" y="433"/>
                    </a:lnTo>
                    <a:lnTo>
                      <a:pt x="0" y="24"/>
                    </a:lnTo>
                    <a:lnTo>
                      <a:pt x="18" y="12"/>
                    </a:lnTo>
                    <a:lnTo>
                      <a:pt x="102" y="0"/>
                    </a:lnTo>
                    <a:lnTo>
                      <a:pt x="78" y="427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0" name=""/>
              <p:cNvSpPr/>
              <p:nvPr/>
            </p:nvSpPr>
            <p:spPr>
              <a:xfrm flipH="1">
                <a:off x="5099040" y="4340160"/>
                <a:ext cx="8100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1" name=""/>
              <p:cNvSpPr/>
              <p:nvPr/>
            </p:nvSpPr>
            <p:spPr>
              <a:xfrm flipH="1" flipV="1">
                <a:off x="5004720" y="3700080"/>
                <a:ext cx="94320" cy="64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2" name=""/>
              <p:cNvSpPr/>
              <p:nvPr/>
            </p:nvSpPr>
            <p:spPr>
              <a:xfrm flipV="1">
                <a:off x="5004720" y="3681000"/>
                <a:ext cx="403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3" name=""/>
              <p:cNvSpPr/>
              <p:nvPr/>
            </p:nvSpPr>
            <p:spPr>
              <a:xfrm flipV="1">
                <a:off x="5045040" y="3661920"/>
                <a:ext cx="1897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4" name=""/>
              <p:cNvSpPr/>
              <p:nvPr/>
            </p:nvSpPr>
            <p:spPr>
              <a:xfrm>
                <a:off x="5045040" y="3576600"/>
                <a:ext cx="189720" cy="104760"/>
              </a:xfrm>
              <a:custGeom>
                <a:avLst/>
                <a:gdLst/>
                <a:ahLst/>
                <a:rect l="l" t="t" r="r" b="b"/>
                <a:pathLst>
                  <a:path w="84" h="66">
                    <a:moveTo>
                      <a:pt x="84" y="54"/>
                    </a:moveTo>
                    <a:lnTo>
                      <a:pt x="0" y="66"/>
                    </a:lnTo>
                    <a:lnTo>
                      <a:pt x="84" y="0"/>
                    </a:lnTo>
                    <a:lnTo>
                      <a:pt x="84" y="0"/>
                    </a:lnTo>
                    <a:lnTo>
                      <a:pt x="84" y="54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5" name=""/>
              <p:cNvSpPr/>
              <p:nvPr/>
            </p:nvSpPr>
            <p:spPr>
              <a:xfrm flipH="1">
                <a:off x="5044680" y="3662280"/>
                <a:ext cx="1897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6" name=""/>
              <p:cNvSpPr/>
              <p:nvPr/>
            </p:nvSpPr>
            <p:spPr>
              <a:xfrm flipV="1">
                <a:off x="5045040" y="3576240"/>
                <a:ext cx="189720" cy="104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7" name=""/>
              <p:cNvSpPr/>
              <p:nvPr/>
            </p:nvSpPr>
            <p:spPr>
              <a:xfrm>
                <a:off x="5153760" y="4321080"/>
                <a:ext cx="216360" cy="371520"/>
              </a:xfrm>
              <a:custGeom>
                <a:avLst/>
                <a:gdLst/>
                <a:ahLst/>
                <a:rect l="l" t="t" r="r" b="b"/>
                <a:pathLst>
                  <a:path w="96" h="234">
                    <a:moveTo>
                      <a:pt x="0" y="234"/>
                    </a:moveTo>
                    <a:lnTo>
                      <a:pt x="0" y="234"/>
                    </a:lnTo>
                    <a:lnTo>
                      <a:pt x="96" y="186"/>
                    </a:lnTo>
                    <a:lnTo>
                      <a:pt x="78" y="0"/>
                    </a:lnTo>
                    <a:lnTo>
                      <a:pt x="12" y="12"/>
                    </a:lnTo>
                    <a:lnTo>
                      <a:pt x="0" y="23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8" name=""/>
              <p:cNvSpPr/>
              <p:nvPr/>
            </p:nvSpPr>
            <p:spPr>
              <a:xfrm flipV="1">
                <a:off x="5153760" y="4616280"/>
                <a:ext cx="216360" cy="76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9" name=""/>
              <p:cNvSpPr/>
              <p:nvPr/>
            </p:nvSpPr>
            <p:spPr>
              <a:xfrm flipH="1" flipV="1">
                <a:off x="5329440" y="4321080"/>
                <a:ext cx="40320" cy="295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0" name=""/>
              <p:cNvSpPr/>
              <p:nvPr/>
            </p:nvSpPr>
            <p:spPr>
              <a:xfrm flipH="1">
                <a:off x="5180400" y="4321080"/>
                <a:ext cx="148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1" name=""/>
              <p:cNvSpPr/>
              <p:nvPr/>
            </p:nvSpPr>
            <p:spPr>
              <a:xfrm>
                <a:off x="5180760" y="3662280"/>
                <a:ext cx="148680" cy="677880"/>
              </a:xfrm>
              <a:custGeom>
                <a:avLst/>
                <a:gdLst/>
                <a:ahLst/>
                <a:rect l="l" t="t" r="r" b="b"/>
                <a:pathLst>
                  <a:path w="66" h="427">
                    <a:moveTo>
                      <a:pt x="0" y="427"/>
                    </a:moveTo>
                    <a:lnTo>
                      <a:pt x="66" y="415"/>
                    </a:lnTo>
                    <a:lnTo>
                      <a:pt x="30" y="0"/>
                    </a:lnTo>
                    <a:lnTo>
                      <a:pt x="24" y="0"/>
                    </a:lnTo>
                    <a:lnTo>
                      <a:pt x="0" y="427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2" name=""/>
              <p:cNvSpPr/>
              <p:nvPr/>
            </p:nvSpPr>
            <p:spPr>
              <a:xfrm flipV="1">
                <a:off x="5180760" y="4320720"/>
                <a:ext cx="148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3" name=""/>
              <p:cNvSpPr/>
              <p:nvPr/>
            </p:nvSpPr>
            <p:spPr>
              <a:xfrm flipH="1" flipV="1">
                <a:off x="5248080" y="3662280"/>
                <a:ext cx="81000" cy="65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4" name=""/>
              <p:cNvSpPr/>
              <p:nvPr/>
            </p:nvSpPr>
            <p:spPr>
              <a:xfrm flipH="1">
                <a:off x="5235120" y="3662280"/>
                <a:ext cx="1296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5" name=""/>
              <p:cNvSpPr/>
              <p:nvPr/>
            </p:nvSpPr>
            <p:spPr>
              <a:xfrm>
                <a:off x="5235120" y="3576600"/>
                <a:ext cx="12960" cy="85680"/>
              </a:xfrm>
              <a:custGeom>
                <a:avLst/>
                <a:gdLst/>
                <a:ahLst/>
                <a:rect l="l" t="t" r="r" b="b"/>
                <a:pathLst>
                  <a:path w="6" h="54">
                    <a:moveTo>
                      <a:pt x="0" y="54"/>
                    </a:moveTo>
                    <a:lnTo>
                      <a:pt x="6" y="5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6" name=""/>
              <p:cNvSpPr/>
              <p:nvPr/>
            </p:nvSpPr>
            <p:spPr>
              <a:xfrm>
                <a:off x="5235120" y="3662280"/>
                <a:ext cx="1296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7" name=""/>
              <p:cNvSpPr/>
              <p:nvPr/>
            </p:nvSpPr>
            <p:spPr>
              <a:xfrm flipH="1" flipV="1">
                <a:off x="5235120" y="3576600"/>
                <a:ext cx="12960" cy="85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8" name=""/>
              <p:cNvSpPr/>
              <p:nvPr/>
            </p:nvSpPr>
            <p:spPr>
              <a:xfrm>
                <a:off x="5153760" y="4616280"/>
                <a:ext cx="378720" cy="352440"/>
              </a:xfrm>
              <a:custGeom>
                <a:avLst/>
                <a:gdLst/>
                <a:ahLst/>
                <a:rect l="l" t="t" r="r" b="b"/>
                <a:pathLst>
                  <a:path w="168" h="222">
                    <a:moveTo>
                      <a:pt x="0" y="48"/>
                    </a:moveTo>
                    <a:lnTo>
                      <a:pt x="66" y="222"/>
                    </a:lnTo>
                    <a:lnTo>
                      <a:pt x="168" y="174"/>
                    </a:lnTo>
                    <a:lnTo>
                      <a:pt x="96" y="0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9" name=""/>
              <p:cNvSpPr/>
              <p:nvPr/>
            </p:nvSpPr>
            <p:spPr>
              <a:xfrm>
                <a:off x="5302440" y="4892760"/>
                <a:ext cx="392040" cy="104760"/>
              </a:xfrm>
              <a:custGeom>
                <a:avLst/>
                <a:gdLst/>
                <a:ahLst/>
                <a:rect l="l" t="t" r="r" b="b"/>
                <a:pathLst>
                  <a:path w="174" h="66">
                    <a:moveTo>
                      <a:pt x="0" y="48"/>
                    </a:moveTo>
                    <a:lnTo>
                      <a:pt x="72" y="66"/>
                    </a:lnTo>
                    <a:lnTo>
                      <a:pt x="174" y="18"/>
                    </a:lnTo>
                    <a:lnTo>
                      <a:pt x="102" y="0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0" name=""/>
              <p:cNvSpPr/>
              <p:nvPr/>
            </p:nvSpPr>
            <p:spPr>
              <a:xfrm>
                <a:off x="5464800" y="4921200"/>
                <a:ext cx="392760" cy="209520"/>
              </a:xfrm>
              <a:custGeom>
                <a:avLst/>
                <a:gdLst/>
                <a:ahLst/>
                <a:rect l="l" t="t" r="r" b="b"/>
                <a:pathLst>
                  <a:path w="174" h="132">
                    <a:moveTo>
                      <a:pt x="0" y="48"/>
                    </a:moveTo>
                    <a:lnTo>
                      <a:pt x="72" y="132"/>
                    </a:lnTo>
                    <a:lnTo>
                      <a:pt x="174" y="84"/>
                    </a:lnTo>
                    <a:lnTo>
                      <a:pt x="102" y="0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1" name=""/>
              <p:cNvSpPr/>
              <p:nvPr/>
            </p:nvSpPr>
            <p:spPr>
              <a:xfrm>
                <a:off x="5749200" y="5226120"/>
                <a:ext cx="54000" cy="37800"/>
              </a:xfrm>
              <a:custGeom>
                <a:avLst/>
                <a:gdLst/>
                <a:ahLst/>
                <a:rect l="l" t="t" r="r" b="b"/>
                <a:pathLst>
                  <a:path w="24" h="24">
                    <a:moveTo>
                      <a:pt x="18" y="24"/>
                    </a:moveTo>
                    <a:lnTo>
                      <a:pt x="18" y="24"/>
                    </a:lnTo>
                    <a:lnTo>
                      <a:pt x="0" y="0"/>
                    </a:lnTo>
                    <a:lnTo>
                      <a:pt x="24" y="0"/>
                    </a:lnTo>
                    <a:lnTo>
                      <a:pt x="18" y="24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2" name=""/>
              <p:cNvSpPr/>
              <p:nvPr/>
            </p:nvSpPr>
            <p:spPr>
              <a:xfrm flipH="1" flipV="1">
                <a:off x="5749200" y="5225760"/>
                <a:ext cx="40320" cy="37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3" name=""/>
              <p:cNvSpPr/>
              <p:nvPr/>
            </p:nvSpPr>
            <p:spPr>
              <a:xfrm>
                <a:off x="5749200" y="5226120"/>
                <a:ext cx="5400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4" name=""/>
              <p:cNvSpPr/>
              <p:nvPr/>
            </p:nvSpPr>
            <p:spPr>
              <a:xfrm>
                <a:off x="5627160" y="5054400"/>
                <a:ext cx="230040" cy="171720"/>
              </a:xfrm>
              <a:custGeom>
                <a:avLst/>
                <a:gdLst/>
                <a:ahLst/>
                <a:rect l="l" t="t" r="r" b="b"/>
                <a:pathLst>
                  <a:path w="102" h="108">
                    <a:moveTo>
                      <a:pt x="78" y="108"/>
                    </a:moveTo>
                    <a:lnTo>
                      <a:pt x="54" y="108"/>
                    </a:lnTo>
                    <a:lnTo>
                      <a:pt x="0" y="48"/>
                    </a:lnTo>
                    <a:lnTo>
                      <a:pt x="102" y="0"/>
                    </a:lnTo>
                    <a:lnTo>
                      <a:pt x="102" y="0"/>
                    </a:lnTo>
                    <a:lnTo>
                      <a:pt x="78" y="10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5" name=""/>
              <p:cNvSpPr/>
              <p:nvPr/>
            </p:nvSpPr>
            <p:spPr>
              <a:xfrm flipH="1">
                <a:off x="5749200" y="5226120"/>
                <a:ext cx="5400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6" name=""/>
              <p:cNvSpPr/>
              <p:nvPr/>
            </p:nvSpPr>
            <p:spPr>
              <a:xfrm flipH="1" flipV="1">
                <a:off x="5627160" y="5130360"/>
                <a:ext cx="121680" cy="95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7" name=""/>
              <p:cNvSpPr/>
              <p:nvPr/>
            </p:nvSpPr>
            <p:spPr>
              <a:xfrm flipV="1">
                <a:off x="5627160" y="5054400"/>
                <a:ext cx="230040" cy="76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8" name=""/>
              <p:cNvSpPr/>
              <p:nvPr/>
            </p:nvSpPr>
            <p:spPr>
              <a:xfrm>
                <a:off x="5789520" y="5216400"/>
                <a:ext cx="135360" cy="47520"/>
              </a:xfrm>
              <a:custGeom>
                <a:avLst/>
                <a:gdLst/>
                <a:ahLst/>
                <a:rect l="l" t="t" r="r" b="b"/>
                <a:pathLst>
                  <a:path w="60" h="30">
                    <a:moveTo>
                      <a:pt x="0" y="30"/>
                    </a:moveTo>
                    <a:lnTo>
                      <a:pt x="0" y="30"/>
                    </a:lnTo>
                    <a:lnTo>
                      <a:pt x="60" y="0"/>
                    </a:lnTo>
                    <a:lnTo>
                      <a:pt x="6" y="6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9" name=""/>
              <p:cNvSpPr/>
              <p:nvPr/>
            </p:nvSpPr>
            <p:spPr>
              <a:xfrm flipV="1">
                <a:off x="5789520" y="5216400"/>
                <a:ext cx="13536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0" name=""/>
              <p:cNvSpPr/>
              <p:nvPr/>
            </p:nvSpPr>
            <p:spPr>
              <a:xfrm flipH="1">
                <a:off x="5803200" y="5216400"/>
                <a:ext cx="12168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1" name=""/>
              <p:cNvSpPr/>
              <p:nvPr/>
            </p:nvSpPr>
            <p:spPr>
              <a:xfrm>
                <a:off x="5803200" y="5054400"/>
                <a:ext cx="216360" cy="171720"/>
              </a:xfrm>
              <a:custGeom>
                <a:avLst/>
                <a:gdLst/>
                <a:ahLst/>
                <a:rect l="l" t="t" r="r" b="b"/>
                <a:pathLst>
                  <a:path w="96" h="108">
                    <a:moveTo>
                      <a:pt x="0" y="108"/>
                    </a:moveTo>
                    <a:lnTo>
                      <a:pt x="54" y="102"/>
                    </a:lnTo>
                    <a:lnTo>
                      <a:pt x="96" y="84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0" y="10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2" name=""/>
              <p:cNvSpPr/>
              <p:nvPr/>
            </p:nvSpPr>
            <p:spPr>
              <a:xfrm flipV="1">
                <a:off x="5803200" y="5216040"/>
                <a:ext cx="12168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3" name=""/>
              <p:cNvSpPr/>
              <p:nvPr/>
            </p:nvSpPr>
            <p:spPr>
              <a:xfrm flipV="1">
                <a:off x="5924880" y="5187600"/>
                <a:ext cx="9432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4" name=""/>
              <p:cNvSpPr/>
              <p:nvPr/>
            </p:nvSpPr>
            <p:spPr>
              <a:xfrm flipH="1" flipV="1">
                <a:off x="5857560" y="5054040"/>
                <a:ext cx="162000" cy="1335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5" name=""/>
              <p:cNvSpPr/>
              <p:nvPr/>
            </p:nvSpPr>
            <p:spPr>
              <a:xfrm>
                <a:off x="5789520" y="5216400"/>
                <a:ext cx="216720" cy="142920"/>
              </a:xfrm>
              <a:custGeom>
                <a:avLst/>
                <a:gdLst/>
                <a:ahLst/>
                <a:rect l="l" t="t" r="r" b="b"/>
                <a:pathLst>
                  <a:path w="96" h="90">
                    <a:moveTo>
                      <a:pt x="78" y="90"/>
                    </a:moveTo>
                    <a:lnTo>
                      <a:pt x="78" y="90"/>
                    </a:lnTo>
                    <a:lnTo>
                      <a:pt x="0" y="30"/>
                    </a:lnTo>
                    <a:lnTo>
                      <a:pt x="60" y="0"/>
                    </a:lnTo>
                    <a:lnTo>
                      <a:pt x="96" y="6"/>
                    </a:lnTo>
                    <a:lnTo>
                      <a:pt x="78" y="90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6" name=""/>
              <p:cNvSpPr/>
              <p:nvPr/>
            </p:nvSpPr>
            <p:spPr>
              <a:xfrm flipH="1" flipV="1">
                <a:off x="5789520" y="5263560"/>
                <a:ext cx="175680" cy="95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7" name=""/>
              <p:cNvSpPr/>
              <p:nvPr/>
            </p:nvSpPr>
            <p:spPr>
              <a:xfrm flipV="1">
                <a:off x="5789520" y="5216400"/>
                <a:ext cx="13536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8" name=""/>
              <p:cNvSpPr/>
              <p:nvPr/>
            </p:nvSpPr>
            <p:spPr>
              <a:xfrm>
                <a:off x="5924880" y="5216400"/>
                <a:ext cx="8100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9" name=""/>
              <p:cNvSpPr/>
              <p:nvPr/>
            </p:nvSpPr>
            <p:spPr>
              <a:xfrm>
                <a:off x="5924880" y="5187960"/>
                <a:ext cx="94320" cy="38160"/>
              </a:xfrm>
              <a:custGeom>
                <a:avLst/>
                <a:gdLst/>
                <a:ahLst/>
                <a:rect l="l" t="t" r="r" b="b"/>
                <a:pathLst>
                  <a:path w="42" h="24">
                    <a:moveTo>
                      <a:pt x="36" y="24"/>
                    </a:moveTo>
                    <a:lnTo>
                      <a:pt x="0" y="18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36" y="2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0" name=""/>
              <p:cNvSpPr/>
              <p:nvPr/>
            </p:nvSpPr>
            <p:spPr>
              <a:xfrm flipH="1" flipV="1">
                <a:off x="5924520" y="5216040"/>
                <a:ext cx="8100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1" name=""/>
              <p:cNvSpPr/>
              <p:nvPr/>
            </p:nvSpPr>
            <p:spPr>
              <a:xfrm flipV="1">
                <a:off x="5924880" y="5187600"/>
                <a:ext cx="9432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2" name=""/>
              <p:cNvSpPr/>
              <p:nvPr/>
            </p:nvSpPr>
            <p:spPr>
              <a:xfrm>
                <a:off x="5965560" y="5226120"/>
                <a:ext cx="230040" cy="133200"/>
              </a:xfrm>
              <a:custGeom>
                <a:avLst/>
                <a:gdLst/>
                <a:ahLst/>
                <a:rect l="l" t="t" r="r" b="b"/>
                <a:pathLst>
                  <a:path w="102" h="84">
                    <a:moveTo>
                      <a:pt x="0" y="84"/>
                    </a:moveTo>
                    <a:lnTo>
                      <a:pt x="0" y="84"/>
                    </a:lnTo>
                    <a:lnTo>
                      <a:pt x="102" y="36"/>
                    </a:lnTo>
                    <a:lnTo>
                      <a:pt x="60" y="6"/>
                    </a:lnTo>
                    <a:lnTo>
                      <a:pt x="18" y="0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3" name=""/>
              <p:cNvSpPr/>
              <p:nvPr/>
            </p:nvSpPr>
            <p:spPr>
              <a:xfrm flipV="1">
                <a:off x="5965560" y="5283000"/>
                <a:ext cx="230040" cy="76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4" name=""/>
              <p:cNvSpPr/>
              <p:nvPr/>
            </p:nvSpPr>
            <p:spPr>
              <a:xfrm flipH="1" flipV="1">
                <a:off x="6100920" y="5235480"/>
                <a:ext cx="9432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5" name=""/>
              <p:cNvSpPr/>
              <p:nvPr/>
            </p:nvSpPr>
            <p:spPr>
              <a:xfrm flipH="1" flipV="1">
                <a:off x="6006240" y="5226120"/>
                <a:ext cx="943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6" name=""/>
              <p:cNvSpPr/>
              <p:nvPr/>
            </p:nvSpPr>
            <p:spPr>
              <a:xfrm>
                <a:off x="6006240" y="5187960"/>
                <a:ext cx="94320" cy="47520"/>
              </a:xfrm>
              <a:custGeom>
                <a:avLst/>
                <a:gdLst/>
                <a:ahLst/>
                <a:rect l="l" t="t" r="r" b="b"/>
                <a:pathLst>
                  <a:path w="42" h="30">
                    <a:moveTo>
                      <a:pt x="0" y="24"/>
                    </a:moveTo>
                    <a:lnTo>
                      <a:pt x="42" y="3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7" name=""/>
              <p:cNvSpPr/>
              <p:nvPr/>
            </p:nvSpPr>
            <p:spPr>
              <a:xfrm>
                <a:off x="6006240" y="5226120"/>
                <a:ext cx="943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8" name=""/>
              <p:cNvSpPr/>
              <p:nvPr/>
            </p:nvSpPr>
            <p:spPr>
              <a:xfrm flipH="1" flipV="1">
                <a:off x="6019200" y="5187960"/>
                <a:ext cx="8100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9" name=""/>
              <p:cNvSpPr/>
              <p:nvPr/>
            </p:nvSpPr>
            <p:spPr>
              <a:xfrm>
                <a:off x="2647800" y="4397400"/>
                <a:ext cx="310680" cy="75960"/>
              </a:xfrm>
              <a:custGeom>
                <a:avLst/>
                <a:gdLst/>
                <a:ahLst/>
                <a:rect l="l" t="t" r="r" b="b"/>
                <a:pathLst>
                  <a:path w="138" h="48">
                    <a:moveTo>
                      <a:pt x="0" y="18"/>
                    </a:moveTo>
                    <a:lnTo>
                      <a:pt x="48" y="48"/>
                    </a:lnTo>
                    <a:lnTo>
                      <a:pt x="138" y="24"/>
                    </a:lnTo>
                    <a:lnTo>
                      <a:pt x="90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160" bIns="29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0" name=""/>
              <p:cNvSpPr/>
              <p:nvPr/>
            </p:nvSpPr>
            <p:spPr>
              <a:xfrm>
                <a:off x="2755440" y="4435560"/>
                <a:ext cx="311400" cy="95040"/>
              </a:xfrm>
              <a:custGeom>
                <a:avLst/>
                <a:gdLst/>
                <a:ahLst/>
                <a:rect l="l" t="t" r="r" b="b"/>
                <a:pathLst>
                  <a:path w="138" h="60">
                    <a:moveTo>
                      <a:pt x="0" y="24"/>
                    </a:moveTo>
                    <a:lnTo>
                      <a:pt x="48" y="60"/>
                    </a:lnTo>
                    <a:lnTo>
                      <a:pt x="138" y="36"/>
                    </a:lnTo>
                    <a:lnTo>
                      <a:pt x="90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1" name=""/>
              <p:cNvSpPr/>
              <p:nvPr/>
            </p:nvSpPr>
            <p:spPr>
              <a:xfrm>
                <a:off x="2864160" y="4492440"/>
                <a:ext cx="311400" cy="76320"/>
              </a:xfrm>
              <a:custGeom>
                <a:avLst/>
                <a:gdLst/>
                <a:ahLst/>
                <a:rect l="l" t="t" r="r" b="b"/>
                <a:pathLst>
                  <a:path w="138" h="48">
                    <a:moveTo>
                      <a:pt x="0" y="24"/>
                    </a:moveTo>
                    <a:lnTo>
                      <a:pt x="48" y="48"/>
                    </a:lnTo>
                    <a:lnTo>
                      <a:pt x="138" y="24"/>
                    </a:lnTo>
                    <a:lnTo>
                      <a:pt x="90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2" name=""/>
              <p:cNvSpPr/>
              <p:nvPr/>
            </p:nvSpPr>
            <p:spPr>
              <a:xfrm>
                <a:off x="2972520" y="4530600"/>
                <a:ext cx="310680" cy="76320"/>
              </a:xfrm>
              <a:custGeom>
                <a:avLst/>
                <a:gdLst/>
                <a:ahLst/>
                <a:rect l="l" t="t" r="r" b="b"/>
                <a:pathLst>
                  <a:path w="138" h="48">
                    <a:moveTo>
                      <a:pt x="0" y="24"/>
                    </a:moveTo>
                    <a:lnTo>
                      <a:pt x="48" y="48"/>
                    </a:lnTo>
                    <a:lnTo>
                      <a:pt x="138" y="30"/>
                    </a:lnTo>
                    <a:lnTo>
                      <a:pt x="90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3" name=""/>
              <p:cNvSpPr/>
              <p:nvPr/>
            </p:nvSpPr>
            <p:spPr>
              <a:xfrm>
                <a:off x="3080520" y="4444920"/>
                <a:ext cx="311400" cy="162000"/>
              </a:xfrm>
              <a:custGeom>
                <a:avLst/>
                <a:gdLst/>
                <a:ahLst/>
                <a:rect l="l" t="t" r="r" b="b"/>
                <a:pathLst>
                  <a:path w="138" h="102">
                    <a:moveTo>
                      <a:pt x="0" y="102"/>
                    </a:moveTo>
                    <a:lnTo>
                      <a:pt x="48" y="24"/>
                    </a:lnTo>
                    <a:lnTo>
                      <a:pt x="138" y="0"/>
                    </a:lnTo>
                    <a:lnTo>
                      <a:pt x="90" y="84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4" name=""/>
              <p:cNvSpPr/>
              <p:nvPr/>
            </p:nvSpPr>
            <p:spPr>
              <a:xfrm>
                <a:off x="3188880" y="4444920"/>
                <a:ext cx="324720" cy="47520"/>
              </a:xfrm>
              <a:custGeom>
                <a:avLst/>
                <a:gdLst/>
                <a:ahLst/>
                <a:rect l="l" t="t" r="r" b="b"/>
                <a:pathLst>
                  <a:path w="144" h="30">
                    <a:moveTo>
                      <a:pt x="0" y="24"/>
                    </a:moveTo>
                    <a:lnTo>
                      <a:pt x="54" y="30"/>
                    </a:lnTo>
                    <a:lnTo>
                      <a:pt x="144" y="6"/>
                    </a:lnTo>
                    <a:lnTo>
                      <a:pt x="90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5" name=""/>
              <p:cNvSpPr/>
              <p:nvPr/>
            </p:nvSpPr>
            <p:spPr>
              <a:xfrm>
                <a:off x="3310560" y="4406760"/>
                <a:ext cx="311400" cy="85680"/>
              </a:xfrm>
              <a:custGeom>
                <a:avLst/>
                <a:gdLst/>
                <a:ahLst/>
                <a:rect l="l" t="t" r="r" b="b"/>
                <a:pathLst>
                  <a:path w="138" h="54">
                    <a:moveTo>
                      <a:pt x="0" y="54"/>
                    </a:moveTo>
                    <a:lnTo>
                      <a:pt x="0" y="54"/>
                    </a:lnTo>
                    <a:lnTo>
                      <a:pt x="90" y="30"/>
                    </a:lnTo>
                    <a:lnTo>
                      <a:pt x="138" y="0"/>
                    </a:lnTo>
                    <a:lnTo>
                      <a:pt x="132" y="0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6" name=""/>
              <p:cNvSpPr/>
              <p:nvPr/>
            </p:nvSpPr>
            <p:spPr>
              <a:xfrm flipV="1">
                <a:off x="3310560" y="4454280"/>
                <a:ext cx="20304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7" name=""/>
              <p:cNvSpPr/>
              <p:nvPr/>
            </p:nvSpPr>
            <p:spPr>
              <a:xfrm flipV="1">
                <a:off x="3513600" y="4406760"/>
                <a:ext cx="10836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8" name=""/>
              <p:cNvSpPr/>
              <p:nvPr/>
            </p:nvSpPr>
            <p:spPr>
              <a:xfrm flipH="1">
                <a:off x="3608280" y="4406760"/>
                <a:ext cx="1368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9" name=""/>
              <p:cNvSpPr/>
              <p:nvPr/>
            </p:nvSpPr>
            <p:spPr>
              <a:xfrm>
                <a:off x="3608280" y="4397400"/>
                <a:ext cx="27000" cy="9360"/>
              </a:xfrm>
              <a:custGeom>
                <a:avLst/>
                <a:gdLst/>
                <a:ahLst/>
                <a:rect l="l" t="t" r="r" b="b"/>
                <a:pathLst>
                  <a:path w="12" h="6">
                    <a:moveTo>
                      <a:pt x="0" y="6"/>
                    </a:moveTo>
                    <a:lnTo>
                      <a:pt x="6" y="6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0" name=""/>
              <p:cNvSpPr/>
              <p:nvPr/>
            </p:nvSpPr>
            <p:spPr>
              <a:xfrm>
                <a:off x="3608280" y="4406760"/>
                <a:ext cx="1368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1" name=""/>
              <p:cNvSpPr/>
              <p:nvPr/>
            </p:nvSpPr>
            <p:spPr>
              <a:xfrm flipV="1">
                <a:off x="3621960" y="4397400"/>
                <a:ext cx="1296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2" name=""/>
              <p:cNvSpPr/>
              <p:nvPr/>
            </p:nvSpPr>
            <p:spPr>
              <a:xfrm>
                <a:off x="3310560" y="4406760"/>
                <a:ext cx="297360" cy="85680"/>
              </a:xfrm>
              <a:custGeom>
                <a:avLst/>
                <a:gdLst/>
                <a:ahLst/>
                <a:rect l="l" t="t" r="r" b="b"/>
                <a:pathLst>
                  <a:path w="132" h="54">
                    <a:moveTo>
                      <a:pt x="0" y="54"/>
                    </a:moveTo>
                    <a:lnTo>
                      <a:pt x="0" y="54"/>
                    </a:lnTo>
                    <a:lnTo>
                      <a:pt x="48" y="18"/>
                    </a:lnTo>
                    <a:lnTo>
                      <a:pt x="66" y="18"/>
                    </a:lnTo>
                    <a:lnTo>
                      <a:pt x="132" y="0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3" name=""/>
              <p:cNvSpPr/>
              <p:nvPr/>
            </p:nvSpPr>
            <p:spPr>
              <a:xfrm flipV="1">
                <a:off x="3310560" y="4435560"/>
                <a:ext cx="108360" cy="56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080" bIns="10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4" name=""/>
              <p:cNvSpPr/>
              <p:nvPr/>
            </p:nvSpPr>
            <p:spPr>
              <a:xfrm>
                <a:off x="3418920" y="4435560"/>
                <a:ext cx="4032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5" name=""/>
              <p:cNvSpPr/>
              <p:nvPr/>
            </p:nvSpPr>
            <p:spPr>
              <a:xfrm flipV="1">
                <a:off x="3459600" y="4406760"/>
                <a:ext cx="14868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6" name=""/>
              <p:cNvSpPr/>
              <p:nvPr/>
            </p:nvSpPr>
            <p:spPr>
              <a:xfrm>
                <a:off x="3459600" y="4397400"/>
                <a:ext cx="175680" cy="38160"/>
              </a:xfrm>
              <a:custGeom>
                <a:avLst/>
                <a:gdLst/>
                <a:ahLst/>
                <a:rect l="l" t="t" r="r" b="b"/>
                <a:pathLst>
                  <a:path w="78" h="24">
                    <a:moveTo>
                      <a:pt x="66" y="6"/>
                    </a:moveTo>
                    <a:lnTo>
                      <a:pt x="0" y="24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66" y="6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7" name=""/>
              <p:cNvSpPr/>
              <p:nvPr/>
            </p:nvSpPr>
            <p:spPr>
              <a:xfrm flipH="1">
                <a:off x="3459240" y="4406760"/>
                <a:ext cx="14868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8" name=""/>
              <p:cNvSpPr/>
              <p:nvPr/>
            </p:nvSpPr>
            <p:spPr>
              <a:xfrm flipV="1">
                <a:off x="3459600" y="4397400"/>
                <a:ext cx="17568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9" name=""/>
              <p:cNvSpPr/>
              <p:nvPr/>
            </p:nvSpPr>
            <p:spPr>
              <a:xfrm>
                <a:off x="3418920" y="4435560"/>
                <a:ext cx="40320" cy="1440"/>
              </a:xfrm>
              <a:custGeom>
                <a:avLst/>
                <a:gdLst/>
                <a:ahLst/>
                <a:rect l="l" t="t" r="r" b="b"/>
                <a:pathLst>
                  <a:path w="18" h="0">
                    <a:moveTo>
                      <a:pt x="0" y="0"/>
                    </a:moveTo>
                    <a:lnTo>
                      <a:pt x="0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0" name=""/>
              <p:cNvSpPr/>
              <p:nvPr/>
            </p:nvSpPr>
            <p:spPr>
              <a:xfrm>
                <a:off x="3418920" y="4435560"/>
                <a:ext cx="4032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1" name=""/>
              <p:cNvSpPr/>
              <p:nvPr/>
            </p:nvSpPr>
            <p:spPr>
              <a:xfrm flipH="1">
                <a:off x="3418920" y="4435560"/>
                <a:ext cx="4032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2" name=""/>
              <p:cNvSpPr/>
              <p:nvPr/>
            </p:nvSpPr>
            <p:spPr>
              <a:xfrm>
                <a:off x="3418920" y="4263840"/>
                <a:ext cx="338040" cy="171720"/>
              </a:xfrm>
              <a:custGeom>
                <a:avLst/>
                <a:gdLst/>
                <a:ahLst/>
                <a:rect l="l" t="t" r="r" b="b"/>
                <a:pathLst>
                  <a:path w="150" h="108">
                    <a:moveTo>
                      <a:pt x="0" y="108"/>
                    </a:moveTo>
                    <a:lnTo>
                      <a:pt x="18" y="108"/>
                    </a:lnTo>
                    <a:lnTo>
                      <a:pt x="96" y="84"/>
                    </a:lnTo>
                    <a:lnTo>
                      <a:pt x="150" y="0"/>
                    </a:lnTo>
                    <a:lnTo>
                      <a:pt x="150" y="0"/>
                    </a:lnTo>
                    <a:lnTo>
                      <a:pt x="0" y="10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3" name=""/>
              <p:cNvSpPr/>
              <p:nvPr/>
            </p:nvSpPr>
            <p:spPr>
              <a:xfrm>
                <a:off x="3418920" y="4435560"/>
                <a:ext cx="4032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4" name=""/>
              <p:cNvSpPr/>
              <p:nvPr/>
            </p:nvSpPr>
            <p:spPr>
              <a:xfrm flipV="1">
                <a:off x="3459600" y="4397400"/>
                <a:ext cx="17568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205" name=""/>
            <p:cNvGrpSpPr/>
            <p:nvPr/>
          </p:nvGrpSpPr>
          <p:grpSpPr>
            <a:xfrm>
              <a:off x="2444760" y="3300120"/>
              <a:ext cx="3520080" cy="2106720"/>
              <a:chOff x="2444760" y="3300120"/>
              <a:chExt cx="3520080" cy="2106720"/>
            </a:xfrm>
          </p:grpSpPr>
          <p:sp>
            <p:nvSpPr>
              <p:cNvPr id="1206" name=""/>
              <p:cNvSpPr/>
              <p:nvPr/>
            </p:nvSpPr>
            <p:spPr>
              <a:xfrm flipV="1">
                <a:off x="3635280" y="4263480"/>
                <a:ext cx="121680" cy="1335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7" name=""/>
              <p:cNvSpPr/>
              <p:nvPr/>
            </p:nvSpPr>
            <p:spPr>
              <a:xfrm>
                <a:off x="3418920" y="4435560"/>
                <a:ext cx="360" cy="360"/>
              </a:xfrm>
              <a:prstGeom prst="rect">
                <a:avLst/>
              </a:pr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440" bIns="-46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8" name=""/>
              <p:cNvSpPr/>
              <p:nvPr/>
            </p:nvSpPr>
            <p:spPr>
              <a:xfrm>
                <a:off x="3418920" y="4435560"/>
                <a:ext cx="180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9" name=""/>
              <p:cNvSpPr/>
              <p:nvPr/>
            </p:nvSpPr>
            <p:spPr>
              <a:xfrm>
                <a:off x="3418920" y="4435560"/>
                <a:ext cx="180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0" name=""/>
              <p:cNvSpPr/>
              <p:nvPr/>
            </p:nvSpPr>
            <p:spPr>
              <a:xfrm>
                <a:off x="3418920" y="4263840"/>
                <a:ext cx="338040" cy="171720"/>
              </a:xfrm>
              <a:custGeom>
                <a:avLst/>
                <a:gdLst/>
                <a:ahLst/>
                <a:rect l="l" t="t" r="r" b="b"/>
                <a:pathLst>
                  <a:path w="150" h="108">
                    <a:moveTo>
                      <a:pt x="0" y="108"/>
                    </a:moveTo>
                    <a:lnTo>
                      <a:pt x="0" y="108"/>
                    </a:lnTo>
                    <a:lnTo>
                      <a:pt x="54" y="24"/>
                    </a:lnTo>
                    <a:lnTo>
                      <a:pt x="150" y="0"/>
                    </a:lnTo>
                    <a:lnTo>
                      <a:pt x="150" y="0"/>
                    </a:lnTo>
                    <a:lnTo>
                      <a:pt x="0" y="10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1" name=""/>
              <p:cNvSpPr/>
              <p:nvPr/>
            </p:nvSpPr>
            <p:spPr>
              <a:xfrm>
                <a:off x="3418920" y="4435560"/>
                <a:ext cx="180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2" name=""/>
              <p:cNvSpPr/>
              <p:nvPr/>
            </p:nvSpPr>
            <p:spPr>
              <a:xfrm flipV="1">
                <a:off x="3418920" y="4301640"/>
                <a:ext cx="121680" cy="1335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3" name=""/>
              <p:cNvSpPr/>
              <p:nvPr/>
            </p:nvSpPr>
            <p:spPr>
              <a:xfrm flipV="1">
                <a:off x="3540600" y="4263840"/>
                <a:ext cx="21636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4" name=""/>
              <p:cNvSpPr/>
              <p:nvPr/>
            </p:nvSpPr>
            <p:spPr>
              <a:xfrm>
                <a:off x="3540600" y="3919320"/>
                <a:ext cx="297360" cy="382680"/>
              </a:xfrm>
              <a:custGeom>
                <a:avLst/>
                <a:gdLst/>
                <a:ahLst/>
                <a:rect l="l" t="t" r="r" b="b"/>
                <a:pathLst>
                  <a:path w="132" h="241">
                    <a:moveTo>
                      <a:pt x="0" y="241"/>
                    </a:moveTo>
                    <a:lnTo>
                      <a:pt x="0" y="241"/>
                    </a:lnTo>
                    <a:lnTo>
                      <a:pt x="96" y="217"/>
                    </a:lnTo>
                    <a:lnTo>
                      <a:pt x="132" y="0"/>
                    </a:lnTo>
                    <a:lnTo>
                      <a:pt x="102" y="6"/>
                    </a:lnTo>
                    <a:lnTo>
                      <a:pt x="0" y="241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5" name=""/>
              <p:cNvSpPr/>
              <p:nvPr/>
            </p:nvSpPr>
            <p:spPr>
              <a:xfrm flipV="1">
                <a:off x="3540600" y="4263840"/>
                <a:ext cx="21636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6" name=""/>
              <p:cNvSpPr/>
              <p:nvPr/>
            </p:nvSpPr>
            <p:spPr>
              <a:xfrm flipV="1">
                <a:off x="3756960" y="3918960"/>
                <a:ext cx="81000" cy="344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7" name=""/>
              <p:cNvSpPr/>
              <p:nvPr/>
            </p:nvSpPr>
            <p:spPr>
              <a:xfrm flipH="1">
                <a:off x="3770640" y="3919320"/>
                <a:ext cx="673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8" name=""/>
              <p:cNvSpPr/>
              <p:nvPr/>
            </p:nvSpPr>
            <p:spPr>
              <a:xfrm>
                <a:off x="3771000" y="3767040"/>
                <a:ext cx="107640" cy="162000"/>
              </a:xfrm>
              <a:custGeom>
                <a:avLst/>
                <a:gdLst/>
                <a:ahLst/>
                <a:rect l="l" t="t" r="r" b="b"/>
                <a:pathLst>
                  <a:path w="48" h="102">
                    <a:moveTo>
                      <a:pt x="0" y="102"/>
                    </a:moveTo>
                    <a:lnTo>
                      <a:pt x="30" y="96"/>
                    </a:lnTo>
                    <a:lnTo>
                      <a:pt x="48" y="0"/>
                    </a:lnTo>
                    <a:lnTo>
                      <a:pt x="48" y="0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9" name=""/>
              <p:cNvSpPr/>
              <p:nvPr/>
            </p:nvSpPr>
            <p:spPr>
              <a:xfrm flipV="1">
                <a:off x="3771000" y="3918960"/>
                <a:ext cx="673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0" name=""/>
              <p:cNvSpPr/>
              <p:nvPr/>
            </p:nvSpPr>
            <p:spPr>
              <a:xfrm flipV="1">
                <a:off x="3838320" y="3766680"/>
                <a:ext cx="40320" cy="152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1" name=""/>
              <p:cNvSpPr/>
              <p:nvPr/>
            </p:nvSpPr>
            <p:spPr>
              <a:xfrm>
                <a:off x="3540600" y="3929040"/>
                <a:ext cx="230040" cy="372960"/>
              </a:xfrm>
              <a:custGeom>
                <a:avLst/>
                <a:gdLst/>
                <a:ahLst/>
                <a:rect l="l" t="t" r="r" b="b"/>
                <a:pathLst>
                  <a:path w="102" h="235">
                    <a:moveTo>
                      <a:pt x="0" y="235"/>
                    </a:moveTo>
                    <a:lnTo>
                      <a:pt x="0" y="235"/>
                    </a:lnTo>
                    <a:lnTo>
                      <a:pt x="36" y="12"/>
                    </a:lnTo>
                    <a:lnTo>
                      <a:pt x="102" y="0"/>
                    </a:lnTo>
                    <a:lnTo>
                      <a:pt x="0" y="235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2" name=""/>
              <p:cNvSpPr/>
              <p:nvPr/>
            </p:nvSpPr>
            <p:spPr>
              <a:xfrm flipV="1">
                <a:off x="3540600" y="3947760"/>
                <a:ext cx="81000" cy="353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3" name=""/>
              <p:cNvSpPr/>
              <p:nvPr/>
            </p:nvSpPr>
            <p:spPr>
              <a:xfrm flipV="1">
                <a:off x="3621960" y="3928680"/>
                <a:ext cx="148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4" name=""/>
              <p:cNvSpPr/>
              <p:nvPr/>
            </p:nvSpPr>
            <p:spPr>
              <a:xfrm>
                <a:off x="3621960" y="3767040"/>
                <a:ext cx="256680" cy="181080"/>
              </a:xfrm>
              <a:custGeom>
                <a:avLst/>
                <a:gdLst/>
                <a:ahLst/>
                <a:rect l="l" t="t" r="r" b="b"/>
                <a:pathLst>
                  <a:path w="114" h="114">
                    <a:moveTo>
                      <a:pt x="66" y="102"/>
                    </a:moveTo>
                    <a:lnTo>
                      <a:pt x="0" y="114"/>
                    </a:lnTo>
                    <a:lnTo>
                      <a:pt x="12" y="30"/>
                    </a:lnTo>
                    <a:lnTo>
                      <a:pt x="114" y="0"/>
                    </a:lnTo>
                    <a:lnTo>
                      <a:pt x="114" y="0"/>
                    </a:lnTo>
                    <a:lnTo>
                      <a:pt x="66" y="10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5" name=""/>
              <p:cNvSpPr/>
              <p:nvPr/>
            </p:nvSpPr>
            <p:spPr>
              <a:xfrm flipH="1">
                <a:off x="3621600" y="3929040"/>
                <a:ext cx="148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6" name=""/>
              <p:cNvSpPr/>
              <p:nvPr/>
            </p:nvSpPr>
            <p:spPr>
              <a:xfrm flipV="1">
                <a:off x="3621960" y="3814200"/>
                <a:ext cx="27000" cy="1335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7" name=""/>
              <p:cNvSpPr/>
              <p:nvPr/>
            </p:nvSpPr>
            <p:spPr>
              <a:xfrm flipV="1">
                <a:off x="3649320" y="3767040"/>
                <a:ext cx="22932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8" name=""/>
              <p:cNvSpPr/>
              <p:nvPr/>
            </p:nvSpPr>
            <p:spPr>
              <a:xfrm>
                <a:off x="3689640" y="3957480"/>
                <a:ext cx="162000" cy="525600"/>
              </a:xfrm>
              <a:custGeom>
                <a:avLst/>
                <a:gdLst/>
                <a:ahLst/>
                <a:rect l="l" t="t" r="r" b="b"/>
                <a:pathLst>
                  <a:path w="72" h="331">
                    <a:moveTo>
                      <a:pt x="42" y="331"/>
                    </a:moveTo>
                    <a:lnTo>
                      <a:pt x="42" y="331"/>
                    </a:lnTo>
                    <a:lnTo>
                      <a:pt x="0" y="12"/>
                    </a:lnTo>
                    <a:lnTo>
                      <a:pt x="72" y="0"/>
                    </a:lnTo>
                    <a:lnTo>
                      <a:pt x="42" y="331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9" name=""/>
              <p:cNvSpPr/>
              <p:nvPr/>
            </p:nvSpPr>
            <p:spPr>
              <a:xfrm flipH="1" flipV="1">
                <a:off x="3689640" y="3976200"/>
                <a:ext cx="94320" cy="506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0" name=""/>
              <p:cNvSpPr/>
              <p:nvPr/>
            </p:nvSpPr>
            <p:spPr>
              <a:xfrm flipV="1">
                <a:off x="3689640" y="3957120"/>
                <a:ext cx="1620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1" name=""/>
              <p:cNvSpPr/>
              <p:nvPr/>
            </p:nvSpPr>
            <p:spPr>
              <a:xfrm>
                <a:off x="3649320" y="3767040"/>
                <a:ext cx="229320" cy="209520"/>
              </a:xfrm>
              <a:custGeom>
                <a:avLst/>
                <a:gdLst/>
                <a:ahLst/>
                <a:rect l="l" t="t" r="r" b="b"/>
                <a:pathLst>
                  <a:path w="102" h="132">
                    <a:moveTo>
                      <a:pt x="90" y="120"/>
                    </a:moveTo>
                    <a:lnTo>
                      <a:pt x="18" y="132"/>
                    </a:lnTo>
                    <a:lnTo>
                      <a:pt x="0" y="30"/>
                    </a:lnTo>
                    <a:lnTo>
                      <a:pt x="102" y="0"/>
                    </a:lnTo>
                    <a:lnTo>
                      <a:pt x="102" y="0"/>
                    </a:lnTo>
                    <a:lnTo>
                      <a:pt x="90" y="12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2" name=""/>
              <p:cNvSpPr/>
              <p:nvPr/>
            </p:nvSpPr>
            <p:spPr>
              <a:xfrm flipH="1">
                <a:off x="3689640" y="3957480"/>
                <a:ext cx="1620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3" name=""/>
              <p:cNvSpPr/>
              <p:nvPr/>
            </p:nvSpPr>
            <p:spPr>
              <a:xfrm flipH="1" flipV="1">
                <a:off x="3649320" y="3814560"/>
                <a:ext cx="40320" cy="1620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4" name=""/>
              <p:cNvSpPr/>
              <p:nvPr/>
            </p:nvSpPr>
            <p:spPr>
              <a:xfrm flipV="1">
                <a:off x="3649320" y="3767040"/>
                <a:ext cx="22932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5" name=""/>
              <p:cNvSpPr/>
              <p:nvPr/>
            </p:nvSpPr>
            <p:spPr>
              <a:xfrm>
                <a:off x="3784320" y="3948120"/>
                <a:ext cx="216360" cy="534960"/>
              </a:xfrm>
              <a:custGeom>
                <a:avLst/>
                <a:gdLst/>
                <a:ahLst/>
                <a:rect l="l" t="t" r="r" b="b"/>
                <a:pathLst>
                  <a:path w="96" h="337">
                    <a:moveTo>
                      <a:pt x="96" y="325"/>
                    </a:moveTo>
                    <a:lnTo>
                      <a:pt x="96" y="325"/>
                    </a:lnTo>
                    <a:lnTo>
                      <a:pt x="0" y="337"/>
                    </a:lnTo>
                    <a:lnTo>
                      <a:pt x="30" y="6"/>
                    </a:lnTo>
                    <a:lnTo>
                      <a:pt x="54" y="0"/>
                    </a:lnTo>
                    <a:lnTo>
                      <a:pt x="96" y="325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6" name=""/>
              <p:cNvSpPr/>
              <p:nvPr/>
            </p:nvSpPr>
            <p:spPr>
              <a:xfrm flipH="1">
                <a:off x="3783960" y="4464000"/>
                <a:ext cx="2163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7" name=""/>
              <p:cNvSpPr/>
              <p:nvPr/>
            </p:nvSpPr>
            <p:spPr>
              <a:xfrm flipV="1">
                <a:off x="3851640" y="3948120"/>
                <a:ext cx="5400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8" name=""/>
              <p:cNvSpPr/>
              <p:nvPr/>
            </p:nvSpPr>
            <p:spPr>
              <a:xfrm>
                <a:off x="3906000" y="3948120"/>
                <a:ext cx="94320" cy="515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9" name=""/>
              <p:cNvSpPr/>
              <p:nvPr/>
            </p:nvSpPr>
            <p:spPr>
              <a:xfrm>
                <a:off x="3851640" y="3767040"/>
                <a:ext cx="54000" cy="190440"/>
              </a:xfrm>
              <a:custGeom>
                <a:avLst/>
                <a:gdLst/>
                <a:ahLst/>
                <a:rect l="l" t="t" r="r" b="b"/>
                <a:pathLst>
                  <a:path w="24" h="120">
                    <a:moveTo>
                      <a:pt x="24" y="114"/>
                    </a:moveTo>
                    <a:lnTo>
                      <a:pt x="0" y="120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24" y="114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0" name=""/>
              <p:cNvSpPr/>
              <p:nvPr/>
            </p:nvSpPr>
            <p:spPr>
              <a:xfrm flipH="1">
                <a:off x="3851640" y="3948120"/>
                <a:ext cx="5400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1" name=""/>
              <p:cNvSpPr/>
              <p:nvPr/>
            </p:nvSpPr>
            <p:spPr>
              <a:xfrm>
                <a:off x="3879000" y="3767040"/>
                <a:ext cx="27000" cy="181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2" name=""/>
              <p:cNvSpPr/>
              <p:nvPr/>
            </p:nvSpPr>
            <p:spPr>
              <a:xfrm>
                <a:off x="3784320" y="4005000"/>
                <a:ext cx="300240" cy="478080"/>
              </a:xfrm>
              <a:custGeom>
                <a:avLst/>
                <a:gdLst/>
                <a:ahLst/>
                <a:rect l="l" t="t" r="r" b="b"/>
                <a:pathLst>
                  <a:path w="133" h="301">
                    <a:moveTo>
                      <a:pt x="96" y="289"/>
                    </a:moveTo>
                    <a:lnTo>
                      <a:pt x="96" y="289"/>
                    </a:lnTo>
                    <a:lnTo>
                      <a:pt x="0" y="301"/>
                    </a:lnTo>
                    <a:lnTo>
                      <a:pt x="90" y="6"/>
                    </a:lnTo>
                    <a:lnTo>
                      <a:pt x="133" y="0"/>
                    </a:lnTo>
                    <a:lnTo>
                      <a:pt x="96" y="289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3" name=""/>
              <p:cNvSpPr/>
              <p:nvPr/>
            </p:nvSpPr>
            <p:spPr>
              <a:xfrm flipH="1">
                <a:off x="3783960" y="4464000"/>
                <a:ext cx="2163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4" name=""/>
              <p:cNvSpPr/>
              <p:nvPr/>
            </p:nvSpPr>
            <p:spPr>
              <a:xfrm flipV="1">
                <a:off x="3987360" y="4004640"/>
                <a:ext cx="9684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5" name=""/>
              <p:cNvSpPr/>
              <p:nvPr/>
            </p:nvSpPr>
            <p:spPr>
              <a:xfrm flipH="1">
                <a:off x="4000320" y="4005000"/>
                <a:ext cx="83880" cy="4590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6" name=""/>
              <p:cNvSpPr/>
              <p:nvPr/>
            </p:nvSpPr>
            <p:spPr>
              <a:xfrm>
                <a:off x="3987360" y="3671640"/>
                <a:ext cx="150840" cy="343080"/>
              </a:xfrm>
              <a:custGeom>
                <a:avLst/>
                <a:gdLst/>
                <a:ahLst/>
                <a:rect l="l" t="t" r="r" b="b"/>
                <a:pathLst>
                  <a:path w="67" h="216">
                    <a:moveTo>
                      <a:pt x="43" y="210"/>
                    </a:moveTo>
                    <a:lnTo>
                      <a:pt x="0" y="216"/>
                    </a:lnTo>
                    <a:lnTo>
                      <a:pt x="67" y="0"/>
                    </a:lnTo>
                    <a:lnTo>
                      <a:pt x="67" y="0"/>
                    </a:lnTo>
                    <a:lnTo>
                      <a:pt x="43" y="21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7" name=""/>
              <p:cNvSpPr/>
              <p:nvPr/>
            </p:nvSpPr>
            <p:spPr>
              <a:xfrm flipH="1">
                <a:off x="3987000" y="4005000"/>
                <a:ext cx="9684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8" name=""/>
              <p:cNvSpPr/>
              <p:nvPr/>
            </p:nvSpPr>
            <p:spPr>
              <a:xfrm flipH="1">
                <a:off x="4084200" y="3671640"/>
                <a:ext cx="53640" cy="333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9" name=""/>
              <p:cNvSpPr/>
              <p:nvPr/>
            </p:nvSpPr>
            <p:spPr>
              <a:xfrm>
                <a:off x="3784320" y="4014720"/>
                <a:ext cx="203040" cy="468360"/>
              </a:xfrm>
              <a:custGeom>
                <a:avLst/>
                <a:gdLst/>
                <a:ahLst/>
                <a:rect l="l" t="t" r="r" b="b"/>
                <a:pathLst>
                  <a:path w="90" h="295">
                    <a:moveTo>
                      <a:pt x="0" y="295"/>
                    </a:moveTo>
                    <a:lnTo>
                      <a:pt x="0" y="295"/>
                    </a:lnTo>
                    <a:lnTo>
                      <a:pt x="36" y="12"/>
                    </a:lnTo>
                    <a:lnTo>
                      <a:pt x="90" y="0"/>
                    </a:lnTo>
                    <a:lnTo>
                      <a:pt x="0" y="295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0" name=""/>
              <p:cNvSpPr/>
              <p:nvPr/>
            </p:nvSpPr>
            <p:spPr>
              <a:xfrm flipV="1">
                <a:off x="3784320" y="4033800"/>
                <a:ext cx="81000" cy="449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1" name=""/>
              <p:cNvSpPr/>
              <p:nvPr/>
            </p:nvSpPr>
            <p:spPr>
              <a:xfrm flipV="1">
                <a:off x="3865680" y="4014360"/>
                <a:ext cx="121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2" name=""/>
              <p:cNvSpPr/>
              <p:nvPr/>
            </p:nvSpPr>
            <p:spPr>
              <a:xfrm>
                <a:off x="3865680" y="3671640"/>
                <a:ext cx="272520" cy="362160"/>
              </a:xfrm>
              <a:custGeom>
                <a:avLst/>
                <a:gdLst/>
                <a:ahLst/>
                <a:rect l="l" t="t" r="r" b="b"/>
                <a:pathLst>
                  <a:path w="121" h="228">
                    <a:moveTo>
                      <a:pt x="54" y="216"/>
                    </a:moveTo>
                    <a:lnTo>
                      <a:pt x="0" y="228"/>
                    </a:lnTo>
                    <a:lnTo>
                      <a:pt x="24" y="30"/>
                    </a:lnTo>
                    <a:lnTo>
                      <a:pt x="121" y="0"/>
                    </a:lnTo>
                    <a:lnTo>
                      <a:pt x="121" y="0"/>
                    </a:lnTo>
                    <a:lnTo>
                      <a:pt x="54" y="21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3" name=""/>
              <p:cNvSpPr/>
              <p:nvPr/>
            </p:nvSpPr>
            <p:spPr>
              <a:xfrm flipH="1">
                <a:off x="3865680" y="4014720"/>
                <a:ext cx="121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4" name=""/>
              <p:cNvSpPr/>
              <p:nvPr/>
            </p:nvSpPr>
            <p:spPr>
              <a:xfrm flipV="1">
                <a:off x="3865680" y="3719160"/>
                <a:ext cx="54000" cy="314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5" name=""/>
              <p:cNvSpPr/>
              <p:nvPr/>
            </p:nvSpPr>
            <p:spPr>
              <a:xfrm flipV="1">
                <a:off x="3919680" y="3671280"/>
                <a:ext cx="218160" cy="47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6" name=""/>
              <p:cNvSpPr/>
              <p:nvPr/>
            </p:nvSpPr>
            <p:spPr>
              <a:xfrm>
                <a:off x="3974040" y="4052880"/>
                <a:ext cx="123480" cy="554040"/>
              </a:xfrm>
              <a:custGeom>
                <a:avLst/>
                <a:gdLst/>
                <a:ahLst/>
                <a:rect l="l" t="t" r="r" b="b"/>
                <a:pathLst>
                  <a:path w="55" h="349">
                    <a:moveTo>
                      <a:pt x="37" y="349"/>
                    </a:moveTo>
                    <a:lnTo>
                      <a:pt x="37" y="349"/>
                    </a:lnTo>
                    <a:lnTo>
                      <a:pt x="0" y="12"/>
                    </a:lnTo>
                    <a:lnTo>
                      <a:pt x="55" y="0"/>
                    </a:lnTo>
                    <a:lnTo>
                      <a:pt x="37" y="349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7" name=""/>
              <p:cNvSpPr/>
              <p:nvPr/>
            </p:nvSpPr>
            <p:spPr>
              <a:xfrm flipH="1" flipV="1">
                <a:off x="3973680" y="4071960"/>
                <a:ext cx="83160" cy="534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8" name=""/>
              <p:cNvSpPr/>
              <p:nvPr/>
            </p:nvSpPr>
            <p:spPr>
              <a:xfrm flipV="1">
                <a:off x="3974040" y="4052520"/>
                <a:ext cx="1234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9" name=""/>
              <p:cNvSpPr/>
              <p:nvPr/>
            </p:nvSpPr>
            <p:spPr>
              <a:xfrm>
                <a:off x="3919680" y="3671640"/>
                <a:ext cx="218160" cy="400320"/>
              </a:xfrm>
              <a:custGeom>
                <a:avLst/>
                <a:gdLst/>
                <a:ahLst/>
                <a:rect l="l" t="t" r="r" b="b"/>
                <a:pathLst>
                  <a:path w="97" h="252">
                    <a:moveTo>
                      <a:pt x="79" y="240"/>
                    </a:moveTo>
                    <a:lnTo>
                      <a:pt x="24" y="252"/>
                    </a:lnTo>
                    <a:lnTo>
                      <a:pt x="0" y="30"/>
                    </a:lnTo>
                    <a:lnTo>
                      <a:pt x="97" y="0"/>
                    </a:lnTo>
                    <a:lnTo>
                      <a:pt x="97" y="0"/>
                    </a:lnTo>
                    <a:lnTo>
                      <a:pt x="79" y="24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0" name=""/>
              <p:cNvSpPr/>
              <p:nvPr/>
            </p:nvSpPr>
            <p:spPr>
              <a:xfrm flipH="1">
                <a:off x="3973680" y="4052880"/>
                <a:ext cx="1234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1" name=""/>
              <p:cNvSpPr/>
              <p:nvPr/>
            </p:nvSpPr>
            <p:spPr>
              <a:xfrm flipH="1" flipV="1">
                <a:off x="3919680" y="3719160"/>
                <a:ext cx="54000" cy="352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2" name=""/>
              <p:cNvSpPr/>
              <p:nvPr/>
            </p:nvSpPr>
            <p:spPr>
              <a:xfrm flipV="1">
                <a:off x="3919680" y="3671280"/>
                <a:ext cx="218160" cy="47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3" name=""/>
              <p:cNvSpPr/>
              <p:nvPr/>
            </p:nvSpPr>
            <p:spPr>
              <a:xfrm>
                <a:off x="4057200" y="4043160"/>
                <a:ext cx="216360" cy="563760"/>
              </a:xfrm>
              <a:custGeom>
                <a:avLst/>
                <a:gdLst/>
                <a:ahLst/>
                <a:rect l="l" t="t" r="r" b="b"/>
                <a:pathLst>
                  <a:path w="96" h="355">
                    <a:moveTo>
                      <a:pt x="0" y="355"/>
                    </a:moveTo>
                    <a:lnTo>
                      <a:pt x="0" y="355"/>
                    </a:lnTo>
                    <a:lnTo>
                      <a:pt x="96" y="331"/>
                    </a:lnTo>
                    <a:lnTo>
                      <a:pt x="60" y="0"/>
                    </a:lnTo>
                    <a:lnTo>
                      <a:pt x="18" y="6"/>
                    </a:lnTo>
                    <a:lnTo>
                      <a:pt x="0" y="355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4" name=""/>
              <p:cNvSpPr/>
              <p:nvPr/>
            </p:nvSpPr>
            <p:spPr>
              <a:xfrm flipV="1">
                <a:off x="4057200" y="4568760"/>
                <a:ext cx="21636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5" name=""/>
              <p:cNvSpPr/>
              <p:nvPr/>
            </p:nvSpPr>
            <p:spPr>
              <a:xfrm flipH="1" flipV="1">
                <a:off x="4191840" y="4043160"/>
                <a:ext cx="81000" cy="525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6" name=""/>
              <p:cNvSpPr/>
              <p:nvPr/>
            </p:nvSpPr>
            <p:spPr>
              <a:xfrm flipH="1">
                <a:off x="4097880" y="4043160"/>
                <a:ext cx="943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7" name=""/>
              <p:cNvSpPr/>
              <p:nvPr/>
            </p:nvSpPr>
            <p:spPr>
              <a:xfrm>
                <a:off x="4097880" y="3671640"/>
                <a:ext cx="94320" cy="381240"/>
              </a:xfrm>
              <a:custGeom>
                <a:avLst/>
                <a:gdLst/>
                <a:ahLst/>
                <a:rect l="l" t="t" r="r" b="b"/>
                <a:pathLst>
                  <a:path w="42" h="240">
                    <a:moveTo>
                      <a:pt x="0" y="240"/>
                    </a:moveTo>
                    <a:lnTo>
                      <a:pt x="42" y="234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0" y="24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8" name=""/>
              <p:cNvSpPr/>
              <p:nvPr/>
            </p:nvSpPr>
            <p:spPr>
              <a:xfrm flipV="1">
                <a:off x="4097880" y="4042800"/>
                <a:ext cx="943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9" name=""/>
              <p:cNvSpPr/>
              <p:nvPr/>
            </p:nvSpPr>
            <p:spPr>
              <a:xfrm flipH="1" flipV="1">
                <a:off x="4138200" y="3671640"/>
                <a:ext cx="54000" cy="371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0" name=""/>
              <p:cNvSpPr/>
              <p:nvPr/>
            </p:nvSpPr>
            <p:spPr>
              <a:xfrm>
                <a:off x="4057200" y="4568760"/>
                <a:ext cx="351720" cy="142920"/>
              </a:xfrm>
              <a:custGeom>
                <a:avLst/>
                <a:gdLst/>
                <a:ahLst/>
                <a:rect l="l" t="t" r="r" b="b"/>
                <a:pathLst>
                  <a:path w="156" h="90">
                    <a:moveTo>
                      <a:pt x="0" y="24"/>
                    </a:moveTo>
                    <a:lnTo>
                      <a:pt x="60" y="90"/>
                    </a:lnTo>
                    <a:lnTo>
                      <a:pt x="156" y="66"/>
                    </a:lnTo>
                    <a:lnTo>
                      <a:pt x="96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1" name=""/>
              <p:cNvSpPr/>
              <p:nvPr/>
            </p:nvSpPr>
            <p:spPr>
              <a:xfrm>
                <a:off x="4192200" y="4673520"/>
                <a:ext cx="351720" cy="85680"/>
              </a:xfrm>
              <a:custGeom>
                <a:avLst/>
                <a:gdLst/>
                <a:ahLst/>
                <a:rect l="l" t="t" r="r" b="b"/>
                <a:pathLst>
                  <a:path w="156" h="54">
                    <a:moveTo>
                      <a:pt x="0" y="24"/>
                    </a:moveTo>
                    <a:lnTo>
                      <a:pt x="60" y="54"/>
                    </a:lnTo>
                    <a:lnTo>
                      <a:pt x="156" y="30"/>
                    </a:lnTo>
                    <a:lnTo>
                      <a:pt x="96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2" name=""/>
              <p:cNvSpPr/>
              <p:nvPr/>
            </p:nvSpPr>
            <p:spPr>
              <a:xfrm>
                <a:off x="4327920" y="4721040"/>
                <a:ext cx="365040" cy="104760"/>
              </a:xfrm>
              <a:custGeom>
                <a:avLst/>
                <a:gdLst/>
                <a:ahLst/>
                <a:rect l="l" t="t" r="r" b="b"/>
                <a:pathLst>
                  <a:path w="162" h="66">
                    <a:moveTo>
                      <a:pt x="0" y="24"/>
                    </a:moveTo>
                    <a:lnTo>
                      <a:pt x="60" y="66"/>
                    </a:lnTo>
                    <a:lnTo>
                      <a:pt x="162" y="36"/>
                    </a:lnTo>
                    <a:lnTo>
                      <a:pt x="96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3" name=""/>
              <p:cNvSpPr/>
              <p:nvPr/>
            </p:nvSpPr>
            <p:spPr>
              <a:xfrm>
                <a:off x="4462920" y="4235400"/>
                <a:ext cx="284040" cy="590400"/>
              </a:xfrm>
              <a:custGeom>
                <a:avLst/>
                <a:gdLst/>
                <a:ahLst/>
                <a:rect l="l" t="t" r="r" b="b"/>
                <a:pathLst>
                  <a:path w="126" h="372">
                    <a:moveTo>
                      <a:pt x="0" y="372"/>
                    </a:moveTo>
                    <a:lnTo>
                      <a:pt x="0" y="372"/>
                    </a:lnTo>
                    <a:lnTo>
                      <a:pt x="102" y="342"/>
                    </a:lnTo>
                    <a:lnTo>
                      <a:pt x="126" y="0"/>
                    </a:lnTo>
                    <a:lnTo>
                      <a:pt x="66" y="12"/>
                    </a:lnTo>
                    <a:lnTo>
                      <a:pt x="0" y="372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4" name=""/>
              <p:cNvSpPr/>
              <p:nvPr/>
            </p:nvSpPr>
            <p:spPr>
              <a:xfrm flipV="1">
                <a:off x="4462920" y="4778280"/>
                <a:ext cx="23004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5" name=""/>
              <p:cNvSpPr/>
              <p:nvPr/>
            </p:nvSpPr>
            <p:spPr>
              <a:xfrm flipV="1">
                <a:off x="4692960" y="4235400"/>
                <a:ext cx="54000" cy="542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6" name=""/>
              <p:cNvSpPr/>
              <p:nvPr/>
            </p:nvSpPr>
            <p:spPr>
              <a:xfrm flipH="1">
                <a:off x="4611960" y="4235400"/>
                <a:ext cx="1350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7" name=""/>
              <p:cNvSpPr/>
              <p:nvPr/>
            </p:nvSpPr>
            <p:spPr>
              <a:xfrm>
                <a:off x="4612320" y="3633840"/>
                <a:ext cx="202320" cy="620640"/>
              </a:xfrm>
              <a:custGeom>
                <a:avLst/>
                <a:gdLst/>
                <a:ahLst/>
                <a:rect l="l" t="t" r="r" b="b"/>
                <a:pathLst>
                  <a:path w="90" h="391">
                    <a:moveTo>
                      <a:pt x="0" y="391"/>
                    </a:moveTo>
                    <a:lnTo>
                      <a:pt x="60" y="379"/>
                    </a:lnTo>
                    <a:lnTo>
                      <a:pt x="90" y="0"/>
                    </a:lnTo>
                    <a:lnTo>
                      <a:pt x="72" y="0"/>
                    </a:lnTo>
                    <a:lnTo>
                      <a:pt x="0" y="391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8" name=""/>
              <p:cNvSpPr/>
              <p:nvPr/>
            </p:nvSpPr>
            <p:spPr>
              <a:xfrm flipV="1">
                <a:off x="4612320" y="4235040"/>
                <a:ext cx="1350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9" name=""/>
              <p:cNvSpPr/>
              <p:nvPr/>
            </p:nvSpPr>
            <p:spPr>
              <a:xfrm flipV="1">
                <a:off x="4747320" y="3633480"/>
                <a:ext cx="67320" cy="6015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0" name=""/>
              <p:cNvSpPr/>
              <p:nvPr/>
            </p:nvSpPr>
            <p:spPr>
              <a:xfrm flipH="1">
                <a:off x="4774320" y="3633840"/>
                <a:ext cx="4032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1" name=""/>
              <p:cNvSpPr/>
              <p:nvPr/>
            </p:nvSpPr>
            <p:spPr>
              <a:xfrm>
                <a:off x="4774320" y="3300480"/>
                <a:ext cx="81000" cy="333360"/>
              </a:xfrm>
              <a:custGeom>
                <a:avLst/>
                <a:gdLst/>
                <a:ahLst/>
                <a:rect l="l" t="t" r="r" b="b"/>
                <a:pathLst>
                  <a:path w="36" h="210">
                    <a:moveTo>
                      <a:pt x="0" y="210"/>
                    </a:moveTo>
                    <a:lnTo>
                      <a:pt x="18" y="210"/>
                    </a:lnTo>
                    <a:lnTo>
                      <a:pt x="36" y="0"/>
                    </a:lnTo>
                    <a:lnTo>
                      <a:pt x="36" y="0"/>
                    </a:lnTo>
                    <a:lnTo>
                      <a:pt x="0" y="21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2" name=""/>
              <p:cNvSpPr/>
              <p:nvPr/>
            </p:nvSpPr>
            <p:spPr>
              <a:xfrm>
                <a:off x="4774320" y="3633840"/>
                <a:ext cx="4032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3" name=""/>
              <p:cNvSpPr/>
              <p:nvPr/>
            </p:nvSpPr>
            <p:spPr>
              <a:xfrm flipV="1">
                <a:off x="4815000" y="3300480"/>
                <a:ext cx="40680" cy="333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4" name=""/>
              <p:cNvSpPr/>
              <p:nvPr/>
            </p:nvSpPr>
            <p:spPr>
              <a:xfrm>
                <a:off x="4462920" y="4254480"/>
                <a:ext cx="149040" cy="571320"/>
              </a:xfrm>
              <a:custGeom>
                <a:avLst/>
                <a:gdLst/>
                <a:ahLst/>
                <a:rect l="l" t="t" r="r" b="b"/>
                <a:pathLst>
                  <a:path w="66" h="360">
                    <a:moveTo>
                      <a:pt x="0" y="360"/>
                    </a:moveTo>
                    <a:lnTo>
                      <a:pt x="0" y="360"/>
                    </a:lnTo>
                    <a:lnTo>
                      <a:pt x="30" y="6"/>
                    </a:lnTo>
                    <a:lnTo>
                      <a:pt x="66" y="0"/>
                    </a:lnTo>
                    <a:lnTo>
                      <a:pt x="0" y="360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5" name=""/>
              <p:cNvSpPr/>
              <p:nvPr/>
            </p:nvSpPr>
            <p:spPr>
              <a:xfrm flipV="1">
                <a:off x="4462920" y="4263480"/>
                <a:ext cx="67680" cy="561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6" name=""/>
              <p:cNvSpPr/>
              <p:nvPr/>
            </p:nvSpPr>
            <p:spPr>
              <a:xfrm flipV="1">
                <a:off x="4530960" y="4254480"/>
                <a:ext cx="8100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7" name=""/>
              <p:cNvSpPr/>
              <p:nvPr/>
            </p:nvSpPr>
            <p:spPr>
              <a:xfrm>
                <a:off x="4530960" y="3633840"/>
                <a:ext cx="243360" cy="630000"/>
              </a:xfrm>
              <a:custGeom>
                <a:avLst/>
                <a:gdLst/>
                <a:ahLst/>
                <a:rect l="l" t="t" r="r" b="b"/>
                <a:pathLst>
                  <a:path w="108" h="397">
                    <a:moveTo>
                      <a:pt x="36" y="391"/>
                    </a:moveTo>
                    <a:lnTo>
                      <a:pt x="0" y="397"/>
                    </a:lnTo>
                    <a:lnTo>
                      <a:pt x="30" y="18"/>
                    </a:lnTo>
                    <a:lnTo>
                      <a:pt x="108" y="0"/>
                    </a:lnTo>
                    <a:lnTo>
                      <a:pt x="36" y="391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8" name=""/>
              <p:cNvSpPr/>
              <p:nvPr/>
            </p:nvSpPr>
            <p:spPr>
              <a:xfrm flipH="1">
                <a:off x="4530600" y="4254480"/>
                <a:ext cx="8100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9" name=""/>
              <p:cNvSpPr/>
              <p:nvPr/>
            </p:nvSpPr>
            <p:spPr>
              <a:xfrm flipV="1">
                <a:off x="4530960" y="3661920"/>
                <a:ext cx="67320" cy="6015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0" name=""/>
              <p:cNvSpPr/>
              <p:nvPr/>
            </p:nvSpPr>
            <p:spPr>
              <a:xfrm flipV="1">
                <a:off x="4598640" y="3633480"/>
                <a:ext cx="1756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1" name=""/>
              <p:cNvSpPr/>
              <p:nvPr/>
            </p:nvSpPr>
            <p:spPr>
              <a:xfrm>
                <a:off x="4598640" y="3300480"/>
                <a:ext cx="257040" cy="361800"/>
              </a:xfrm>
              <a:custGeom>
                <a:avLst/>
                <a:gdLst/>
                <a:ahLst/>
                <a:rect l="l" t="t" r="r" b="b"/>
                <a:pathLst>
                  <a:path w="114" h="228">
                    <a:moveTo>
                      <a:pt x="78" y="210"/>
                    </a:moveTo>
                    <a:lnTo>
                      <a:pt x="0" y="228"/>
                    </a:lnTo>
                    <a:lnTo>
                      <a:pt x="12" y="42"/>
                    </a:lnTo>
                    <a:lnTo>
                      <a:pt x="114" y="0"/>
                    </a:lnTo>
                    <a:lnTo>
                      <a:pt x="114" y="0"/>
                    </a:lnTo>
                    <a:lnTo>
                      <a:pt x="78" y="21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2" name=""/>
              <p:cNvSpPr/>
              <p:nvPr/>
            </p:nvSpPr>
            <p:spPr>
              <a:xfrm flipH="1">
                <a:off x="4598640" y="3633840"/>
                <a:ext cx="1756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3" name=""/>
              <p:cNvSpPr/>
              <p:nvPr/>
            </p:nvSpPr>
            <p:spPr>
              <a:xfrm flipV="1">
                <a:off x="4598640" y="3367080"/>
                <a:ext cx="27000" cy="295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4" name=""/>
              <p:cNvSpPr/>
              <p:nvPr/>
            </p:nvSpPr>
            <p:spPr>
              <a:xfrm flipV="1">
                <a:off x="4625640" y="3300120"/>
                <a:ext cx="23004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5" name=""/>
              <p:cNvSpPr/>
              <p:nvPr/>
            </p:nvSpPr>
            <p:spPr>
              <a:xfrm>
                <a:off x="4747320" y="3700440"/>
                <a:ext cx="40320" cy="66600"/>
              </a:xfrm>
              <a:custGeom>
                <a:avLst/>
                <a:gdLst/>
                <a:ahLst/>
                <a:rect l="l" t="t" r="r" b="b"/>
                <a:pathLst>
                  <a:path w="18" h="42">
                    <a:moveTo>
                      <a:pt x="12" y="42"/>
                    </a:moveTo>
                    <a:lnTo>
                      <a:pt x="12" y="42"/>
                    </a:lnTo>
                    <a:lnTo>
                      <a:pt x="0" y="6"/>
                    </a:lnTo>
                    <a:lnTo>
                      <a:pt x="18" y="0"/>
                    </a:lnTo>
                    <a:lnTo>
                      <a:pt x="12" y="4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6" name=""/>
              <p:cNvSpPr/>
              <p:nvPr/>
            </p:nvSpPr>
            <p:spPr>
              <a:xfrm flipH="1" flipV="1">
                <a:off x="4746960" y="3709440"/>
                <a:ext cx="2700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7" name=""/>
              <p:cNvSpPr/>
              <p:nvPr/>
            </p:nvSpPr>
            <p:spPr>
              <a:xfrm flipV="1">
                <a:off x="4747320" y="3700440"/>
                <a:ext cx="403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8" name=""/>
              <p:cNvSpPr/>
              <p:nvPr/>
            </p:nvSpPr>
            <p:spPr>
              <a:xfrm>
                <a:off x="4625640" y="3300480"/>
                <a:ext cx="230040" cy="409320"/>
              </a:xfrm>
              <a:custGeom>
                <a:avLst/>
                <a:gdLst/>
                <a:ahLst/>
                <a:rect l="l" t="t" r="r" b="b"/>
                <a:pathLst>
                  <a:path w="102" h="258">
                    <a:moveTo>
                      <a:pt x="72" y="252"/>
                    </a:moveTo>
                    <a:lnTo>
                      <a:pt x="54" y="258"/>
                    </a:lnTo>
                    <a:lnTo>
                      <a:pt x="0" y="42"/>
                    </a:lnTo>
                    <a:lnTo>
                      <a:pt x="102" y="0"/>
                    </a:lnTo>
                    <a:lnTo>
                      <a:pt x="102" y="0"/>
                    </a:lnTo>
                    <a:lnTo>
                      <a:pt x="72" y="25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9" name=""/>
              <p:cNvSpPr/>
              <p:nvPr/>
            </p:nvSpPr>
            <p:spPr>
              <a:xfrm flipH="1">
                <a:off x="4747320" y="3700440"/>
                <a:ext cx="403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0" name=""/>
              <p:cNvSpPr/>
              <p:nvPr/>
            </p:nvSpPr>
            <p:spPr>
              <a:xfrm flipH="1" flipV="1">
                <a:off x="4625640" y="3367080"/>
                <a:ext cx="121680" cy="342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1" name=""/>
              <p:cNvSpPr/>
              <p:nvPr/>
            </p:nvSpPr>
            <p:spPr>
              <a:xfrm flipV="1">
                <a:off x="4625640" y="3300120"/>
                <a:ext cx="23004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2" name=""/>
              <p:cNvSpPr/>
              <p:nvPr/>
            </p:nvSpPr>
            <p:spPr>
              <a:xfrm>
                <a:off x="4774320" y="3681360"/>
                <a:ext cx="230040" cy="85680"/>
              </a:xfrm>
              <a:custGeom>
                <a:avLst/>
                <a:gdLst/>
                <a:ahLst/>
                <a:rect l="l" t="t" r="r" b="b"/>
                <a:pathLst>
                  <a:path w="102" h="54">
                    <a:moveTo>
                      <a:pt x="0" y="54"/>
                    </a:moveTo>
                    <a:lnTo>
                      <a:pt x="0" y="54"/>
                    </a:lnTo>
                    <a:lnTo>
                      <a:pt x="102" y="12"/>
                    </a:lnTo>
                    <a:lnTo>
                      <a:pt x="102" y="0"/>
                    </a:lnTo>
                    <a:lnTo>
                      <a:pt x="6" y="12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3" name=""/>
              <p:cNvSpPr/>
              <p:nvPr/>
            </p:nvSpPr>
            <p:spPr>
              <a:xfrm flipV="1">
                <a:off x="4774320" y="3700080"/>
                <a:ext cx="23004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4" name=""/>
              <p:cNvSpPr/>
              <p:nvPr/>
            </p:nvSpPr>
            <p:spPr>
              <a:xfrm flipV="1">
                <a:off x="5004720" y="3681000"/>
                <a:ext cx="18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5" name=""/>
              <p:cNvSpPr/>
              <p:nvPr/>
            </p:nvSpPr>
            <p:spPr>
              <a:xfrm flipH="1">
                <a:off x="4787640" y="3681360"/>
                <a:ext cx="2167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6" name=""/>
              <p:cNvSpPr/>
              <p:nvPr/>
            </p:nvSpPr>
            <p:spPr>
              <a:xfrm>
                <a:off x="4787640" y="3300480"/>
                <a:ext cx="216720" cy="399960"/>
              </a:xfrm>
              <a:custGeom>
                <a:avLst/>
                <a:gdLst/>
                <a:ahLst/>
                <a:rect l="l" t="t" r="r" b="b"/>
                <a:pathLst>
                  <a:path w="96" h="252">
                    <a:moveTo>
                      <a:pt x="0" y="252"/>
                    </a:moveTo>
                    <a:lnTo>
                      <a:pt x="96" y="240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0" y="25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7" name=""/>
              <p:cNvSpPr/>
              <p:nvPr/>
            </p:nvSpPr>
            <p:spPr>
              <a:xfrm flipV="1">
                <a:off x="4787640" y="3681000"/>
                <a:ext cx="2167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8" name=""/>
              <p:cNvSpPr/>
              <p:nvPr/>
            </p:nvSpPr>
            <p:spPr>
              <a:xfrm flipH="1" flipV="1">
                <a:off x="4855320" y="3300480"/>
                <a:ext cx="148680" cy="380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9" name=""/>
              <p:cNvSpPr/>
              <p:nvPr/>
            </p:nvSpPr>
            <p:spPr>
              <a:xfrm>
                <a:off x="4869000" y="4368600"/>
                <a:ext cx="81000" cy="371520"/>
              </a:xfrm>
              <a:custGeom>
                <a:avLst/>
                <a:gdLst/>
                <a:ahLst/>
                <a:rect l="l" t="t" r="r" b="b"/>
                <a:pathLst>
                  <a:path w="36" h="234">
                    <a:moveTo>
                      <a:pt x="24" y="234"/>
                    </a:moveTo>
                    <a:lnTo>
                      <a:pt x="24" y="234"/>
                    </a:lnTo>
                    <a:lnTo>
                      <a:pt x="0" y="12"/>
                    </a:lnTo>
                    <a:lnTo>
                      <a:pt x="36" y="0"/>
                    </a:lnTo>
                    <a:lnTo>
                      <a:pt x="24" y="23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0" name=""/>
              <p:cNvSpPr/>
              <p:nvPr/>
            </p:nvSpPr>
            <p:spPr>
              <a:xfrm flipH="1" flipV="1">
                <a:off x="4869000" y="4387320"/>
                <a:ext cx="54000" cy="352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1" name=""/>
              <p:cNvSpPr/>
              <p:nvPr/>
            </p:nvSpPr>
            <p:spPr>
              <a:xfrm flipV="1">
                <a:off x="4869000" y="4368240"/>
                <a:ext cx="810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2" name=""/>
              <p:cNvSpPr/>
              <p:nvPr/>
            </p:nvSpPr>
            <p:spPr>
              <a:xfrm>
                <a:off x="4774320" y="3700440"/>
                <a:ext cx="230040" cy="687240"/>
              </a:xfrm>
              <a:custGeom>
                <a:avLst/>
                <a:gdLst/>
                <a:ahLst/>
                <a:rect l="l" t="t" r="r" b="b"/>
                <a:pathLst>
                  <a:path w="102" h="433">
                    <a:moveTo>
                      <a:pt x="78" y="421"/>
                    </a:moveTo>
                    <a:lnTo>
                      <a:pt x="42" y="433"/>
                    </a:lnTo>
                    <a:lnTo>
                      <a:pt x="0" y="42"/>
                    </a:lnTo>
                    <a:lnTo>
                      <a:pt x="102" y="0"/>
                    </a:lnTo>
                    <a:lnTo>
                      <a:pt x="102" y="0"/>
                    </a:lnTo>
                    <a:lnTo>
                      <a:pt x="78" y="421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3" name=""/>
              <p:cNvSpPr/>
              <p:nvPr/>
            </p:nvSpPr>
            <p:spPr>
              <a:xfrm flipH="1">
                <a:off x="4868640" y="4368600"/>
                <a:ext cx="810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4" name=""/>
              <p:cNvSpPr/>
              <p:nvPr/>
            </p:nvSpPr>
            <p:spPr>
              <a:xfrm flipH="1" flipV="1">
                <a:off x="4774320" y="3767040"/>
                <a:ext cx="94320" cy="6206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5" name=""/>
              <p:cNvSpPr/>
              <p:nvPr/>
            </p:nvSpPr>
            <p:spPr>
              <a:xfrm flipV="1">
                <a:off x="4774320" y="3700080"/>
                <a:ext cx="23004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6" name=""/>
              <p:cNvSpPr/>
              <p:nvPr/>
            </p:nvSpPr>
            <p:spPr>
              <a:xfrm>
                <a:off x="4923360" y="4349520"/>
                <a:ext cx="230040" cy="390600"/>
              </a:xfrm>
              <a:custGeom>
                <a:avLst/>
                <a:gdLst/>
                <a:ahLst/>
                <a:rect l="l" t="t" r="r" b="b"/>
                <a:pathLst>
                  <a:path w="102" h="246">
                    <a:moveTo>
                      <a:pt x="0" y="246"/>
                    </a:moveTo>
                    <a:lnTo>
                      <a:pt x="0" y="246"/>
                    </a:lnTo>
                    <a:lnTo>
                      <a:pt x="102" y="216"/>
                    </a:lnTo>
                    <a:lnTo>
                      <a:pt x="78" y="0"/>
                    </a:lnTo>
                    <a:lnTo>
                      <a:pt x="12" y="12"/>
                    </a:lnTo>
                    <a:lnTo>
                      <a:pt x="0" y="246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7" name=""/>
              <p:cNvSpPr/>
              <p:nvPr/>
            </p:nvSpPr>
            <p:spPr>
              <a:xfrm flipV="1">
                <a:off x="4923360" y="4692600"/>
                <a:ext cx="23004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8" name=""/>
              <p:cNvSpPr/>
              <p:nvPr/>
            </p:nvSpPr>
            <p:spPr>
              <a:xfrm flipH="1" flipV="1">
                <a:off x="5099400" y="4349160"/>
                <a:ext cx="54000" cy="343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9" name=""/>
              <p:cNvSpPr/>
              <p:nvPr/>
            </p:nvSpPr>
            <p:spPr>
              <a:xfrm flipH="1">
                <a:off x="4950000" y="4349520"/>
                <a:ext cx="148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0" name=""/>
              <p:cNvSpPr/>
              <p:nvPr/>
            </p:nvSpPr>
            <p:spPr>
              <a:xfrm>
                <a:off x="4950360" y="3700440"/>
                <a:ext cx="148680" cy="668160"/>
              </a:xfrm>
              <a:custGeom>
                <a:avLst/>
                <a:gdLst/>
                <a:ahLst/>
                <a:rect l="l" t="t" r="r" b="b"/>
                <a:pathLst>
                  <a:path w="66" h="421">
                    <a:moveTo>
                      <a:pt x="0" y="421"/>
                    </a:moveTo>
                    <a:lnTo>
                      <a:pt x="66" y="409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0" y="421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1" name=""/>
              <p:cNvSpPr/>
              <p:nvPr/>
            </p:nvSpPr>
            <p:spPr>
              <a:xfrm flipV="1">
                <a:off x="4950360" y="4349160"/>
                <a:ext cx="148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2" name=""/>
              <p:cNvSpPr/>
              <p:nvPr/>
            </p:nvSpPr>
            <p:spPr>
              <a:xfrm flipH="1" flipV="1">
                <a:off x="5004720" y="3700080"/>
                <a:ext cx="94320" cy="64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3" name=""/>
              <p:cNvSpPr/>
              <p:nvPr/>
            </p:nvSpPr>
            <p:spPr>
              <a:xfrm>
                <a:off x="4923360" y="4692600"/>
                <a:ext cx="378720" cy="323640"/>
              </a:xfrm>
              <a:custGeom>
                <a:avLst/>
                <a:gdLst/>
                <a:ahLst/>
                <a:rect l="l" t="t" r="r" b="b"/>
                <a:pathLst>
                  <a:path w="168" h="204">
                    <a:moveTo>
                      <a:pt x="0" y="30"/>
                    </a:moveTo>
                    <a:lnTo>
                      <a:pt x="66" y="204"/>
                    </a:lnTo>
                    <a:lnTo>
                      <a:pt x="168" y="174"/>
                    </a:lnTo>
                    <a:lnTo>
                      <a:pt x="102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4" name=""/>
              <p:cNvSpPr/>
              <p:nvPr/>
            </p:nvSpPr>
            <p:spPr>
              <a:xfrm>
                <a:off x="5072040" y="4968720"/>
                <a:ext cx="392040" cy="85680"/>
              </a:xfrm>
              <a:custGeom>
                <a:avLst/>
                <a:gdLst/>
                <a:ahLst/>
                <a:rect l="l" t="t" r="r" b="b"/>
                <a:pathLst>
                  <a:path w="174" h="54">
                    <a:moveTo>
                      <a:pt x="0" y="30"/>
                    </a:moveTo>
                    <a:lnTo>
                      <a:pt x="72" y="54"/>
                    </a:lnTo>
                    <a:lnTo>
                      <a:pt x="174" y="18"/>
                    </a:lnTo>
                    <a:lnTo>
                      <a:pt x="102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5" name=""/>
              <p:cNvSpPr/>
              <p:nvPr/>
            </p:nvSpPr>
            <p:spPr>
              <a:xfrm>
                <a:off x="5234760" y="4997520"/>
                <a:ext cx="392040" cy="190440"/>
              </a:xfrm>
              <a:custGeom>
                <a:avLst/>
                <a:gdLst/>
                <a:ahLst/>
                <a:rect l="l" t="t" r="r" b="b"/>
                <a:pathLst>
                  <a:path w="174" h="120">
                    <a:moveTo>
                      <a:pt x="0" y="36"/>
                    </a:moveTo>
                    <a:lnTo>
                      <a:pt x="72" y="120"/>
                    </a:lnTo>
                    <a:lnTo>
                      <a:pt x="174" y="84"/>
                    </a:lnTo>
                    <a:lnTo>
                      <a:pt x="102" y="0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6" name=""/>
              <p:cNvSpPr/>
              <p:nvPr/>
            </p:nvSpPr>
            <p:spPr>
              <a:xfrm>
                <a:off x="5478120" y="5244840"/>
                <a:ext cx="108360" cy="66960"/>
              </a:xfrm>
              <a:custGeom>
                <a:avLst/>
                <a:gdLst/>
                <a:ahLst/>
                <a:rect l="l" t="t" r="r" b="b"/>
                <a:pathLst>
                  <a:path w="48" h="42">
                    <a:moveTo>
                      <a:pt x="36" y="42"/>
                    </a:moveTo>
                    <a:lnTo>
                      <a:pt x="36" y="42"/>
                    </a:lnTo>
                    <a:lnTo>
                      <a:pt x="0" y="6"/>
                    </a:lnTo>
                    <a:lnTo>
                      <a:pt x="48" y="0"/>
                    </a:lnTo>
                    <a:lnTo>
                      <a:pt x="36" y="42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160" bIns="20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7" name=""/>
              <p:cNvSpPr/>
              <p:nvPr/>
            </p:nvSpPr>
            <p:spPr>
              <a:xfrm flipH="1" flipV="1">
                <a:off x="5477760" y="5254200"/>
                <a:ext cx="8100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8" name=""/>
              <p:cNvSpPr/>
              <p:nvPr/>
            </p:nvSpPr>
            <p:spPr>
              <a:xfrm flipV="1">
                <a:off x="5478120" y="5244480"/>
                <a:ext cx="10836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9" name=""/>
              <p:cNvSpPr/>
              <p:nvPr/>
            </p:nvSpPr>
            <p:spPr>
              <a:xfrm>
                <a:off x="5397120" y="5130720"/>
                <a:ext cx="230040" cy="123840"/>
              </a:xfrm>
              <a:custGeom>
                <a:avLst/>
                <a:gdLst/>
                <a:ahLst/>
                <a:rect l="l" t="t" r="r" b="b"/>
                <a:pathLst>
                  <a:path w="102" h="78">
                    <a:moveTo>
                      <a:pt x="84" y="72"/>
                    </a:moveTo>
                    <a:lnTo>
                      <a:pt x="36" y="78"/>
                    </a:lnTo>
                    <a:lnTo>
                      <a:pt x="0" y="36"/>
                    </a:lnTo>
                    <a:lnTo>
                      <a:pt x="102" y="0"/>
                    </a:lnTo>
                    <a:lnTo>
                      <a:pt x="102" y="0"/>
                    </a:lnTo>
                    <a:lnTo>
                      <a:pt x="84" y="72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0" name=""/>
              <p:cNvSpPr/>
              <p:nvPr/>
            </p:nvSpPr>
            <p:spPr>
              <a:xfrm flipH="1">
                <a:off x="5477760" y="5244840"/>
                <a:ext cx="10836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1" name=""/>
              <p:cNvSpPr/>
              <p:nvPr/>
            </p:nvSpPr>
            <p:spPr>
              <a:xfrm flipH="1" flipV="1">
                <a:off x="5396760" y="5187600"/>
                <a:ext cx="8100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2" name=""/>
              <p:cNvSpPr/>
              <p:nvPr/>
            </p:nvSpPr>
            <p:spPr>
              <a:xfrm flipV="1">
                <a:off x="5397120" y="5130360"/>
                <a:ext cx="23004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3" name=""/>
              <p:cNvSpPr/>
              <p:nvPr/>
            </p:nvSpPr>
            <p:spPr>
              <a:xfrm>
                <a:off x="5559480" y="5226120"/>
                <a:ext cx="229320" cy="85680"/>
              </a:xfrm>
              <a:custGeom>
                <a:avLst/>
                <a:gdLst/>
                <a:ahLst/>
                <a:rect l="l" t="t" r="r" b="b"/>
                <a:pathLst>
                  <a:path w="102" h="54">
                    <a:moveTo>
                      <a:pt x="0" y="54"/>
                    </a:moveTo>
                    <a:lnTo>
                      <a:pt x="0" y="54"/>
                    </a:lnTo>
                    <a:lnTo>
                      <a:pt x="102" y="24"/>
                    </a:lnTo>
                    <a:lnTo>
                      <a:pt x="84" y="0"/>
                    </a:lnTo>
                    <a:lnTo>
                      <a:pt x="12" y="12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4" name=""/>
              <p:cNvSpPr/>
              <p:nvPr/>
            </p:nvSpPr>
            <p:spPr>
              <a:xfrm flipV="1">
                <a:off x="5559480" y="5263560"/>
                <a:ext cx="229320" cy="47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5" name=""/>
              <p:cNvSpPr/>
              <p:nvPr/>
            </p:nvSpPr>
            <p:spPr>
              <a:xfrm flipH="1" flipV="1">
                <a:off x="5748840" y="5225760"/>
                <a:ext cx="40320" cy="37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6" name=""/>
              <p:cNvSpPr/>
              <p:nvPr/>
            </p:nvSpPr>
            <p:spPr>
              <a:xfrm flipH="1">
                <a:off x="5586840" y="5226120"/>
                <a:ext cx="162000" cy="18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7" name=""/>
              <p:cNvSpPr/>
              <p:nvPr/>
            </p:nvSpPr>
            <p:spPr>
              <a:xfrm>
                <a:off x="5586840" y="5130720"/>
                <a:ext cx="162000" cy="114120"/>
              </a:xfrm>
              <a:custGeom>
                <a:avLst/>
                <a:gdLst/>
                <a:ahLst/>
                <a:rect l="l" t="t" r="r" b="b"/>
                <a:pathLst>
                  <a:path w="72" h="72">
                    <a:moveTo>
                      <a:pt x="0" y="72"/>
                    </a:moveTo>
                    <a:lnTo>
                      <a:pt x="72" y="60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8" name=""/>
              <p:cNvSpPr/>
              <p:nvPr/>
            </p:nvSpPr>
            <p:spPr>
              <a:xfrm flipV="1">
                <a:off x="5586840" y="5226120"/>
                <a:ext cx="162000" cy="18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9" name=""/>
              <p:cNvSpPr/>
              <p:nvPr/>
            </p:nvSpPr>
            <p:spPr>
              <a:xfrm flipH="1" flipV="1">
                <a:off x="5627160" y="5130360"/>
                <a:ext cx="121680" cy="95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0" name=""/>
              <p:cNvSpPr/>
              <p:nvPr/>
            </p:nvSpPr>
            <p:spPr>
              <a:xfrm>
                <a:off x="5559480" y="5263920"/>
                <a:ext cx="405360" cy="142920"/>
              </a:xfrm>
              <a:custGeom>
                <a:avLst/>
                <a:gdLst/>
                <a:ahLst/>
                <a:rect l="l" t="t" r="r" b="b"/>
                <a:pathLst>
                  <a:path w="180" h="90">
                    <a:moveTo>
                      <a:pt x="0" y="30"/>
                    </a:moveTo>
                    <a:lnTo>
                      <a:pt x="72" y="90"/>
                    </a:lnTo>
                    <a:lnTo>
                      <a:pt x="180" y="60"/>
                    </a:lnTo>
                    <a:lnTo>
                      <a:pt x="102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1" name=""/>
              <p:cNvSpPr/>
              <p:nvPr/>
            </p:nvSpPr>
            <p:spPr>
              <a:xfrm>
                <a:off x="2444760" y="4425840"/>
                <a:ext cx="310680" cy="76320"/>
              </a:xfrm>
              <a:custGeom>
                <a:avLst/>
                <a:gdLst/>
                <a:ahLst/>
                <a:rect l="l" t="t" r="r" b="b"/>
                <a:pathLst>
                  <a:path w="138" h="48">
                    <a:moveTo>
                      <a:pt x="0" y="18"/>
                    </a:moveTo>
                    <a:lnTo>
                      <a:pt x="48" y="48"/>
                    </a:lnTo>
                    <a:lnTo>
                      <a:pt x="138" y="30"/>
                    </a:lnTo>
                    <a:lnTo>
                      <a:pt x="90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2" name=""/>
              <p:cNvSpPr/>
              <p:nvPr/>
            </p:nvSpPr>
            <p:spPr>
              <a:xfrm>
                <a:off x="2552400" y="4473360"/>
                <a:ext cx="311400" cy="85680"/>
              </a:xfrm>
              <a:custGeom>
                <a:avLst/>
                <a:gdLst/>
                <a:ahLst/>
                <a:rect l="l" t="t" r="r" b="b"/>
                <a:pathLst>
                  <a:path w="138" h="54">
                    <a:moveTo>
                      <a:pt x="0" y="18"/>
                    </a:moveTo>
                    <a:lnTo>
                      <a:pt x="48" y="54"/>
                    </a:lnTo>
                    <a:lnTo>
                      <a:pt x="138" y="36"/>
                    </a:lnTo>
                    <a:lnTo>
                      <a:pt x="90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3" name=""/>
              <p:cNvSpPr/>
              <p:nvPr/>
            </p:nvSpPr>
            <p:spPr>
              <a:xfrm>
                <a:off x="2661120" y="4530600"/>
                <a:ext cx="311400" cy="66600"/>
              </a:xfrm>
              <a:custGeom>
                <a:avLst/>
                <a:gdLst/>
                <a:ahLst/>
                <a:rect l="l" t="t" r="r" b="b"/>
                <a:pathLst>
                  <a:path w="138" h="42">
                    <a:moveTo>
                      <a:pt x="0" y="18"/>
                    </a:moveTo>
                    <a:lnTo>
                      <a:pt x="48" y="42"/>
                    </a:lnTo>
                    <a:lnTo>
                      <a:pt x="138" y="24"/>
                    </a:lnTo>
                    <a:lnTo>
                      <a:pt x="90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4" name=""/>
              <p:cNvSpPr/>
              <p:nvPr/>
            </p:nvSpPr>
            <p:spPr>
              <a:xfrm>
                <a:off x="2769480" y="4568760"/>
                <a:ext cx="310680" cy="76320"/>
              </a:xfrm>
              <a:custGeom>
                <a:avLst/>
                <a:gdLst/>
                <a:ahLst/>
                <a:rect l="l" t="t" r="r" b="b"/>
                <a:pathLst>
                  <a:path w="138" h="48">
                    <a:moveTo>
                      <a:pt x="0" y="18"/>
                    </a:moveTo>
                    <a:lnTo>
                      <a:pt x="48" y="48"/>
                    </a:lnTo>
                    <a:lnTo>
                      <a:pt x="138" y="24"/>
                    </a:lnTo>
                    <a:lnTo>
                      <a:pt x="90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5" name=""/>
              <p:cNvSpPr/>
              <p:nvPr/>
            </p:nvSpPr>
            <p:spPr>
              <a:xfrm>
                <a:off x="2877480" y="4483080"/>
                <a:ext cx="311400" cy="162000"/>
              </a:xfrm>
              <a:custGeom>
                <a:avLst/>
                <a:gdLst/>
                <a:ahLst/>
                <a:rect l="l" t="t" r="r" b="b"/>
                <a:pathLst>
                  <a:path w="138" h="102">
                    <a:moveTo>
                      <a:pt x="0" y="102"/>
                    </a:moveTo>
                    <a:lnTo>
                      <a:pt x="48" y="24"/>
                    </a:lnTo>
                    <a:lnTo>
                      <a:pt x="138" y="0"/>
                    </a:lnTo>
                    <a:lnTo>
                      <a:pt x="90" y="7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6" name=""/>
              <p:cNvSpPr/>
              <p:nvPr/>
            </p:nvSpPr>
            <p:spPr>
              <a:xfrm>
                <a:off x="2985840" y="4483080"/>
                <a:ext cx="324720" cy="57240"/>
              </a:xfrm>
              <a:custGeom>
                <a:avLst/>
                <a:gdLst/>
                <a:ahLst/>
                <a:rect l="l" t="t" r="r" b="b"/>
                <a:pathLst>
                  <a:path w="144" h="36">
                    <a:moveTo>
                      <a:pt x="0" y="24"/>
                    </a:moveTo>
                    <a:lnTo>
                      <a:pt x="48" y="36"/>
                    </a:lnTo>
                    <a:lnTo>
                      <a:pt x="144" y="6"/>
                    </a:lnTo>
                    <a:lnTo>
                      <a:pt x="90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7" name=""/>
              <p:cNvSpPr/>
              <p:nvPr/>
            </p:nvSpPr>
            <p:spPr>
              <a:xfrm>
                <a:off x="3094200" y="4435560"/>
                <a:ext cx="324720" cy="104760"/>
              </a:xfrm>
              <a:custGeom>
                <a:avLst/>
                <a:gdLst/>
                <a:ahLst/>
                <a:rect l="l" t="t" r="r" b="b"/>
                <a:pathLst>
                  <a:path w="144" h="66">
                    <a:moveTo>
                      <a:pt x="0" y="66"/>
                    </a:moveTo>
                    <a:lnTo>
                      <a:pt x="48" y="30"/>
                    </a:lnTo>
                    <a:lnTo>
                      <a:pt x="144" y="0"/>
                    </a:lnTo>
                    <a:lnTo>
                      <a:pt x="96" y="36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8" name=""/>
              <p:cNvSpPr/>
              <p:nvPr/>
            </p:nvSpPr>
            <p:spPr>
              <a:xfrm>
                <a:off x="3202200" y="4435560"/>
                <a:ext cx="216720" cy="47520"/>
              </a:xfrm>
              <a:custGeom>
                <a:avLst/>
                <a:gdLst/>
                <a:ahLst/>
                <a:rect l="l" t="t" r="r" b="b"/>
                <a:pathLst>
                  <a:path w="96" h="30">
                    <a:moveTo>
                      <a:pt x="0" y="30"/>
                    </a:moveTo>
                    <a:lnTo>
                      <a:pt x="0" y="30"/>
                    </a:lnTo>
                    <a:lnTo>
                      <a:pt x="96" y="0"/>
                    </a:lnTo>
                    <a:lnTo>
                      <a:pt x="96" y="0"/>
                    </a:lnTo>
                    <a:lnTo>
                      <a:pt x="12" y="24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9" name=""/>
              <p:cNvSpPr/>
              <p:nvPr/>
            </p:nvSpPr>
            <p:spPr>
              <a:xfrm flipV="1">
                <a:off x="3202200" y="4435560"/>
                <a:ext cx="21672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0" name=""/>
              <p:cNvSpPr/>
              <p:nvPr/>
            </p:nvSpPr>
            <p:spPr>
              <a:xfrm>
                <a:off x="3418920" y="4435560"/>
                <a:ext cx="180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1" name=""/>
              <p:cNvSpPr/>
              <p:nvPr/>
            </p:nvSpPr>
            <p:spPr>
              <a:xfrm flipH="1">
                <a:off x="3228840" y="4435560"/>
                <a:ext cx="189720" cy="37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2" name=""/>
              <p:cNvSpPr/>
              <p:nvPr/>
            </p:nvSpPr>
            <p:spPr>
              <a:xfrm>
                <a:off x="3229200" y="4302000"/>
                <a:ext cx="311400" cy="171360"/>
              </a:xfrm>
              <a:custGeom>
                <a:avLst/>
                <a:gdLst/>
                <a:ahLst/>
                <a:rect l="l" t="t" r="r" b="b"/>
                <a:pathLst>
                  <a:path w="138" h="108">
                    <a:moveTo>
                      <a:pt x="0" y="108"/>
                    </a:moveTo>
                    <a:lnTo>
                      <a:pt x="84" y="84"/>
                    </a:lnTo>
                    <a:lnTo>
                      <a:pt x="138" y="0"/>
                    </a:lnTo>
                    <a:lnTo>
                      <a:pt x="138" y="0"/>
                    </a:lnTo>
                    <a:lnTo>
                      <a:pt x="0" y="10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3" name=""/>
              <p:cNvSpPr/>
              <p:nvPr/>
            </p:nvSpPr>
            <p:spPr>
              <a:xfrm flipV="1">
                <a:off x="3229200" y="4435200"/>
                <a:ext cx="189720" cy="37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4" name=""/>
              <p:cNvSpPr/>
              <p:nvPr/>
            </p:nvSpPr>
            <p:spPr>
              <a:xfrm flipV="1">
                <a:off x="3418920" y="4301640"/>
                <a:ext cx="121680" cy="1335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5" name=""/>
              <p:cNvSpPr/>
              <p:nvPr/>
            </p:nvSpPr>
            <p:spPr>
              <a:xfrm>
                <a:off x="3202200" y="4473360"/>
                <a:ext cx="27000" cy="9720"/>
              </a:xfrm>
              <a:custGeom>
                <a:avLst/>
                <a:gdLst/>
                <a:ahLst/>
                <a:rect l="l" t="t" r="r" b="b"/>
                <a:pathLst>
                  <a:path w="12" h="6">
                    <a:moveTo>
                      <a:pt x="0" y="6"/>
                    </a:moveTo>
                    <a:lnTo>
                      <a:pt x="0" y="6"/>
                    </a:lnTo>
                    <a:lnTo>
                      <a:pt x="6" y="0"/>
                    </a:lnTo>
                    <a:lnTo>
                      <a:pt x="12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6" name=""/>
              <p:cNvSpPr/>
              <p:nvPr/>
            </p:nvSpPr>
            <p:spPr>
              <a:xfrm flipV="1">
                <a:off x="3202200" y="4473000"/>
                <a:ext cx="1368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7" name=""/>
              <p:cNvSpPr/>
              <p:nvPr/>
            </p:nvSpPr>
            <p:spPr>
              <a:xfrm>
                <a:off x="3215880" y="4473360"/>
                <a:ext cx="1296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8" name=""/>
              <p:cNvSpPr/>
              <p:nvPr/>
            </p:nvSpPr>
            <p:spPr>
              <a:xfrm>
                <a:off x="3215880" y="4302000"/>
                <a:ext cx="324720" cy="171360"/>
              </a:xfrm>
              <a:custGeom>
                <a:avLst/>
                <a:gdLst/>
                <a:ahLst/>
                <a:rect l="l" t="t" r="r" b="b"/>
                <a:pathLst>
                  <a:path w="144" h="108">
                    <a:moveTo>
                      <a:pt x="6" y="108"/>
                    </a:moveTo>
                    <a:lnTo>
                      <a:pt x="0" y="108"/>
                    </a:lnTo>
                    <a:lnTo>
                      <a:pt x="48" y="30"/>
                    </a:lnTo>
                    <a:lnTo>
                      <a:pt x="144" y="0"/>
                    </a:lnTo>
                    <a:lnTo>
                      <a:pt x="144" y="0"/>
                    </a:lnTo>
                    <a:lnTo>
                      <a:pt x="6" y="10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9" name=""/>
              <p:cNvSpPr/>
              <p:nvPr/>
            </p:nvSpPr>
            <p:spPr>
              <a:xfrm flipH="1">
                <a:off x="3215880" y="4473360"/>
                <a:ext cx="1296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0" name=""/>
              <p:cNvSpPr/>
              <p:nvPr/>
            </p:nvSpPr>
            <p:spPr>
              <a:xfrm flipV="1">
                <a:off x="3215880" y="4349520"/>
                <a:ext cx="108360" cy="123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1" name=""/>
              <p:cNvSpPr/>
              <p:nvPr/>
            </p:nvSpPr>
            <p:spPr>
              <a:xfrm flipV="1">
                <a:off x="3324240" y="4302000"/>
                <a:ext cx="21636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2" name=""/>
              <p:cNvSpPr/>
              <p:nvPr/>
            </p:nvSpPr>
            <p:spPr>
              <a:xfrm>
                <a:off x="3324240" y="3948120"/>
                <a:ext cx="297360" cy="401400"/>
              </a:xfrm>
              <a:custGeom>
                <a:avLst/>
                <a:gdLst/>
                <a:ahLst/>
                <a:rect l="l" t="t" r="r" b="b"/>
                <a:pathLst>
                  <a:path w="132" h="253">
                    <a:moveTo>
                      <a:pt x="0" y="253"/>
                    </a:moveTo>
                    <a:lnTo>
                      <a:pt x="0" y="253"/>
                    </a:lnTo>
                    <a:lnTo>
                      <a:pt x="96" y="223"/>
                    </a:lnTo>
                    <a:lnTo>
                      <a:pt x="132" y="0"/>
                    </a:lnTo>
                    <a:lnTo>
                      <a:pt x="108" y="6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3" name=""/>
              <p:cNvSpPr/>
              <p:nvPr/>
            </p:nvSpPr>
            <p:spPr>
              <a:xfrm flipV="1">
                <a:off x="3324240" y="4302000"/>
                <a:ext cx="21636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4" name=""/>
              <p:cNvSpPr/>
              <p:nvPr/>
            </p:nvSpPr>
            <p:spPr>
              <a:xfrm flipV="1">
                <a:off x="3540600" y="3947760"/>
                <a:ext cx="81000" cy="353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5" name=""/>
              <p:cNvSpPr/>
              <p:nvPr/>
            </p:nvSpPr>
            <p:spPr>
              <a:xfrm flipH="1">
                <a:off x="3567960" y="3948120"/>
                <a:ext cx="5400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6" name=""/>
              <p:cNvSpPr/>
              <p:nvPr/>
            </p:nvSpPr>
            <p:spPr>
              <a:xfrm>
                <a:off x="3567960" y="3814560"/>
                <a:ext cx="81000" cy="142920"/>
              </a:xfrm>
              <a:custGeom>
                <a:avLst/>
                <a:gdLst/>
                <a:ahLst/>
                <a:rect l="l" t="t" r="r" b="b"/>
                <a:pathLst>
                  <a:path w="36" h="90">
                    <a:moveTo>
                      <a:pt x="0" y="90"/>
                    </a:moveTo>
                    <a:lnTo>
                      <a:pt x="24" y="84"/>
                    </a:lnTo>
                    <a:lnTo>
                      <a:pt x="36" y="0"/>
                    </a:lnTo>
                    <a:lnTo>
                      <a:pt x="36" y="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7" name=""/>
              <p:cNvSpPr/>
              <p:nvPr/>
            </p:nvSpPr>
            <p:spPr>
              <a:xfrm flipV="1">
                <a:off x="3567960" y="3948120"/>
                <a:ext cx="5400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8" name=""/>
              <p:cNvSpPr/>
              <p:nvPr/>
            </p:nvSpPr>
            <p:spPr>
              <a:xfrm flipV="1">
                <a:off x="3621960" y="3814200"/>
                <a:ext cx="27000" cy="1335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9" name=""/>
              <p:cNvSpPr/>
              <p:nvPr/>
            </p:nvSpPr>
            <p:spPr>
              <a:xfrm>
                <a:off x="3324240" y="3957480"/>
                <a:ext cx="243360" cy="392040"/>
              </a:xfrm>
              <a:custGeom>
                <a:avLst/>
                <a:gdLst/>
                <a:ahLst/>
                <a:rect l="l" t="t" r="r" b="b"/>
                <a:pathLst>
                  <a:path w="108" h="247">
                    <a:moveTo>
                      <a:pt x="0" y="247"/>
                    </a:moveTo>
                    <a:lnTo>
                      <a:pt x="0" y="247"/>
                    </a:lnTo>
                    <a:lnTo>
                      <a:pt x="36" y="12"/>
                    </a:lnTo>
                    <a:lnTo>
                      <a:pt x="108" y="0"/>
                    </a:lnTo>
                    <a:lnTo>
                      <a:pt x="0" y="247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0" name=""/>
              <p:cNvSpPr/>
              <p:nvPr/>
            </p:nvSpPr>
            <p:spPr>
              <a:xfrm flipV="1">
                <a:off x="3324240" y="3976560"/>
                <a:ext cx="80640" cy="372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1" name=""/>
              <p:cNvSpPr/>
              <p:nvPr/>
            </p:nvSpPr>
            <p:spPr>
              <a:xfrm flipV="1">
                <a:off x="3405240" y="3957120"/>
                <a:ext cx="1623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2" name=""/>
              <p:cNvSpPr/>
              <p:nvPr/>
            </p:nvSpPr>
            <p:spPr>
              <a:xfrm>
                <a:off x="3405240" y="3814560"/>
                <a:ext cx="243720" cy="162000"/>
              </a:xfrm>
              <a:custGeom>
                <a:avLst/>
                <a:gdLst/>
                <a:ahLst/>
                <a:rect l="l" t="t" r="r" b="b"/>
                <a:pathLst>
                  <a:path w="108" h="102">
                    <a:moveTo>
                      <a:pt x="72" y="90"/>
                    </a:moveTo>
                    <a:lnTo>
                      <a:pt x="0" y="102"/>
                    </a:lnTo>
                    <a:lnTo>
                      <a:pt x="12" y="36"/>
                    </a:lnTo>
                    <a:lnTo>
                      <a:pt x="108" y="0"/>
                    </a:lnTo>
                    <a:lnTo>
                      <a:pt x="108" y="0"/>
                    </a:lnTo>
                    <a:lnTo>
                      <a:pt x="72" y="9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3" name=""/>
              <p:cNvSpPr/>
              <p:nvPr/>
            </p:nvSpPr>
            <p:spPr>
              <a:xfrm flipH="1">
                <a:off x="3404880" y="3957480"/>
                <a:ext cx="1623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4" name=""/>
              <p:cNvSpPr/>
              <p:nvPr/>
            </p:nvSpPr>
            <p:spPr>
              <a:xfrm flipV="1">
                <a:off x="3405240" y="3871440"/>
                <a:ext cx="27000" cy="104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5" name=""/>
              <p:cNvSpPr/>
              <p:nvPr/>
            </p:nvSpPr>
            <p:spPr>
              <a:xfrm flipV="1">
                <a:off x="3432240" y="3814200"/>
                <a:ext cx="21672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6" name=""/>
              <p:cNvSpPr/>
              <p:nvPr/>
            </p:nvSpPr>
            <p:spPr>
              <a:xfrm>
                <a:off x="3459240" y="3976560"/>
                <a:ext cx="175680" cy="534960"/>
              </a:xfrm>
              <a:custGeom>
                <a:avLst/>
                <a:gdLst/>
                <a:ahLst/>
                <a:rect l="l" t="t" r="r" b="b"/>
                <a:pathLst>
                  <a:path w="78" h="337">
                    <a:moveTo>
                      <a:pt x="48" y="337"/>
                    </a:moveTo>
                    <a:lnTo>
                      <a:pt x="48" y="337"/>
                    </a:lnTo>
                    <a:lnTo>
                      <a:pt x="0" y="12"/>
                    </a:lnTo>
                    <a:lnTo>
                      <a:pt x="78" y="0"/>
                    </a:lnTo>
                    <a:lnTo>
                      <a:pt x="48" y="337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7" name=""/>
              <p:cNvSpPr/>
              <p:nvPr/>
            </p:nvSpPr>
            <p:spPr>
              <a:xfrm flipH="1" flipV="1">
                <a:off x="3458880" y="3995280"/>
                <a:ext cx="108360" cy="515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8" name=""/>
              <p:cNvSpPr/>
              <p:nvPr/>
            </p:nvSpPr>
            <p:spPr>
              <a:xfrm flipV="1">
                <a:off x="3459240" y="3976200"/>
                <a:ext cx="175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9" name=""/>
              <p:cNvSpPr/>
              <p:nvPr/>
            </p:nvSpPr>
            <p:spPr>
              <a:xfrm>
                <a:off x="3432240" y="3814560"/>
                <a:ext cx="216720" cy="181080"/>
              </a:xfrm>
              <a:custGeom>
                <a:avLst/>
                <a:gdLst/>
                <a:ahLst/>
                <a:rect l="l" t="t" r="r" b="b"/>
                <a:pathLst>
                  <a:path w="96" h="114">
                    <a:moveTo>
                      <a:pt x="90" y="102"/>
                    </a:moveTo>
                    <a:lnTo>
                      <a:pt x="12" y="114"/>
                    </a:lnTo>
                    <a:lnTo>
                      <a:pt x="0" y="36"/>
                    </a:lnTo>
                    <a:lnTo>
                      <a:pt x="96" y="0"/>
                    </a:lnTo>
                    <a:lnTo>
                      <a:pt x="96" y="0"/>
                    </a:lnTo>
                    <a:lnTo>
                      <a:pt x="90" y="10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0" name=""/>
              <p:cNvSpPr/>
              <p:nvPr/>
            </p:nvSpPr>
            <p:spPr>
              <a:xfrm flipH="1">
                <a:off x="3459240" y="3976560"/>
                <a:ext cx="175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1" name=""/>
              <p:cNvSpPr/>
              <p:nvPr/>
            </p:nvSpPr>
            <p:spPr>
              <a:xfrm flipH="1" flipV="1">
                <a:off x="3431880" y="3871800"/>
                <a:ext cx="27000" cy="123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2" name=""/>
              <p:cNvSpPr/>
              <p:nvPr/>
            </p:nvSpPr>
            <p:spPr>
              <a:xfrm flipV="1">
                <a:off x="3432240" y="3814200"/>
                <a:ext cx="21672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3" name=""/>
              <p:cNvSpPr/>
              <p:nvPr/>
            </p:nvSpPr>
            <p:spPr>
              <a:xfrm>
                <a:off x="3567960" y="3976560"/>
                <a:ext cx="216360" cy="534960"/>
              </a:xfrm>
              <a:custGeom>
                <a:avLst/>
                <a:gdLst/>
                <a:ahLst/>
                <a:rect l="l" t="t" r="r" b="b"/>
                <a:pathLst>
                  <a:path w="96" h="337">
                    <a:moveTo>
                      <a:pt x="0" y="337"/>
                    </a:moveTo>
                    <a:lnTo>
                      <a:pt x="0" y="337"/>
                    </a:lnTo>
                    <a:lnTo>
                      <a:pt x="96" y="319"/>
                    </a:lnTo>
                    <a:lnTo>
                      <a:pt x="54" y="0"/>
                    </a:lnTo>
                    <a:lnTo>
                      <a:pt x="30" y="0"/>
                    </a:lnTo>
                    <a:lnTo>
                      <a:pt x="0" y="337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4" name=""/>
              <p:cNvSpPr/>
              <p:nvPr/>
            </p:nvSpPr>
            <p:spPr>
              <a:xfrm flipV="1">
                <a:off x="3567960" y="4482720"/>
                <a:ext cx="21636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5" name=""/>
              <p:cNvSpPr/>
              <p:nvPr/>
            </p:nvSpPr>
            <p:spPr>
              <a:xfrm flipH="1" flipV="1">
                <a:off x="3689640" y="3976200"/>
                <a:ext cx="94320" cy="506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6" name=""/>
              <p:cNvSpPr/>
              <p:nvPr/>
            </p:nvSpPr>
            <p:spPr>
              <a:xfrm flipH="1">
                <a:off x="3635280" y="3976560"/>
                <a:ext cx="5400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7" name=""/>
              <p:cNvSpPr/>
              <p:nvPr/>
            </p:nvSpPr>
            <p:spPr>
              <a:xfrm>
                <a:off x="3635280" y="3814560"/>
                <a:ext cx="54000" cy="162000"/>
              </a:xfrm>
              <a:custGeom>
                <a:avLst/>
                <a:gdLst/>
                <a:ahLst/>
                <a:rect l="l" t="t" r="r" b="b"/>
                <a:pathLst>
                  <a:path w="24" h="102">
                    <a:moveTo>
                      <a:pt x="0" y="102"/>
                    </a:moveTo>
                    <a:lnTo>
                      <a:pt x="24" y="102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8" name=""/>
              <p:cNvSpPr/>
              <p:nvPr/>
            </p:nvSpPr>
            <p:spPr>
              <a:xfrm>
                <a:off x="3635280" y="3976560"/>
                <a:ext cx="5400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9" name=""/>
              <p:cNvSpPr/>
              <p:nvPr/>
            </p:nvSpPr>
            <p:spPr>
              <a:xfrm flipH="1" flipV="1">
                <a:off x="3649320" y="3814560"/>
                <a:ext cx="40320" cy="1620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0" name=""/>
              <p:cNvSpPr/>
              <p:nvPr/>
            </p:nvSpPr>
            <p:spPr>
              <a:xfrm>
                <a:off x="3567960" y="4033800"/>
                <a:ext cx="297360" cy="477720"/>
              </a:xfrm>
              <a:custGeom>
                <a:avLst/>
                <a:gdLst/>
                <a:ahLst/>
                <a:rect l="l" t="t" r="r" b="b"/>
                <a:pathLst>
                  <a:path w="132" h="301">
                    <a:moveTo>
                      <a:pt x="0" y="301"/>
                    </a:moveTo>
                    <a:lnTo>
                      <a:pt x="0" y="301"/>
                    </a:lnTo>
                    <a:lnTo>
                      <a:pt x="96" y="283"/>
                    </a:lnTo>
                    <a:lnTo>
                      <a:pt x="132" y="0"/>
                    </a:lnTo>
                    <a:lnTo>
                      <a:pt x="90" y="6"/>
                    </a:lnTo>
                    <a:lnTo>
                      <a:pt x="0" y="301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1" name=""/>
              <p:cNvSpPr/>
              <p:nvPr/>
            </p:nvSpPr>
            <p:spPr>
              <a:xfrm flipV="1">
                <a:off x="3567960" y="4482720"/>
                <a:ext cx="21636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2" name=""/>
              <p:cNvSpPr/>
              <p:nvPr/>
            </p:nvSpPr>
            <p:spPr>
              <a:xfrm flipV="1">
                <a:off x="3784320" y="4033800"/>
                <a:ext cx="81000" cy="449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3" name=""/>
              <p:cNvSpPr/>
              <p:nvPr/>
            </p:nvSpPr>
            <p:spPr>
              <a:xfrm flipH="1">
                <a:off x="3771000" y="4033800"/>
                <a:ext cx="943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4" name=""/>
              <p:cNvSpPr/>
              <p:nvPr/>
            </p:nvSpPr>
            <p:spPr>
              <a:xfrm>
                <a:off x="3771000" y="3719520"/>
                <a:ext cx="148680" cy="323640"/>
              </a:xfrm>
              <a:custGeom>
                <a:avLst/>
                <a:gdLst/>
                <a:ahLst/>
                <a:rect l="l" t="t" r="r" b="b"/>
                <a:pathLst>
                  <a:path w="66" h="204">
                    <a:moveTo>
                      <a:pt x="0" y="204"/>
                    </a:moveTo>
                    <a:lnTo>
                      <a:pt x="42" y="198"/>
                    </a:lnTo>
                    <a:lnTo>
                      <a:pt x="66" y="0"/>
                    </a:lnTo>
                    <a:lnTo>
                      <a:pt x="66" y="0"/>
                    </a:lnTo>
                    <a:lnTo>
                      <a:pt x="0" y="204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5" name=""/>
              <p:cNvSpPr/>
              <p:nvPr/>
            </p:nvSpPr>
            <p:spPr>
              <a:xfrm flipV="1">
                <a:off x="3771000" y="4033800"/>
                <a:ext cx="943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6" name=""/>
              <p:cNvSpPr/>
              <p:nvPr/>
            </p:nvSpPr>
            <p:spPr>
              <a:xfrm flipV="1">
                <a:off x="3865680" y="3719160"/>
                <a:ext cx="54000" cy="314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7" name=""/>
              <p:cNvSpPr/>
              <p:nvPr/>
            </p:nvSpPr>
            <p:spPr>
              <a:xfrm>
                <a:off x="3567960" y="4043160"/>
                <a:ext cx="203040" cy="468360"/>
              </a:xfrm>
              <a:custGeom>
                <a:avLst/>
                <a:gdLst/>
                <a:ahLst/>
                <a:rect l="l" t="t" r="r" b="b"/>
                <a:pathLst>
                  <a:path w="90" h="295">
                    <a:moveTo>
                      <a:pt x="0" y="295"/>
                    </a:moveTo>
                    <a:lnTo>
                      <a:pt x="0" y="295"/>
                    </a:lnTo>
                    <a:lnTo>
                      <a:pt x="36" y="12"/>
                    </a:lnTo>
                    <a:lnTo>
                      <a:pt x="90" y="0"/>
                    </a:lnTo>
                    <a:lnTo>
                      <a:pt x="0" y="295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8" name=""/>
              <p:cNvSpPr/>
              <p:nvPr/>
            </p:nvSpPr>
            <p:spPr>
              <a:xfrm flipV="1">
                <a:off x="3567960" y="4062240"/>
                <a:ext cx="81000" cy="449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9" name=""/>
              <p:cNvSpPr/>
              <p:nvPr/>
            </p:nvSpPr>
            <p:spPr>
              <a:xfrm flipV="1">
                <a:off x="3649320" y="4042800"/>
                <a:ext cx="121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0" name=""/>
              <p:cNvSpPr/>
              <p:nvPr/>
            </p:nvSpPr>
            <p:spPr>
              <a:xfrm>
                <a:off x="3649320" y="3719520"/>
                <a:ext cx="270360" cy="342720"/>
              </a:xfrm>
              <a:custGeom>
                <a:avLst/>
                <a:gdLst/>
                <a:ahLst/>
                <a:rect l="l" t="t" r="r" b="b"/>
                <a:pathLst>
                  <a:path w="120" h="216">
                    <a:moveTo>
                      <a:pt x="54" y="204"/>
                    </a:moveTo>
                    <a:lnTo>
                      <a:pt x="0" y="216"/>
                    </a:lnTo>
                    <a:lnTo>
                      <a:pt x="18" y="42"/>
                    </a:lnTo>
                    <a:lnTo>
                      <a:pt x="120" y="0"/>
                    </a:lnTo>
                    <a:lnTo>
                      <a:pt x="120" y="0"/>
                    </a:lnTo>
                    <a:lnTo>
                      <a:pt x="54" y="204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1" name=""/>
              <p:cNvSpPr/>
              <p:nvPr/>
            </p:nvSpPr>
            <p:spPr>
              <a:xfrm flipH="1">
                <a:off x="3649320" y="4043160"/>
                <a:ext cx="121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2" name=""/>
              <p:cNvSpPr/>
              <p:nvPr/>
            </p:nvSpPr>
            <p:spPr>
              <a:xfrm flipV="1">
                <a:off x="3649320" y="3785760"/>
                <a:ext cx="40320" cy="276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3" name=""/>
              <p:cNvSpPr/>
              <p:nvPr/>
            </p:nvSpPr>
            <p:spPr>
              <a:xfrm flipV="1">
                <a:off x="3689640" y="3719160"/>
                <a:ext cx="23004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4" name=""/>
              <p:cNvSpPr/>
              <p:nvPr/>
            </p:nvSpPr>
            <p:spPr>
              <a:xfrm>
                <a:off x="3743640" y="4081320"/>
                <a:ext cx="135000" cy="563760"/>
              </a:xfrm>
              <a:custGeom>
                <a:avLst/>
                <a:gdLst/>
                <a:ahLst/>
                <a:rect l="l" t="t" r="r" b="b"/>
                <a:pathLst>
                  <a:path w="60" h="355">
                    <a:moveTo>
                      <a:pt x="36" y="355"/>
                    </a:moveTo>
                    <a:lnTo>
                      <a:pt x="36" y="355"/>
                    </a:lnTo>
                    <a:lnTo>
                      <a:pt x="0" y="12"/>
                    </a:lnTo>
                    <a:lnTo>
                      <a:pt x="60" y="0"/>
                    </a:lnTo>
                    <a:lnTo>
                      <a:pt x="36" y="355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5" name=""/>
              <p:cNvSpPr/>
              <p:nvPr/>
            </p:nvSpPr>
            <p:spPr>
              <a:xfrm flipH="1" flipV="1">
                <a:off x="3743280" y="4100040"/>
                <a:ext cx="81000" cy="544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406" name=""/>
            <p:cNvGrpSpPr/>
            <p:nvPr/>
          </p:nvGrpSpPr>
          <p:grpSpPr>
            <a:xfrm>
              <a:off x="2241720" y="3366720"/>
              <a:ext cx="3480120" cy="2097360"/>
              <a:chOff x="2241720" y="3366720"/>
              <a:chExt cx="3480120" cy="2097360"/>
            </a:xfrm>
          </p:grpSpPr>
          <p:sp>
            <p:nvSpPr>
              <p:cNvPr id="1407" name=""/>
              <p:cNvSpPr/>
              <p:nvPr/>
            </p:nvSpPr>
            <p:spPr>
              <a:xfrm flipV="1">
                <a:off x="3744000" y="4080960"/>
                <a:ext cx="1350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8" name=""/>
              <p:cNvSpPr/>
              <p:nvPr/>
            </p:nvSpPr>
            <p:spPr>
              <a:xfrm>
                <a:off x="3689640" y="3719520"/>
                <a:ext cx="230040" cy="380880"/>
              </a:xfrm>
              <a:custGeom>
                <a:avLst/>
                <a:gdLst/>
                <a:ahLst/>
                <a:rect l="l" t="t" r="r" b="b"/>
                <a:pathLst>
                  <a:path w="102" h="240">
                    <a:moveTo>
                      <a:pt x="84" y="228"/>
                    </a:moveTo>
                    <a:lnTo>
                      <a:pt x="24" y="240"/>
                    </a:lnTo>
                    <a:lnTo>
                      <a:pt x="0" y="42"/>
                    </a:lnTo>
                    <a:lnTo>
                      <a:pt x="102" y="0"/>
                    </a:lnTo>
                    <a:lnTo>
                      <a:pt x="102" y="0"/>
                    </a:lnTo>
                    <a:lnTo>
                      <a:pt x="84" y="22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9" name=""/>
              <p:cNvSpPr/>
              <p:nvPr/>
            </p:nvSpPr>
            <p:spPr>
              <a:xfrm flipH="1">
                <a:off x="3743640" y="4081320"/>
                <a:ext cx="1350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0" name=""/>
              <p:cNvSpPr/>
              <p:nvPr/>
            </p:nvSpPr>
            <p:spPr>
              <a:xfrm flipH="1" flipV="1">
                <a:off x="3689640" y="3785760"/>
                <a:ext cx="54000" cy="314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1" name=""/>
              <p:cNvSpPr/>
              <p:nvPr/>
            </p:nvSpPr>
            <p:spPr>
              <a:xfrm flipV="1">
                <a:off x="3689640" y="3719160"/>
                <a:ext cx="23004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2" name=""/>
              <p:cNvSpPr/>
              <p:nvPr/>
            </p:nvSpPr>
            <p:spPr>
              <a:xfrm>
                <a:off x="3825360" y="4071960"/>
                <a:ext cx="232200" cy="573120"/>
              </a:xfrm>
              <a:custGeom>
                <a:avLst/>
                <a:gdLst/>
                <a:ahLst/>
                <a:rect l="l" t="t" r="r" b="b"/>
                <a:pathLst>
                  <a:path w="103" h="361">
                    <a:moveTo>
                      <a:pt x="0" y="361"/>
                    </a:moveTo>
                    <a:lnTo>
                      <a:pt x="0" y="361"/>
                    </a:lnTo>
                    <a:lnTo>
                      <a:pt x="103" y="337"/>
                    </a:lnTo>
                    <a:lnTo>
                      <a:pt x="66" y="0"/>
                    </a:lnTo>
                    <a:lnTo>
                      <a:pt x="24" y="6"/>
                    </a:lnTo>
                    <a:lnTo>
                      <a:pt x="0" y="361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3" name=""/>
              <p:cNvSpPr/>
              <p:nvPr/>
            </p:nvSpPr>
            <p:spPr>
              <a:xfrm flipV="1">
                <a:off x="3825360" y="4606920"/>
                <a:ext cx="23220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4" name=""/>
              <p:cNvSpPr/>
              <p:nvPr/>
            </p:nvSpPr>
            <p:spPr>
              <a:xfrm flipH="1" flipV="1">
                <a:off x="3973680" y="4071960"/>
                <a:ext cx="83160" cy="534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5" name=""/>
              <p:cNvSpPr/>
              <p:nvPr/>
            </p:nvSpPr>
            <p:spPr>
              <a:xfrm flipH="1">
                <a:off x="3879000" y="4071960"/>
                <a:ext cx="9504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6" name=""/>
              <p:cNvSpPr/>
              <p:nvPr/>
            </p:nvSpPr>
            <p:spPr>
              <a:xfrm>
                <a:off x="3879000" y="3719520"/>
                <a:ext cx="95040" cy="361800"/>
              </a:xfrm>
              <a:custGeom>
                <a:avLst/>
                <a:gdLst/>
                <a:ahLst/>
                <a:rect l="l" t="t" r="r" b="b"/>
                <a:pathLst>
                  <a:path w="42" h="228">
                    <a:moveTo>
                      <a:pt x="0" y="228"/>
                    </a:moveTo>
                    <a:lnTo>
                      <a:pt x="42" y="222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0" y="22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7" name=""/>
              <p:cNvSpPr/>
              <p:nvPr/>
            </p:nvSpPr>
            <p:spPr>
              <a:xfrm flipV="1">
                <a:off x="3879000" y="4071960"/>
                <a:ext cx="9504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8" name=""/>
              <p:cNvSpPr/>
              <p:nvPr/>
            </p:nvSpPr>
            <p:spPr>
              <a:xfrm flipH="1" flipV="1">
                <a:off x="3919680" y="3719160"/>
                <a:ext cx="54000" cy="352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9" name=""/>
              <p:cNvSpPr/>
              <p:nvPr/>
            </p:nvSpPr>
            <p:spPr>
              <a:xfrm>
                <a:off x="3825360" y="4606920"/>
                <a:ext cx="367200" cy="142920"/>
              </a:xfrm>
              <a:custGeom>
                <a:avLst/>
                <a:gdLst/>
                <a:ahLst/>
                <a:rect l="l" t="t" r="r" b="b"/>
                <a:pathLst>
                  <a:path w="163" h="90">
                    <a:moveTo>
                      <a:pt x="0" y="24"/>
                    </a:moveTo>
                    <a:lnTo>
                      <a:pt x="60" y="90"/>
                    </a:lnTo>
                    <a:lnTo>
                      <a:pt x="163" y="66"/>
                    </a:lnTo>
                    <a:lnTo>
                      <a:pt x="103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0" name=""/>
              <p:cNvSpPr/>
              <p:nvPr/>
            </p:nvSpPr>
            <p:spPr>
              <a:xfrm>
                <a:off x="3960360" y="4711680"/>
                <a:ext cx="367560" cy="85680"/>
              </a:xfrm>
              <a:custGeom>
                <a:avLst/>
                <a:gdLst/>
                <a:ahLst/>
                <a:rect l="l" t="t" r="r" b="b"/>
                <a:pathLst>
                  <a:path w="163" h="54">
                    <a:moveTo>
                      <a:pt x="0" y="24"/>
                    </a:moveTo>
                    <a:lnTo>
                      <a:pt x="61" y="54"/>
                    </a:lnTo>
                    <a:lnTo>
                      <a:pt x="163" y="30"/>
                    </a:lnTo>
                    <a:lnTo>
                      <a:pt x="103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1" name=""/>
              <p:cNvSpPr/>
              <p:nvPr/>
            </p:nvSpPr>
            <p:spPr>
              <a:xfrm>
                <a:off x="4097880" y="4759200"/>
                <a:ext cx="365040" cy="95400"/>
              </a:xfrm>
              <a:custGeom>
                <a:avLst/>
                <a:gdLst/>
                <a:ahLst/>
                <a:rect l="l" t="t" r="r" b="b"/>
                <a:pathLst>
                  <a:path w="162" h="60">
                    <a:moveTo>
                      <a:pt x="0" y="24"/>
                    </a:moveTo>
                    <a:lnTo>
                      <a:pt x="66" y="60"/>
                    </a:lnTo>
                    <a:lnTo>
                      <a:pt x="162" y="42"/>
                    </a:lnTo>
                    <a:lnTo>
                      <a:pt x="102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2" name=""/>
              <p:cNvSpPr/>
              <p:nvPr/>
            </p:nvSpPr>
            <p:spPr>
              <a:xfrm>
                <a:off x="4246560" y="4263840"/>
                <a:ext cx="284400" cy="590760"/>
              </a:xfrm>
              <a:custGeom>
                <a:avLst/>
                <a:gdLst/>
                <a:ahLst/>
                <a:rect l="l" t="t" r="r" b="b"/>
                <a:pathLst>
                  <a:path w="126" h="372">
                    <a:moveTo>
                      <a:pt x="0" y="372"/>
                    </a:moveTo>
                    <a:lnTo>
                      <a:pt x="0" y="372"/>
                    </a:lnTo>
                    <a:lnTo>
                      <a:pt x="96" y="354"/>
                    </a:lnTo>
                    <a:lnTo>
                      <a:pt x="126" y="0"/>
                    </a:lnTo>
                    <a:lnTo>
                      <a:pt x="66" y="12"/>
                    </a:lnTo>
                    <a:lnTo>
                      <a:pt x="0" y="372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3" name=""/>
              <p:cNvSpPr/>
              <p:nvPr/>
            </p:nvSpPr>
            <p:spPr>
              <a:xfrm flipV="1">
                <a:off x="4246560" y="4825800"/>
                <a:ext cx="21636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4" name=""/>
              <p:cNvSpPr/>
              <p:nvPr/>
            </p:nvSpPr>
            <p:spPr>
              <a:xfrm flipV="1">
                <a:off x="4462920" y="4263480"/>
                <a:ext cx="67680" cy="561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5" name=""/>
              <p:cNvSpPr/>
              <p:nvPr/>
            </p:nvSpPr>
            <p:spPr>
              <a:xfrm flipH="1">
                <a:off x="4395600" y="4263840"/>
                <a:ext cx="1353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6" name=""/>
              <p:cNvSpPr/>
              <p:nvPr/>
            </p:nvSpPr>
            <p:spPr>
              <a:xfrm>
                <a:off x="4395600" y="3662280"/>
                <a:ext cx="203040" cy="620640"/>
              </a:xfrm>
              <a:custGeom>
                <a:avLst/>
                <a:gdLst/>
                <a:ahLst/>
                <a:rect l="l" t="t" r="r" b="b"/>
                <a:pathLst>
                  <a:path w="90" h="391">
                    <a:moveTo>
                      <a:pt x="0" y="391"/>
                    </a:moveTo>
                    <a:lnTo>
                      <a:pt x="60" y="379"/>
                    </a:lnTo>
                    <a:lnTo>
                      <a:pt x="90" y="0"/>
                    </a:lnTo>
                    <a:lnTo>
                      <a:pt x="66" y="0"/>
                    </a:lnTo>
                    <a:lnTo>
                      <a:pt x="0" y="391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7" name=""/>
              <p:cNvSpPr/>
              <p:nvPr/>
            </p:nvSpPr>
            <p:spPr>
              <a:xfrm flipV="1">
                <a:off x="4395600" y="4263480"/>
                <a:ext cx="1353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8" name=""/>
              <p:cNvSpPr/>
              <p:nvPr/>
            </p:nvSpPr>
            <p:spPr>
              <a:xfrm flipV="1">
                <a:off x="4530960" y="3661920"/>
                <a:ext cx="67320" cy="6015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9" name=""/>
              <p:cNvSpPr/>
              <p:nvPr/>
            </p:nvSpPr>
            <p:spPr>
              <a:xfrm flipH="1">
                <a:off x="4544280" y="3662280"/>
                <a:ext cx="5400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0" name=""/>
              <p:cNvSpPr/>
              <p:nvPr/>
            </p:nvSpPr>
            <p:spPr>
              <a:xfrm>
                <a:off x="4544280" y="3367080"/>
                <a:ext cx="81000" cy="295200"/>
              </a:xfrm>
              <a:custGeom>
                <a:avLst/>
                <a:gdLst/>
                <a:ahLst/>
                <a:rect l="l" t="t" r="r" b="b"/>
                <a:pathLst>
                  <a:path w="36" h="186">
                    <a:moveTo>
                      <a:pt x="0" y="186"/>
                    </a:moveTo>
                    <a:lnTo>
                      <a:pt x="24" y="186"/>
                    </a:lnTo>
                    <a:lnTo>
                      <a:pt x="36" y="0"/>
                    </a:lnTo>
                    <a:lnTo>
                      <a:pt x="36" y="0"/>
                    </a:lnTo>
                    <a:lnTo>
                      <a:pt x="0" y="18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1" name=""/>
              <p:cNvSpPr/>
              <p:nvPr/>
            </p:nvSpPr>
            <p:spPr>
              <a:xfrm>
                <a:off x="4544280" y="3662280"/>
                <a:ext cx="5400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2" name=""/>
              <p:cNvSpPr/>
              <p:nvPr/>
            </p:nvSpPr>
            <p:spPr>
              <a:xfrm flipV="1">
                <a:off x="4598640" y="3367080"/>
                <a:ext cx="27000" cy="295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3" name=""/>
              <p:cNvSpPr/>
              <p:nvPr/>
            </p:nvSpPr>
            <p:spPr>
              <a:xfrm>
                <a:off x="4246560" y="4282920"/>
                <a:ext cx="148680" cy="571680"/>
              </a:xfrm>
              <a:custGeom>
                <a:avLst/>
                <a:gdLst/>
                <a:ahLst/>
                <a:rect l="l" t="t" r="r" b="b"/>
                <a:pathLst>
                  <a:path w="66" h="360">
                    <a:moveTo>
                      <a:pt x="0" y="360"/>
                    </a:moveTo>
                    <a:lnTo>
                      <a:pt x="0" y="360"/>
                    </a:lnTo>
                    <a:lnTo>
                      <a:pt x="24" y="12"/>
                    </a:lnTo>
                    <a:lnTo>
                      <a:pt x="66" y="0"/>
                    </a:lnTo>
                    <a:lnTo>
                      <a:pt x="0" y="360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4" name=""/>
              <p:cNvSpPr/>
              <p:nvPr/>
            </p:nvSpPr>
            <p:spPr>
              <a:xfrm flipV="1">
                <a:off x="4246560" y="4301640"/>
                <a:ext cx="54000" cy="552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5" name=""/>
              <p:cNvSpPr/>
              <p:nvPr/>
            </p:nvSpPr>
            <p:spPr>
              <a:xfrm flipV="1">
                <a:off x="4300920" y="4282560"/>
                <a:ext cx="943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6" name=""/>
              <p:cNvSpPr/>
              <p:nvPr/>
            </p:nvSpPr>
            <p:spPr>
              <a:xfrm>
                <a:off x="4300920" y="3662280"/>
                <a:ext cx="243360" cy="639720"/>
              </a:xfrm>
              <a:custGeom>
                <a:avLst/>
                <a:gdLst/>
                <a:ahLst/>
                <a:rect l="l" t="t" r="r" b="b"/>
                <a:pathLst>
                  <a:path w="108" h="403">
                    <a:moveTo>
                      <a:pt x="42" y="391"/>
                    </a:moveTo>
                    <a:lnTo>
                      <a:pt x="0" y="403"/>
                    </a:lnTo>
                    <a:lnTo>
                      <a:pt x="30" y="18"/>
                    </a:lnTo>
                    <a:lnTo>
                      <a:pt x="108" y="0"/>
                    </a:lnTo>
                    <a:lnTo>
                      <a:pt x="42" y="391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7" name=""/>
              <p:cNvSpPr/>
              <p:nvPr/>
            </p:nvSpPr>
            <p:spPr>
              <a:xfrm flipH="1">
                <a:off x="4300920" y="4282920"/>
                <a:ext cx="943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8" name=""/>
              <p:cNvSpPr/>
              <p:nvPr/>
            </p:nvSpPr>
            <p:spPr>
              <a:xfrm flipV="1">
                <a:off x="4300920" y="3690720"/>
                <a:ext cx="67320" cy="611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9" name=""/>
              <p:cNvSpPr/>
              <p:nvPr/>
            </p:nvSpPr>
            <p:spPr>
              <a:xfrm flipV="1">
                <a:off x="4368240" y="3661920"/>
                <a:ext cx="1756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0" name=""/>
              <p:cNvSpPr/>
              <p:nvPr/>
            </p:nvSpPr>
            <p:spPr>
              <a:xfrm>
                <a:off x="4368240" y="3367080"/>
                <a:ext cx="257040" cy="323640"/>
              </a:xfrm>
              <a:custGeom>
                <a:avLst/>
                <a:gdLst/>
                <a:ahLst/>
                <a:rect l="l" t="t" r="r" b="b"/>
                <a:pathLst>
                  <a:path w="114" h="204">
                    <a:moveTo>
                      <a:pt x="78" y="186"/>
                    </a:moveTo>
                    <a:lnTo>
                      <a:pt x="0" y="204"/>
                    </a:lnTo>
                    <a:lnTo>
                      <a:pt x="6" y="48"/>
                    </a:lnTo>
                    <a:lnTo>
                      <a:pt x="114" y="0"/>
                    </a:lnTo>
                    <a:lnTo>
                      <a:pt x="114" y="0"/>
                    </a:lnTo>
                    <a:lnTo>
                      <a:pt x="78" y="18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1" name=""/>
              <p:cNvSpPr/>
              <p:nvPr/>
            </p:nvSpPr>
            <p:spPr>
              <a:xfrm flipH="1">
                <a:off x="4368240" y="3662280"/>
                <a:ext cx="1756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2" name=""/>
              <p:cNvSpPr/>
              <p:nvPr/>
            </p:nvSpPr>
            <p:spPr>
              <a:xfrm flipV="1">
                <a:off x="4368240" y="3443040"/>
                <a:ext cx="13680" cy="247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3" name=""/>
              <p:cNvSpPr/>
              <p:nvPr/>
            </p:nvSpPr>
            <p:spPr>
              <a:xfrm flipV="1">
                <a:off x="4382280" y="3366720"/>
                <a:ext cx="243360" cy="75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160" bIns="29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4" name=""/>
              <p:cNvSpPr/>
              <p:nvPr/>
            </p:nvSpPr>
            <p:spPr>
              <a:xfrm>
                <a:off x="4490280" y="3719520"/>
                <a:ext cx="67680" cy="123840"/>
              </a:xfrm>
              <a:custGeom>
                <a:avLst/>
                <a:gdLst/>
                <a:ahLst/>
                <a:rect l="l" t="t" r="r" b="b"/>
                <a:pathLst>
                  <a:path w="30" h="78">
                    <a:moveTo>
                      <a:pt x="24" y="78"/>
                    </a:moveTo>
                    <a:lnTo>
                      <a:pt x="24" y="78"/>
                    </a:lnTo>
                    <a:lnTo>
                      <a:pt x="0" y="6"/>
                    </a:lnTo>
                    <a:lnTo>
                      <a:pt x="30" y="0"/>
                    </a:lnTo>
                    <a:lnTo>
                      <a:pt x="24" y="7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5" name=""/>
              <p:cNvSpPr/>
              <p:nvPr/>
            </p:nvSpPr>
            <p:spPr>
              <a:xfrm flipH="1" flipV="1">
                <a:off x="4490280" y="3728880"/>
                <a:ext cx="54000" cy="114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6" name=""/>
              <p:cNvSpPr/>
              <p:nvPr/>
            </p:nvSpPr>
            <p:spPr>
              <a:xfrm flipV="1">
                <a:off x="4490280" y="3719520"/>
                <a:ext cx="676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7" name=""/>
              <p:cNvSpPr/>
              <p:nvPr/>
            </p:nvSpPr>
            <p:spPr>
              <a:xfrm>
                <a:off x="4382280" y="3367080"/>
                <a:ext cx="243360" cy="361800"/>
              </a:xfrm>
              <a:custGeom>
                <a:avLst/>
                <a:gdLst/>
                <a:ahLst/>
                <a:rect l="l" t="t" r="r" b="b"/>
                <a:pathLst>
                  <a:path w="108" h="228">
                    <a:moveTo>
                      <a:pt x="78" y="222"/>
                    </a:moveTo>
                    <a:lnTo>
                      <a:pt x="48" y="228"/>
                    </a:lnTo>
                    <a:lnTo>
                      <a:pt x="0" y="48"/>
                    </a:lnTo>
                    <a:lnTo>
                      <a:pt x="108" y="0"/>
                    </a:lnTo>
                    <a:lnTo>
                      <a:pt x="108" y="0"/>
                    </a:lnTo>
                    <a:lnTo>
                      <a:pt x="78" y="22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8" name=""/>
              <p:cNvSpPr/>
              <p:nvPr/>
            </p:nvSpPr>
            <p:spPr>
              <a:xfrm flipH="1">
                <a:off x="4490280" y="3719520"/>
                <a:ext cx="676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9" name=""/>
              <p:cNvSpPr/>
              <p:nvPr/>
            </p:nvSpPr>
            <p:spPr>
              <a:xfrm flipH="1" flipV="1">
                <a:off x="4381920" y="3443040"/>
                <a:ext cx="107640" cy="285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0" name=""/>
              <p:cNvSpPr/>
              <p:nvPr/>
            </p:nvSpPr>
            <p:spPr>
              <a:xfrm flipV="1">
                <a:off x="4382280" y="3366720"/>
                <a:ext cx="243360" cy="75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160" bIns="29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1" name=""/>
              <p:cNvSpPr/>
              <p:nvPr/>
            </p:nvSpPr>
            <p:spPr>
              <a:xfrm>
                <a:off x="4544280" y="3709800"/>
                <a:ext cx="230040" cy="133560"/>
              </a:xfrm>
              <a:custGeom>
                <a:avLst/>
                <a:gdLst/>
                <a:ahLst/>
                <a:rect l="l" t="t" r="r" b="b"/>
                <a:pathLst>
                  <a:path w="102" h="84">
                    <a:moveTo>
                      <a:pt x="0" y="84"/>
                    </a:moveTo>
                    <a:lnTo>
                      <a:pt x="0" y="84"/>
                    </a:lnTo>
                    <a:lnTo>
                      <a:pt x="102" y="36"/>
                    </a:lnTo>
                    <a:lnTo>
                      <a:pt x="90" y="0"/>
                    </a:lnTo>
                    <a:lnTo>
                      <a:pt x="6" y="6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2" name=""/>
              <p:cNvSpPr/>
              <p:nvPr/>
            </p:nvSpPr>
            <p:spPr>
              <a:xfrm flipV="1">
                <a:off x="4544280" y="3767040"/>
                <a:ext cx="230040" cy="76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3" name=""/>
              <p:cNvSpPr/>
              <p:nvPr/>
            </p:nvSpPr>
            <p:spPr>
              <a:xfrm flipH="1" flipV="1">
                <a:off x="4746960" y="3709440"/>
                <a:ext cx="2700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4" name=""/>
              <p:cNvSpPr/>
              <p:nvPr/>
            </p:nvSpPr>
            <p:spPr>
              <a:xfrm flipH="1">
                <a:off x="4557960" y="3709800"/>
                <a:ext cx="18900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5" name=""/>
              <p:cNvSpPr/>
              <p:nvPr/>
            </p:nvSpPr>
            <p:spPr>
              <a:xfrm>
                <a:off x="4558320" y="3367080"/>
                <a:ext cx="189000" cy="352440"/>
              </a:xfrm>
              <a:custGeom>
                <a:avLst/>
                <a:gdLst/>
                <a:ahLst/>
                <a:rect l="l" t="t" r="r" b="b"/>
                <a:pathLst>
                  <a:path w="84" h="222">
                    <a:moveTo>
                      <a:pt x="0" y="222"/>
                    </a:moveTo>
                    <a:lnTo>
                      <a:pt x="84" y="216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6" name=""/>
              <p:cNvSpPr/>
              <p:nvPr/>
            </p:nvSpPr>
            <p:spPr>
              <a:xfrm flipV="1">
                <a:off x="4558320" y="3709440"/>
                <a:ext cx="18900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7" name=""/>
              <p:cNvSpPr/>
              <p:nvPr/>
            </p:nvSpPr>
            <p:spPr>
              <a:xfrm flipH="1" flipV="1">
                <a:off x="4625640" y="3367080"/>
                <a:ext cx="121680" cy="342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8" name=""/>
              <p:cNvSpPr/>
              <p:nvPr/>
            </p:nvSpPr>
            <p:spPr>
              <a:xfrm>
                <a:off x="4625640" y="4406760"/>
                <a:ext cx="94320" cy="399960"/>
              </a:xfrm>
              <a:custGeom>
                <a:avLst/>
                <a:gdLst/>
                <a:ahLst/>
                <a:rect l="l" t="t" r="r" b="b"/>
                <a:pathLst>
                  <a:path w="42" h="252">
                    <a:moveTo>
                      <a:pt x="24" y="252"/>
                    </a:moveTo>
                    <a:lnTo>
                      <a:pt x="24" y="252"/>
                    </a:lnTo>
                    <a:lnTo>
                      <a:pt x="0" y="6"/>
                    </a:lnTo>
                    <a:lnTo>
                      <a:pt x="42" y="0"/>
                    </a:lnTo>
                    <a:lnTo>
                      <a:pt x="24" y="252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9" name=""/>
              <p:cNvSpPr/>
              <p:nvPr/>
            </p:nvSpPr>
            <p:spPr>
              <a:xfrm flipH="1" flipV="1">
                <a:off x="4625640" y="4416480"/>
                <a:ext cx="54000" cy="390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0" name=""/>
              <p:cNvSpPr/>
              <p:nvPr/>
            </p:nvSpPr>
            <p:spPr>
              <a:xfrm flipV="1">
                <a:off x="4625640" y="4406400"/>
                <a:ext cx="943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1" name=""/>
              <p:cNvSpPr/>
              <p:nvPr/>
            </p:nvSpPr>
            <p:spPr>
              <a:xfrm>
                <a:off x="4544280" y="3767040"/>
                <a:ext cx="230040" cy="649440"/>
              </a:xfrm>
              <a:custGeom>
                <a:avLst/>
                <a:gdLst/>
                <a:ahLst/>
                <a:rect l="l" t="t" r="r" b="b"/>
                <a:pathLst>
                  <a:path w="102" h="409">
                    <a:moveTo>
                      <a:pt x="78" y="403"/>
                    </a:moveTo>
                    <a:lnTo>
                      <a:pt x="36" y="409"/>
                    </a:lnTo>
                    <a:lnTo>
                      <a:pt x="0" y="48"/>
                    </a:lnTo>
                    <a:lnTo>
                      <a:pt x="102" y="0"/>
                    </a:lnTo>
                    <a:lnTo>
                      <a:pt x="102" y="0"/>
                    </a:lnTo>
                    <a:lnTo>
                      <a:pt x="78" y="403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2" name=""/>
              <p:cNvSpPr/>
              <p:nvPr/>
            </p:nvSpPr>
            <p:spPr>
              <a:xfrm flipH="1">
                <a:off x="4625640" y="4406760"/>
                <a:ext cx="943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3" name=""/>
              <p:cNvSpPr/>
              <p:nvPr/>
            </p:nvSpPr>
            <p:spPr>
              <a:xfrm flipH="1" flipV="1">
                <a:off x="4543920" y="3843360"/>
                <a:ext cx="81000" cy="573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4" name=""/>
              <p:cNvSpPr/>
              <p:nvPr/>
            </p:nvSpPr>
            <p:spPr>
              <a:xfrm flipV="1">
                <a:off x="4544280" y="3767040"/>
                <a:ext cx="230040" cy="76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5" name=""/>
              <p:cNvSpPr/>
              <p:nvPr/>
            </p:nvSpPr>
            <p:spPr>
              <a:xfrm>
                <a:off x="4680000" y="4387680"/>
                <a:ext cx="243360" cy="419040"/>
              </a:xfrm>
              <a:custGeom>
                <a:avLst/>
                <a:gdLst/>
                <a:ahLst/>
                <a:rect l="l" t="t" r="r" b="b"/>
                <a:pathLst>
                  <a:path w="108" h="264">
                    <a:moveTo>
                      <a:pt x="0" y="264"/>
                    </a:moveTo>
                    <a:lnTo>
                      <a:pt x="0" y="264"/>
                    </a:lnTo>
                    <a:lnTo>
                      <a:pt x="108" y="222"/>
                    </a:lnTo>
                    <a:lnTo>
                      <a:pt x="84" y="0"/>
                    </a:lnTo>
                    <a:lnTo>
                      <a:pt x="18" y="12"/>
                    </a:lnTo>
                    <a:lnTo>
                      <a:pt x="0" y="26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6" name=""/>
              <p:cNvSpPr/>
              <p:nvPr/>
            </p:nvSpPr>
            <p:spPr>
              <a:xfrm flipV="1">
                <a:off x="4680000" y="4739760"/>
                <a:ext cx="24336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7" name=""/>
              <p:cNvSpPr/>
              <p:nvPr/>
            </p:nvSpPr>
            <p:spPr>
              <a:xfrm flipH="1" flipV="1">
                <a:off x="4869000" y="4387320"/>
                <a:ext cx="54000" cy="352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8" name=""/>
              <p:cNvSpPr/>
              <p:nvPr/>
            </p:nvSpPr>
            <p:spPr>
              <a:xfrm flipH="1">
                <a:off x="4719960" y="4387680"/>
                <a:ext cx="148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9" name=""/>
              <p:cNvSpPr/>
              <p:nvPr/>
            </p:nvSpPr>
            <p:spPr>
              <a:xfrm>
                <a:off x="4720320" y="3767040"/>
                <a:ext cx="148680" cy="639720"/>
              </a:xfrm>
              <a:custGeom>
                <a:avLst/>
                <a:gdLst/>
                <a:ahLst/>
                <a:rect l="l" t="t" r="r" b="b"/>
                <a:pathLst>
                  <a:path w="66" h="403">
                    <a:moveTo>
                      <a:pt x="0" y="403"/>
                    </a:moveTo>
                    <a:lnTo>
                      <a:pt x="66" y="391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0" y="403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0" name=""/>
              <p:cNvSpPr/>
              <p:nvPr/>
            </p:nvSpPr>
            <p:spPr>
              <a:xfrm flipV="1">
                <a:off x="4720320" y="4387320"/>
                <a:ext cx="148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1" name=""/>
              <p:cNvSpPr/>
              <p:nvPr/>
            </p:nvSpPr>
            <p:spPr>
              <a:xfrm flipH="1" flipV="1">
                <a:off x="4774680" y="3767040"/>
                <a:ext cx="94320" cy="6206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2" name=""/>
              <p:cNvSpPr/>
              <p:nvPr/>
            </p:nvSpPr>
            <p:spPr>
              <a:xfrm>
                <a:off x="4680000" y="4740120"/>
                <a:ext cx="392040" cy="333360"/>
              </a:xfrm>
              <a:custGeom>
                <a:avLst/>
                <a:gdLst/>
                <a:ahLst/>
                <a:rect l="l" t="t" r="r" b="b"/>
                <a:pathLst>
                  <a:path w="174" h="210">
                    <a:moveTo>
                      <a:pt x="0" y="42"/>
                    </a:moveTo>
                    <a:lnTo>
                      <a:pt x="72" y="210"/>
                    </a:lnTo>
                    <a:lnTo>
                      <a:pt x="174" y="174"/>
                    </a:lnTo>
                    <a:lnTo>
                      <a:pt x="108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3" name=""/>
              <p:cNvSpPr/>
              <p:nvPr/>
            </p:nvSpPr>
            <p:spPr>
              <a:xfrm>
                <a:off x="4842000" y="5016240"/>
                <a:ext cx="392760" cy="95400"/>
              </a:xfrm>
              <a:custGeom>
                <a:avLst/>
                <a:gdLst/>
                <a:ahLst/>
                <a:rect l="l" t="t" r="r" b="b"/>
                <a:pathLst>
                  <a:path w="174" h="60">
                    <a:moveTo>
                      <a:pt x="0" y="36"/>
                    </a:moveTo>
                    <a:lnTo>
                      <a:pt x="66" y="60"/>
                    </a:lnTo>
                    <a:lnTo>
                      <a:pt x="174" y="24"/>
                    </a:lnTo>
                    <a:lnTo>
                      <a:pt x="102" y="0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4" name=""/>
              <p:cNvSpPr/>
              <p:nvPr/>
            </p:nvSpPr>
            <p:spPr>
              <a:xfrm>
                <a:off x="4991040" y="5054400"/>
                <a:ext cx="406080" cy="190440"/>
              </a:xfrm>
              <a:custGeom>
                <a:avLst/>
                <a:gdLst/>
                <a:ahLst/>
                <a:rect l="l" t="t" r="r" b="b"/>
                <a:pathLst>
                  <a:path w="180" h="120">
                    <a:moveTo>
                      <a:pt x="0" y="36"/>
                    </a:moveTo>
                    <a:lnTo>
                      <a:pt x="72" y="120"/>
                    </a:lnTo>
                    <a:lnTo>
                      <a:pt x="180" y="84"/>
                    </a:lnTo>
                    <a:lnTo>
                      <a:pt x="108" y="0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5" name=""/>
              <p:cNvSpPr/>
              <p:nvPr/>
            </p:nvSpPr>
            <p:spPr>
              <a:xfrm>
                <a:off x="5207760" y="5263920"/>
                <a:ext cx="148680" cy="104760"/>
              </a:xfrm>
              <a:custGeom>
                <a:avLst/>
                <a:gdLst/>
                <a:ahLst/>
                <a:rect l="l" t="t" r="r" b="b"/>
                <a:pathLst>
                  <a:path w="66" h="66">
                    <a:moveTo>
                      <a:pt x="48" y="66"/>
                    </a:moveTo>
                    <a:lnTo>
                      <a:pt x="48" y="66"/>
                    </a:lnTo>
                    <a:lnTo>
                      <a:pt x="0" y="12"/>
                    </a:lnTo>
                    <a:lnTo>
                      <a:pt x="66" y="0"/>
                    </a:lnTo>
                    <a:lnTo>
                      <a:pt x="48" y="66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6" name=""/>
              <p:cNvSpPr/>
              <p:nvPr/>
            </p:nvSpPr>
            <p:spPr>
              <a:xfrm flipH="1" flipV="1">
                <a:off x="5207400" y="5283000"/>
                <a:ext cx="107640" cy="85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7" name=""/>
              <p:cNvSpPr/>
              <p:nvPr/>
            </p:nvSpPr>
            <p:spPr>
              <a:xfrm flipV="1">
                <a:off x="5207760" y="5263560"/>
                <a:ext cx="148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8" name=""/>
              <p:cNvSpPr/>
              <p:nvPr/>
            </p:nvSpPr>
            <p:spPr>
              <a:xfrm>
                <a:off x="5153400" y="5187960"/>
                <a:ext cx="243360" cy="95040"/>
              </a:xfrm>
              <a:custGeom>
                <a:avLst/>
                <a:gdLst/>
                <a:ahLst/>
                <a:rect l="l" t="t" r="r" b="b"/>
                <a:pathLst>
                  <a:path w="108" h="60">
                    <a:moveTo>
                      <a:pt x="90" y="48"/>
                    </a:moveTo>
                    <a:lnTo>
                      <a:pt x="24" y="60"/>
                    </a:lnTo>
                    <a:lnTo>
                      <a:pt x="0" y="36"/>
                    </a:lnTo>
                    <a:lnTo>
                      <a:pt x="108" y="0"/>
                    </a:lnTo>
                    <a:lnTo>
                      <a:pt x="108" y="0"/>
                    </a:lnTo>
                    <a:lnTo>
                      <a:pt x="90" y="4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9" name=""/>
              <p:cNvSpPr/>
              <p:nvPr/>
            </p:nvSpPr>
            <p:spPr>
              <a:xfrm flipH="1">
                <a:off x="5207400" y="5263920"/>
                <a:ext cx="148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0" name=""/>
              <p:cNvSpPr/>
              <p:nvPr/>
            </p:nvSpPr>
            <p:spPr>
              <a:xfrm flipH="1" flipV="1">
                <a:off x="5153400" y="5244840"/>
                <a:ext cx="5400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1" name=""/>
              <p:cNvSpPr/>
              <p:nvPr/>
            </p:nvSpPr>
            <p:spPr>
              <a:xfrm flipV="1">
                <a:off x="5153400" y="5187960"/>
                <a:ext cx="243360" cy="56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080" bIns="10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2" name=""/>
              <p:cNvSpPr/>
              <p:nvPr/>
            </p:nvSpPr>
            <p:spPr>
              <a:xfrm>
                <a:off x="5315760" y="5254560"/>
                <a:ext cx="243720" cy="114120"/>
              </a:xfrm>
              <a:custGeom>
                <a:avLst/>
                <a:gdLst/>
                <a:ahLst/>
                <a:rect l="l" t="t" r="r" b="b"/>
                <a:pathLst>
                  <a:path w="108" h="72">
                    <a:moveTo>
                      <a:pt x="0" y="72"/>
                    </a:moveTo>
                    <a:lnTo>
                      <a:pt x="0" y="72"/>
                    </a:lnTo>
                    <a:lnTo>
                      <a:pt x="108" y="36"/>
                    </a:lnTo>
                    <a:lnTo>
                      <a:pt x="72" y="0"/>
                    </a:lnTo>
                    <a:lnTo>
                      <a:pt x="18" y="6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3" name=""/>
              <p:cNvSpPr/>
              <p:nvPr/>
            </p:nvSpPr>
            <p:spPr>
              <a:xfrm flipV="1">
                <a:off x="5315760" y="5311800"/>
                <a:ext cx="243720" cy="56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080" bIns="10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4" name=""/>
              <p:cNvSpPr/>
              <p:nvPr/>
            </p:nvSpPr>
            <p:spPr>
              <a:xfrm flipH="1" flipV="1">
                <a:off x="5478120" y="5254200"/>
                <a:ext cx="8100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5" name=""/>
              <p:cNvSpPr/>
              <p:nvPr/>
            </p:nvSpPr>
            <p:spPr>
              <a:xfrm flipH="1">
                <a:off x="5356800" y="5254560"/>
                <a:ext cx="1216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6" name=""/>
              <p:cNvSpPr/>
              <p:nvPr/>
            </p:nvSpPr>
            <p:spPr>
              <a:xfrm>
                <a:off x="5356800" y="5187960"/>
                <a:ext cx="121680" cy="75960"/>
              </a:xfrm>
              <a:custGeom>
                <a:avLst/>
                <a:gdLst/>
                <a:ahLst/>
                <a:rect l="l" t="t" r="r" b="b"/>
                <a:pathLst>
                  <a:path w="54" h="48">
                    <a:moveTo>
                      <a:pt x="0" y="48"/>
                    </a:moveTo>
                    <a:lnTo>
                      <a:pt x="54" y="42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160" bIns="29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7" name=""/>
              <p:cNvSpPr/>
              <p:nvPr/>
            </p:nvSpPr>
            <p:spPr>
              <a:xfrm flipV="1">
                <a:off x="5356800" y="5254560"/>
                <a:ext cx="1216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8" name=""/>
              <p:cNvSpPr/>
              <p:nvPr/>
            </p:nvSpPr>
            <p:spPr>
              <a:xfrm flipH="1" flipV="1">
                <a:off x="5396760" y="5187600"/>
                <a:ext cx="8100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9" name=""/>
              <p:cNvSpPr/>
              <p:nvPr/>
            </p:nvSpPr>
            <p:spPr>
              <a:xfrm>
                <a:off x="5315760" y="5311800"/>
                <a:ext cx="406080" cy="152280"/>
              </a:xfrm>
              <a:custGeom>
                <a:avLst/>
                <a:gdLst/>
                <a:ahLst/>
                <a:rect l="l" t="t" r="r" b="b"/>
                <a:pathLst>
                  <a:path w="180" h="96">
                    <a:moveTo>
                      <a:pt x="0" y="36"/>
                    </a:moveTo>
                    <a:lnTo>
                      <a:pt x="78" y="96"/>
                    </a:lnTo>
                    <a:lnTo>
                      <a:pt x="180" y="60"/>
                    </a:lnTo>
                    <a:lnTo>
                      <a:pt x="108" y="0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0" name=""/>
              <p:cNvSpPr/>
              <p:nvPr/>
            </p:nvSpPr>
            <p:spPr>
              <a:xfrm>
                <a:off x="2241720" y="4454280"/>
                <a:ext cx="310680" cy="76320"/>
              </a:xfrm>
              <a:custGeom>
                <a:avLst/>
                <a:gdLst/>
                <a:ahLst/>
                <a:rect l="l" t="t" r="r" b="b"/>
                <a:pathLst>
                  <a:path w="138" h="48">
                    <a:moveTo>
                      <a:pt x="0" y="18"/>
                    </a:moveTo>
                    <a:lnTo>
                      <a:pt x="48" y="48"/>
                    </a:lnTo>
                    <a:lnTo>
                      <a:pt x="138" y="30"/>
                    </a:lnTo>
                    <a:lnTo>
                      <a:pt x="90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1" name=""/>
              <p:cNvSpPr/>
              <p:nvPr/>
            </p:nvSpPr>
            <p:spPr>
              <a:xfrm>
                <a:off x="2350080" y="4502160"/>
                <a:ext cx="310680" cy="85680"/>
              </a:xfrm>
              <a:custGeom>
                <a:avLst/>
                <a:gdLst/>
                <a:ahLst/>
                <a:rect l="l" t="t" r="r" b="b"/>
                <a:pathLst>
                  <a:path w="138" h="54">
                    <a:moveTo>
                      <a:pt x="0" y="18"/>
                    </a:moveTo>
                    <a:lnTo>
                      <a:pt x="42" y="54"/>
                    </a:lnTo>
                    <a:lnTo>
                      <a:pt x="138" y="36"/>
                    </a:lnTo>
                    <a:lnTo>
                      <a:pt x="90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2" name=""/>
              <p:cNvSpPr/>
              <p:nvPr/>
            </p:nvSpPr>
            <p:spPr>
              <a:xfrm>
                <a:off x="2444760" y="4559040"/>
                <a:ext cx="324720" cy="66960"/>
              </a:xfrm>
              <a:custGeom>
                <a:avLst/>
                <a:gdLst/>
                <a:ahLst/>
                <a:rect l="l" t="t" r="r" b="b"/>
                <a:pathLst>
                  <a:path w="144" h="42">
                    <a:moveTo>
                      <a:pt x="0" y="18"/>
                    </a:moveTo>
                    <a:lnTo>
                      <a:pt x="48" y="42"/>
                    </a:lnTo>
                    <a:lnTo>
                      <a:pt x="144" y="24"/>
                    </a:lnTo>
                    <a:lnTo>
                      <a:pt x="96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160" bIns="20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3" name=""/>
              <p:cNvSpPr/>
              <p:nvPr/>
            </p:nvSpPr>
            <p:spPr>
              <a:xfrm>
                <a:off x="2552400" y="4597200"/>
                <a:ext cx="324720" cy="76320"/>
              </a:xfrm>
              <a:custGeom>
                <a:avLst/>
                <a:gdLst/>
                <a:ahLst/>
                <a:rect l="l" t="t" r="r" b="b"/>
                <a:pathLst>
                  <a:path w="144" h="48">
                    <a:moveTo>
                      <a:pt x="0" y="18"/>
                    </a:moveTo>
                    <a:lnTo>
                      <a:pt x="48" y="48"/>
                    </a:lnTo>
                    <a:lnTo>
                      <a:pt x="144" y="30"/>
                    </a:lnTo>
                    <a:lnTo>
                      <a:pt x="96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4" name=""/>
              <p:cNvSpPr/>
              <p:nvPr/>
            </p:nvSpPr>
            <p:spPr>
              <a:xfrm>
                <a:off x="2661120" y="4521240"/>
                <a:ext cx="324720" cy="152280"/>
              </a:xfrm>
              <a:custGeom>
                <a:avLst/>
                <a:gdLst/>
                <a:ahLst/>
                <a:rect l="l" t="t" r="r" b="b"/>
                <a:pathLst>
                  <a:path w="144" h="96">
                    <a:moveTo>
                      <a:pt x="0" y="96"/>
                    </a:moveTo>
                    <a:lnTo>
                      <a:pt x="48" y="18"/>
                    </a:lnTo>
                    <a:lnTo>
                      <a:pt x="144" y="0"/>
                    </a:lnTo>
                    <a:lnTo>
                      <a:pt x="96" y="78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5" name=""/>
              <p:cNvSpPr/>
              <p:nvPr/>
            </p:nvSpPr>
            <p:spPr>
              <a:xfrm>
                <a:off x="2769480" y="4521240"/>
                <a:ext cx="324720" cy="47520"/>
              </a:xfrm>
              <a:custGeom>
                <a:avLst/>
                <a:gdLst/>
                <a:ahLst/>
                <a:rect l="l" t="t" r="r" b="b"/>
                <a:pathLst>
                  <a:path w="144" h="30">
                    <a:moveTo>
                      <a:pt x="0" y="18"/>
                    </a:moveTo>
                    <a:lnTo>
                      <a:pt x="48" y="30"/>
                    </a:lnTo>
                    <a:lnTo>
                      <a:pt x="144" y="12"/>
                    </a:lnTo>
                    <a:lnTo>
                      <a:pt x="96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6" name=""/>
              <p:cNvSpPr/>
              <p:nvPr/>
            </p:nvSpPr>
            <p:spPr>
              <a:xfrm>
                <a:off x="2877480" y="4483080"/>
                <a:ext cx="324720" cy="85680"/>
              </a:xfrm>
              <a:custGeom>
                <a:avLst/>
                <a:gdLst/>
                <a:ahLst/>
                <a:rect l="l" t="t" r="r" b="b"/>
                <a:pathLst>
                  <a:path w="144" h="54">
                    <a:moveTo>
                      <a:pt x="0" y="54"/>
                    </a:moveTo>
                    <a:lnTo>
                      <a:pt x="48" y="24"/>
                    </a:lnTo>
                    <a:lnTo>
                      <a:pt x="144" y="0"/>
                    </a:lnTo>
                    <a:lnTo>
                      <a:pt x="96" y="36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7" name=""/>
              <p:cNvSpPr/>
              <p:nvPr/>
            </p:nvSpPr>
            <p:spPr>
              <a:xfrm>
                <a:off x="2985840" y="4473360"/>
                <a:ext cx="230040" cy="47880"/>
              </a:xfrm>
              <a:custGeom>
                <a:avLst/>
                <a:gdLst/>
                <a:ahLst/>
                <a:rect l="l" t="t" r="r" b="b"/>
                <a:pathLst>
                  <a:path w="102" h="30">
                    <a:moveTo>
                      <a:pt x="0" y="30"/>
                    </a:moveTo>
                    <a:lnTo>
                      <a:pt x="0" y="30"/>
                    </a:lnTo>
                    <a:lnTo>
                      <a:pt x="96" y="6"/>
                    </a:lnTo>
                    <a:lnTo>
                      <a:pt x="102" y="0"/>
                    </a:lnTo>
                    <a:lnTo>
                      <a:pt x="18" y="18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8" name=""/>
              <p:cNvSpPr/>
              <p:nvPr/>
            </p:nvSpPr>
            <p:spPr>
              <a:xfrm flipV="1">
                <a:off x="2985840" y="4483080"/>
                <a:ext cx="21636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9" name=""/>
              <p:cNvSpPr/>
              <p:nvPr/>
            </p:nvSpPr>
            <p:spPr>
              <a:xfrm flipV="1">
                <a:off x="3202200" y="4473000"/>
                <a:ext cx="1368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0" name=""/>
              <p:cNvSpPr/>
              <p:nvPr/>
            </p:nvSpPr>
            <p:spPr>
              <a:xfrm flipH="1">
                <a:off x="3025800" y="4473360"/>
                <a:ext cx="18972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1" name=""/>
              <p:cNvSpPr/>
              <p:nvPr/>
            </p:nvSpPr>
            <p:spPr>
              <a:xfrm>
                <a:off x="3026160" y="4349520"/>
                <a:ext cx="298080" cy="152640"/>
              </a:xfrm>
              <a:custGeom>
                <a:avLst/>
                <a:gdLst/>
                <a:ahLst/>
                <a:rect l="l" t="t" r="r" b="b"/>
                <a:pathLst>
                  <a:path w="132" h="96">
                    <a:moveTo>
                      <a:pt x="0" y="96"/>
                    </a:moveTo>
                    <a:lnTo>
                      <a:pt x="84" y="78"/>
                    </a:lnTo>
                    <a:lnTo>
                      <a:pt x="132" y="0"/>
                    </a:lnTo>
                    <a:lnTo>
                      <a:pt x="132" y="0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2" name=""/>
              <p:cNvSpPr/>
              <p:nvPr/>
            </p:nvSpPr>
            <p:spPr>
              <a:xfrm flipV="1">
                <a:off x="3026160" y="4473360"/>
                <a:ext cx="18972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3" name=""/>
              <p:cNvSpPr/>
              <p:nvPr/>
            </p:nvSpPr>
            <p:spPr>
              <a:xfrm flipV="1">
                <a:off x="3215880" y="4349520"/>
                <a:ext cx="108360" cy="123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4" name=""/>
              <p:cNvSpPr/>
              <p:nvPr/>
            </p:nvSpPr>
            <p:spPr>
              <a:xfrm>
                <a:off x="2985840" y="4502160"/>
                <a:ext cx="40320" cy="19080"/>
              </a:xfrm>
              <a:custGeom>
                <a:avLst/>
                <a:gdLst/>
                <a:ahLst/>
                <a:rect l="l" t="t" r="r" b="b"/>
                <a:pathLst>
                  <a:path w="18" h="12">
                    <a:moveTo>
                      <a:pt x="0" y="12"/>
                    </a:moveTo>
                    <a:lnTo>
                      <a:pt x="0" y="12"/>
                    </a:lnTo>
                    <a:lnTo>
                      <a:pt x="6" y="0"/>
                    </a:lnTo>
                    <a:lnTo>
                      <a:pt x="18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5" name=""/>
              <p:cNvSpPr/>
              <p:nvPr/>
            </p:nvSpPr>
            <p:spPr>
              <a:xfrm flipV="1">
                <a:off x="2985840" y="4501800"/>
                <a:ext cx="13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6" name=""/>
              <p:cNvSpPr/>
              <p:nvPr/>
            </p:nvSpPr>
            <p:spPr>
              <a:xfrm>
                <a:off x="2999520" y="4502160"/>
                <a:ext cx="2628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7" name=""/>
              <p:cNvSpPr/>
              <p:nvPr/>
            </p:nvSpPr>
            <p:spPr>
              <a:xfrm>
                <a:off x="2999520" y="4349520"/>
                <a:ext cx="324720" cy="152640"/>
              </a:xfrm>
              <a:custGeom>
                <a:avLst/>
                <a:gdLst/>
                <a:ahLst/>
                <a:rect l="l" t="t" r="r" b="b"/>
                <a:pathLst>
                  <a:path w="144" h="96">
                    <a:moveTo>
                      <a:pt x="12" y="96"/>
                    </a:moveTo>
                    <a:lnTo>
                      <a:pt x="0" y="96"/>
                    </a:lnTo>
                    <a:lnTo>
                      <a:pt x="48" y="24"/>
                    </a:lnTo>
                    <a:lnTo>
                      <a:pt x="144" y="0"/>
                    </a:lnTo>
                    <a:lnTo>
                      <a:pt x="144" y="0"/>
                    </a:lnTo>
                    <a:lnTo>
                      <a:pt x="12" y="96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8" name=""/>
              <p:cNvSpPr/>
              <p:nvPr/>
            </p:nvSpPr>
            <p:spPr>
              <a:xfrm flipH="1">
                <a:off x="2999160" y="4502160"/>
                <a:ext cx="2628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9" name=""/>
              <p:cNvSpPr/>
              <p:nvPr/>
            </p:nvSpPr>
            <p:spPr>
              <a:xfrm flipV="1">
                <a:off x="2999520" y="4387680"/>
                <a:ext cx="107640" cy="114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0" name=""/>
              <p:cNvSpPr/>
              <p:nvPr/>
            </p:nvSpPr>
            <p:spPr>
              <a:xfrm flipV="1">
                <a:off x="3107520" y="4349520"/>
                <a:ext cx="21672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1" name=""/>
              <p:cNvSpPr/>
              <p:nvPr/>
            </p:nvSpPr>
            <p:spPr>
              <a:xfrm>
                <a:off x="3107520" y="3976560"/>
                <a:ext cx="297360" cy="411120"/>
              </a:xfrm>
              <a:custGeom>
                <a:avLst/>
                <a:gdLst/>
                <a:ahLst/>
                <a:rect l="l" t="t" r="r" b="b"/>
                <a:pathLst>
                  <a:path w="132" h="259">
                    <a:moveTo>
                      <a:pt x="0" y="259"/>
                    </a:moveTo>
                    <a:lnTo>
                      <a:pt x="0" y="259"/>
                    </a:lnTo>
                    <a:lnTo>
                      <a:pt x="96" y="235"/>
                    </a:lnTo>
                    <a:lnTo>
                      <a:pt x="132" y="0"/>
                    </a:lnTo>
                    <a:lnTo>
                      <a:pt x="114" y="6"/>
                    </a:lnTo>
                    <a:lnTo>
                      <a:pt x="0" y="259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2" name=""/>
              <p:cNvSpPr/>
              <p:nvPr/>
            </p:nvSpPr>
            <p:spPr>
              <a:xfrm flipV="1">
                <a:off x="3107520" y="4349520"/>
                <a:ext cx="21672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3" name=""/>
              <p:cNvSpPr/>
              <p:nvPr/>
            </p:nvSpPr>
            <p:spPr>
              <a:xfrm flipV="1">
                <a:off x="3324240" y="3976560"/>
                <a:ext cx="80640" cy="372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4" name=""/>
              <p:cNvSpPr/>
              <p:nvPr/>
            </p:nvSpPr>
            <p:spPr>
              <a:xfrm flipH="1">
                <a:off x="3364920" y="3976560"/>
                <a:ext cx="403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5" name=""/>
              <p:cNvSpPr/>
              <p:nvPr/>
            </p:nvSpPr>
            <p:spPr>
              <a:xfrm>
                <a:off x="3364920" y="3871800"/>
                <a:ext cx="67320" cy="114480"/>
              </a:xfrm>
              <a:custGeom>
                <a:avLst/>
                <a:gdLst/>
                <a:ahLst/>
                <a:rect l="l" t="t" r="r" b="b"/>
                <a:pathLst>
                  <a:path w="30" h="72">
                    <a:moveTo>
                      <a:pt x="0" y="72"/>
                    </a:moveTo>
                    <a:lnTo>
                      <a:pt x="18" y="66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6" name=""/>
              <p:cNvSpPr/>
              <p:nvPr/>
            </p:nvSpPr>
            <p:spPr>
              <a:xfrm flipV="1">
                <a:off x="3364920" y="3976200"/>
                <a:ext cx="403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7" name=""/>
              <p:cNvSpPr/>
              <p:nvPr/>
            </p:nvSpPr>
            <p:spPr>
              <a:xfrm flipV="1">
                <a:off x="3405240" y="3871440"/>
                <a:ext cx="27000" cy="104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8" name=""/>
              <p:cNvSpPr/>
              <p:nvPr/>
            </p:nvSpPr>
            <p:spPr>
              <a:xfrm>
                <a:off x="3107520" y="3986280"/>
                <a:ext cx="257040" cy="401400"/>
              </a:xfrm>
              <a:custGeom>
                <a:avLst/>
                <a:gdLst/>
                <a:ahLst/>
                <a:rect l="l" t="t" r="r" b="b"/>
                <a:pathLst>
                  <a:path w="114" h="253">
                    <a:moveTo>
                      <a:pt x="0" y="253"/>
                    </a:moveTo>
                    <a:lnTo>
                      <a:pt x="0" y="253"/>
                    </a:lnTo>
                    <a:lnTo>
                      <a:pt x="36" y="12"/>
                    </a:lnTo>
                    <a:lnTo>
                      <a:pt x="114" y="0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9" name=""/>
              <p:cNvSpPr/>
              <p:nvPr/>
            </p:nvSpPr>
            <p:spPr>
              <a:xfrm flipV="1">
                <a:off x="3107520" y="4004640"/>
                <a:ext cx="81000" cy="382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0" name=""/>
              <p:cNvSpPr/>
              <p:nvPr/>
            </p:nvSpPr>
            <p:spPr>
              <a:xfrm flipV="1">
                <a:off x="3188880" y="3986280"/>
                <a:ext cx="175680" cy="18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1" name=""/>
              <p:cNvSpPr/>
              <p:nvPr/>
            </p:nvSpPr>
            <p:spPr>
              <a:xfrm>
                <a:off x="3188880" y="3871800"/>
                <a:ext cx="243360" cy="133200"/>
              </a:xfrm>
              <a:custGeom>
                <a:avLst/>
                <a:gdLst/>
                <a:ahLst/>
                <a:rect l="l" t="t" r="r" b="b"/>
                <a:pathLst>
                  <a:path w="108" h="84">
                    <a:moveTo>
                      <a:pt x="78" y="72"/>
                    </a:moveTo>
                    <a:lnTo>
                      <a:pt x="0" y="84"/>
                    </a:lnTo>
                    <a:lnTo>
                      <a:pt x="12" y="24"/>
                    </a:lnTo>
                    <a:lnTo>
                      <a:pt x="108" y="0"/>
                    </a:lnTo>
                    <a:lnTo>
                      <a:pt x="108" y="0"/>
                    </a:lnTo>
                    <a:lnTo>
                      <a:pt x="78" y="7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2" name=""/>
              <p:cNvSpPr/>
              <p:nvPr/>
            </p:nvSpPr>
            <p:spPr>
              <a:xfrm flipH="1">
                <a:off x="3188880" y="3986280"/>
                <a:ext cx="175680" cy="18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3" name=""/>
              <p:cNvSpPr/>
              <p:nvPr/>
            </p:nvSpPr>
            <p:spPr>
              <a:xfrm flipV="1">
                <a:off x="3188880" y="3909960"/>
                <a:ext cx="27000" cy="95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4" name=""/>
              <p:cNvSpPr/>
              <p:nvPr/>
            </p:nvSpPr>
            <p:spPr>
              <a:xfrm flipV="1">
                <a:off x="3215880" y="3871800"/>
                <a:ext cx="21636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5" name=""/>
              <p:cNvSpPr/>
              <p:nvPr/>
            </p:nvSpPr>
            <p:spPr>
              <a:xfrm>
                <a:off x="3243240" y="4005000"/>
                <a:ext cx="175680" cy="535320"/>
              </a:xfrm>
              <a:custGeom>
                <a:avLst/>
                <a:gdLst/>
                <a:ahLst/>
                <a:rect l="l" t="t" r="r" b="b"/>
                <a:pathLst>
                  <a:path w="78" h="337">
                    <a:moveTo>
                      <a:pt x="48" y="337"/>
                    </a:moveTo>
                    <a:lnTo>
                      <a:pt x="48" y="337"/>
                    </a:lnTo>
                    <a:lnTo>
                      <a:pt x="0" y="12"/>
                    </a:lnTo>
                    <a:lnTo>
                      <a:pt x="78" y="0"/>
                    </a:lnTo>
                    <a:lnTo>
                      <a:pt x="48" y="337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6" name=""/>
              <p:cNvSpPr/>
              <p:nvPr/>
            </p:nvSpPr>
            <p:spPr>
              <a:xfrm flipH="1" flipV="1">
                <a:off x="3242880" y="4024080"/>
                <a:ext cx="107640" cy="516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7" name=""/>
              <p:cNvSpPr/>
              <p:nvPr/>
            </p:nvSpPr>
            <p:spPr>
              <a:xfrm flipV="1">
                <a:off x="3243240" y="4004640"/>
                <a:ext cx="175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8" name=""/>
              <p:cNvSpPr/>
              <p:nvPr/>
            </p:nvSpPr>
            <p:spPr>
              <a:xfrm>
                <a:off x="3215880" y="3871800"/>
                <a:ext cx="216360" cy="152280"/>
              </a:xfrm>
              <a:custGeom>
                <a:avLst/>
                <a:gdLst/>
                <a:ahLst/>
                <a:rect l="l" t="t" r="r" b="b"/>
                <a:pathLst>
                  <a:path w="96" h="96">
                    <a:moveTo>
                      <a:pt x="90" y="84"/>
                    </a:moveTo>
                    <a:lnTo>
                      <a:pt x="12" y="96"/>
                    </a:lnTo>
                    <a:lnTo>
                      <a:pt x="0" y="24"/>
                    </a:lnTo>
                    <a:lnTo>
                      <a:pt x="96" y="0"/>
                    </a:lnTo>
                    <a:lnTo>
                      <a:pt x="96" y="0"/>
                    </a:lnTo>
                    <a:lnTo>
                      <a:pt x="90" y="84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9" name=""/>
              <p:cNvSpPr/>
              <p:nvPr/>
            </p:nvSpPr>
            <p:spPr>
              <a:xfrm flipH="1">
                <a:off x="3243240" y="4005000"/>
                <a:ext cx="175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0" name=""/>
              <p:cNvSpPr/>
              <p:nvPr/>
            </p:nvSpPr>
            <p:spPr>
              <a:xfrm flipH="1" flipV="1">
                <a:off x="3215520" y="3909600"/>
                <a:ext cx="27000" cy="114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1" name=""/>
              <p:cNvSpPr/>
              <p:nvPr/>
            </p:nvSpPr>
            <p:spPr>
              <a:xfrm flipV="1">
                <a:off x="3215880" y="3871800"/>
                <a:ext cx="21636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2" name=""/>
              <p:cNvSpPr/>
              <p:nvPr/>
            </p:nvSpPr>
            <p:spPr>
              <a:xfrm>
                <a:off x="3350880" y="3995640"/>
                <a:ext cx="216720" cy="544680"/>
              </a:xfrm>
              <a:custGeom>
                <a:avLst/>
                <a:gdLst/>
                <a:ahLst/>
                <a:rect l="l" t="t" r="r" b="b"/>
                <a:pathLst>
                  <a:path w="96" h="343">
                    <a:moveTo>
                      <a:pt x="96" y="325"/>
                    </a:moveTo>
                    <a:lnTo>
                      <a:pt x="96" y="325"/>
                    </a:lnTo>
                    <a:lnTo>
                      <a:pt x="0" y="343"/>
                    </a:lnTo>
                    <a:lnTo>
                      <a:pt x="30" y="6"/>
                    </a:lnTo>
                    <a:lnTo>
                      <a:pt x="48" y="0"/>
                    </a:lnTo>
                    <a:lnTo>
                      <a:pt x="96" y="325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3" name=""/>
              <p:cNvSpPr/>
              <p:nvPr/>
            </p:nvSpPr>
            <p:spPr>
              <a:xfrm flipH="1">
                <a:off x="3350880" y="4511520"/>
                <a:ext cx="21672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4" name=""/>
              <p:cNvSpPr/>
              <p:nvPr/>
            </p:nvSpPr>
            <p:spPr>
              <a:xfrm flipV="1">
                <a:off x="3418920" y="3995640"/>
                <a:ext cx="403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5" name=""/>
              <p:cNvSpPr/>
              <p:nvPr/>
            </p:nvSpPr>
            <p:spPr>
              <a:xfrm>
                <a:off x="3459600" y="3995640"/>
                <a:ext cx="108360" cy="515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6" name=""/>
              <p:cNvSpPr/>
              <p:nvPr/>
            </p:nvSpPr>
            <p:spPr>
              <a:xfrm>
                <a:off x="3418920" y="3871800"/>
                <a:ext cx="40320" cy="133200"/>
              </a:xfrm>
              <a:custGeom>
                <a:avLst/>
                <a:gdLst/>
                <a:ahLst/>
                <a:rect l="l" t="t" r="r" b="b"/>
                <a:pathLst>
                  <a:path w="18" h="84">
                    <a:moveTo>
                      <a:pt x="18" y="78"/>
                    </a:moveTo>
                    <a:lnTo>
                      <a:pt x="0" y="84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18" y="7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7" name=""/>
              <p:cNvSpPr/>
              <p:nvPr/>
            </p:nvSpPr>
            <p:spPr>
              <a:xfrm flipH="1">
                <a:off x="3418920" y="3995640"/>
                <a:ext cx="403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8" name=""/>
              <p:cNvSpPr/>
              <p:nvPr/>
            </p:nvSpPr>
            <p:spPr>
              <a:xfrm>
                <a:off x="3432240" y="3871800"/>
                <a:ext cx="27000" cy="123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9" name=""/>
              <p:cNvSpPr/>
              <p:nvPr/>
            </p:nvSpPr>
            <p:spPr>
              <a:xfrm>
                <a:off x="3350880" y="4062240"/>
                <a:ext cx="298080" cy="478080"/>
              </a:xfrm>
              <a:custGeom>
                <a:avLst/>
                <a:gdLst/>
                <a:ahLst/>
                <a:rect l="l" t="t" r="r" b="b"/>
                <a:pathLst>
                  <a:path w="132" h="301">
                    <a:moveTo>
                      <a:pt x="96" y="283"/>
                    </a:moveTo>
                    <a:lnTo>
                      <a:pt x="96" y="283"/>
                    </a:lnTo>
                    <a:lnTo>
                      <a:pt x="0" y="301"/>
                    </a:lnTo>
                    <a:lnTo>
                      <a:pt x="90" y="6"/>
                    </a:lnTo>
                    <a:lnTo>
                      <a:pt x="132" y="0"/>
                    </a:lnTo>
                    <a:lnTo>
                      <a:pt x="96" y="283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0" name=""/>
              <p:cNvSpPr/>
              <p:nvPr/>
            </p:nvSpPr>
            <p:spPr>
              <a:xfrm flipH="1">
                <a:off x="3350880" y="4511520"/>
                <a:ext cx="21672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1" name=""/>
              <p:cNvSpPr/>
              <p:nvPr/>
            </p:nvSpPr>
            <p:spPr>
              <a:xfrm flipV="1">
                <a:off x="3553920" y="4061880"/>
                <a:ext cx="9504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2" name=""/>
              <p:cNvSpPr/>
              <p:nvPr/>
            </p:nvSpPr>
            <p:spPr>
              <a:xfrm flipH="1">
                <a:off x="3567600" y="4062240"/>
                <a:ext cx="81000" cy="449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3" name=""/>
              <p:cNvSpPr/>
              <p:nvPr/>
            </p:nvSpPr>
            <p:spPr>
              <a:xfrm>
                <a:off x="3553920" y="3786120"/>
                <a:ext cx="135360" cy="285840"/>
              </a:xfrm>
              <a:custGeom>
                <a:avLst/>
                <a:gdLst/>
                <a:ahLst/>
                <a:rect l="l" t="t" r="r" b="b"/>
                <a:pathLst>
                  <a:path w="60" h="180">
                    <a:moveTo>
                      <a:pt x="42" y="174"/>
                    </a:moveTo>
                    <a:lnTo>
                      <a:pt x="0" y="180"/>
                    </a:lnTo>
                    <a:lnTo>
                      <a:pt x="60" y="0"/>
                    </a:lnTo>
                    <a:lnTo>
                      <a:pt x="60" y="0"/>
                    </a:lnTo>
                    <a:lnTo>
                      <a:pt x="42" y="174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4" name=""/>
              <p:cNvSpPr/>
              <p:nvPr/>
            </p:nvSpPr>
            <p:spPr>
              <a:xfrm flipH="1">
                <a:off x="3553920" y="4062240"/>
                <a:ext cx="9504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5" name=""/>
              <p:cNvSpPr/>
              <p:nvPr/>
            </p:nvSpPr>
            <p:spPr>
              <a:xfrm flipH="1">
                <a:off x="3649320" y="3786120"/>
                <a:ext cx="40320" cy="276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6" name=""/>
              <p:cNvSpPr/>
              <p:nvPr/>
            </p:nvSpPr>
            <p:spPr>
              <a:xfrm>
                <a:off x="3350880" y="4071960"/>
                <a:ext cx="203040" cy="468360"/>
              </a:xfrm>
              <a:custGeom>
                <a:avLst/>
                <a:gdLst/>
                <a:ahLst/>
                <a:rect l="l" t="t" r="r" b="b"/>
                <a:pathLst>
                  <a:path w="90" h="295">
                    <a:moveTo>
                      <a:pt x="0" y="295"/>
                    </a:moveTo>
                    <a:lnTo>
                      <a:pt x="0" y="295"/>
                    </a:lnTo>
                    <a:lnTo>
                      <a:pt x="30" y="12"/>
                    </a:lnTo>
                    <a:lnTo>
                      <a:pt x="90" y="0"/>
                    </a:lnTo>
                    <a:lnTo>
                      <a:pt x="0" y="295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7" name=""/>
              <p:cNvSpPr/>
              <p:nvPr/>
            </p:nvSpPr>
            <p:spPr>
              <a:xfrm flipV="1">
                <a:off x="3350880" y="4091040"/>
                <a:ext cx="67680" cy="449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8" name=""/>
              <p:cNvSpPr/>
              <p:nvPr/>
            </p:nvSpPr>
            <p:spPr>
              <a:xfrm flipV="1">
                <a:off x="3418920" y="4071600"/>
                <a:ext cx="1350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9" name=""/>
              <p:cNvSpPr/>
              <p:nvPr/>
            </p:nvSpPr>
            <p:spPr>
              <a:xfrm>
                <a:off x="3418920" y="3786120"/>
                <a:ext cx="270360" cy="304920"/>
              </a:xfrm>
              <a:custGeom>
                <a:avLst/>
                <a:gdLst/>
                <a:ahLst/>
                <a:rect l="l" t="t" r="r" b="b"/>
                <a:pathLst>
                  <a:path w="120" h="192">
                    <a:moveTo>
                      <a:pt x="60" y="180"/>
                    </a:moveTo>
                    <a:lnTo>
                      <a:pt x="0" y="192"/>
                    </a:lnTo>
                    <a:lnTo>
                      <a:pt x="18" y="18"/>
                    </a:lnTo>
                    <a:lnTo>
                      <a:pt x="120" y="0"/>
                    </a:lnTo>
                    <a:lnTo>
                      <a:pt x="120" y="0"/>
                    </a:lnTo>
                    <a:lnTo>
                      <a:pt x="60" y="18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0" name=""/>
              <p:cNvSpPr/>
              <p:nvPr/>
            </p:nvSpPr>
            <p:spPr>
              <a:xfrm flipH="1">
                <a:off x="3418560" y="4071960"/>
                <a:ext cx="1350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1" name=""/>
              <p:cNvSpPr/>
              <p:nvPr/>
            </p:nvSpPr>
            <p:spPr>
              <a:xfrm flipV="1">
                <a:off x="3418920" y="3814560"/>
                <a:ext cx="40320" cy="276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2" name=""/>
              <p:cNvSpPr/>
              <p:nvPr/>
            </p:nvSpPr>
            <p:spPr>
              <a:xfrm flipV="1">
                <a:off x="3459600" y="3785760"/>
                <a:ext cx="23004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3" name=""/>
              <p:cNvSpPr/>
              <p:nvPr/>
            </p:nvSpPr>
            <p:spPr>
              <a:xfrm>
                <a:off x="3513600" y="4111560"/>
                <a:ext cx="148680" cy="552600"/>
              </a:xfrm>
              <a:custGeom>
                <a:avLst/>
                <a:gdLst/>
                <a:ahLst/>
                <a:rect l="l" t="t" r="r" b="b"/>
                <a:pathLst>
                  <a:path w="66" h="348">
                    <a:moveTo>
                      <a:pt x="42" y="348"/>
                    </a:moveTo>
                    <a:lnTo>
                      <a:pt x="42" y="348"/>
                    </a:lnTo>
                    <a:lnTo>
                      <a:pt x="0" y="12"/>
                    </a:lnTo>
                    <a:lnTo>
                      <a:pt x="66" y="0"/>
                    </a:lnTo>
                    <a:lnTo>
                      <a:pt x="42" y="34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4" name=""/>
              <p:cNvSpPr/>
              <p:nvPr/>
            </p:nvSpPr>
            <p:spPr>
              <a:xfrm flipH="1" flipV="1">
                <a:off x="3513600" y="4130640"/>
                <a:ext cx="94320" cy="533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5" name=""/>
              <p:cNvSpPr/>
              <p:nvPr/>
            </p:nvSpPr>
            <p:spPr>
              <a:xfrm flipV="1">
                <a:off x="3513600" y="4111200"/>
                <a:ext cx="148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6" name=""/>
              <p:cNvSpPr/>
              <p:nvPr/>
            </p:nvSpPr>
            <p:spPr>
              <a:xfrm>
                <a:off x="3459600" y="3786120"/>
                <a:ext cx="230040" cy="344520"/>
              </a:xfrm>
              <a:custGeom>
                <a:avLst/>
                <a:gdLst/>
                <a:ahLst/>
                <a:rect l="l" t="t" r="r" b="b"/>
                <a:pathLst>
                  <a:path w="102" h="217">
                    <a:moveTo>
                      <a:pt x="90" y="205"/>
                    </a:moveTo>
                    <a:lnTo>
                      <a:pt x="24" y="217"/>
                    </a:lnTo>
                    <a:lnTo>
                      <a:pt x="0" y="18"/>
                    </a:lnTo>
                    <a:lnTo>
                      <a:pt x="102" y="0"/>
                    </a:lnTo>
                    <a:lnTo>
                      <a:pt x="102" y="0"/>
                    </a:lnTo>
                    <a:lnTo>
                      <a:pt x="90" y="205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7" name=""/>
              <p:cNvSpPr/>
              <p:nvPr/>
            </p:nvSpPr>
            <p:spPr>
              <a:xfrm flipH="1">
                <a:off x="3513240" y="4111560"/>
                <a:ext cx="148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8" name=""/>
              <p:cNvSpPr/>
              <p:nvPr/>
            </p:nvSpPr>
            <p:spPr>
              <a:xfrm flipH="1" flipV="1">
                <a:off x="3459600" y="3814560"/>
                <a:ext cx="54000" cy="316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9" name=""/>
              <p:cNvSpPr/>
              <p:nvPr/>
            </p:nvSpPr>
            <p:spPr>
              <a:xfrm flipV="1">
                <a:off x="3459600" y="3785760"/>
                <a:ext cx="23004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0" name=""/>
              <p:cNvSpPr/>
              <p:nvPr/>
            </p:nvSpPr>
            <p:spPr>
              <a:xfrm>
                <a:off x="3608280" y="4100400"/>
                <a:ext cx="216720" cy="563760"/>
              </a:xfrm>
              <a:custGeom>
                <a:avLst/>
                <a:gdLst/>
                <a:ahLst/>
                <a:rect l="l" t="t" r="r" b="b"/>
                <a:pathLst>
                  <a:path w="96" h="355">
                    <a:moveTo>
                      <a:pt x="96" y="343"/>
                    </a:moveTo>
                    <a:lnTo>
                      <a:pt x="96" y="343"/>
                    </a:lnTo>
                    <a:lnTo>
                      <a:pt x="0" y="355"/>
                    </a:lnTo>
                    <a:lnTo>
                      <a:pt x="24" y="7"/>
                    </a:lnTo>
                    <a:lnTo>
                      <a:pt x="60" y="0"/>
                    </a:lnTo>
                    <a:lnTo>
                      <a:pt x="96" y="343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1" name=""/>
              <p:cNvSpPr/>
              <p:nvPr/>
            </p:nvSpPr>
            <p:spPr>
              <a:xfrm flipH="1">
                <a:off x="3608280" y="4645080"/>
                <a:ext cx="2167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2" name=""/>
              <p:cNvSpPr/>
              <p:nvPr/>
            </p:nvSpPr>
            <p:spPr>
              <a:xfrm flipV="1">
                <a:off x="3662640" y="4100040"/>
                <a:ext cx="81000" cy="11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3" name=""/>
              <p:cNvSpPr/>
              <p:nvPr/>
            </p:nvSpPr>
            <p:spPr>
              <a:xfrm>
                <a:off x="3744000" y="4100400"/>
                <a:ext cx="81000" cy="544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4" name=""/>
              <p:cNvSpPr/>
              <p:nvPr/>
            </p:nvSpPr>
            <p:spPr>
              <a:xfrm>
                <a:off x="3662640" y="3786120"/>
                <a:ext cx="81000" cy="325440"/>
              </a:xfrm>
              <a:custGeom>
                <a:avLst/>
                <a:gdLst/>
                <a:ahLst/>
                <a:rect l="l" t="t" r="r" b="b"/>
                <a:pathLst>
                  <a:path w="36" h="205">
                    <a:moveTo>
                      <a:pt x="36" y="198"/>
                    </a:moveTo>
                    <a:lnTo>
                      <a:pt x="0" y="205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36" y="19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5" name=""/>
              <p:cNvSpPr/>
              <p:nvPr/>
            </p:nvSpPr>
            <p:spPr>
              <a:xfrm flipH="1">
                <a:off x="3662280" y="4100400"/>
                <a:ext cx="81000" cy="11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5640" bIns="-35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6" name=""/>
              <p:cNvSpPr/>
              <p:nvPr/>
            </p:nvSpPr>
            <p:spPr>
              <a:xfrm>
                <a:off x="3689640" y="3786120"/>
                <a:ext cx="54000" cy="314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7" name=""/>
              <p:cNvSpPr/>
              <p:nvPr/>
            </p:nvSpPr>
            <p:spPr>
              <a:xfrm>
                <a:off x="3608280" y="4645080"/>
                <a:ext cx="351720" cy="123840"/>
              </a:xfrm>
              <a:custGeom>
                <a:avLst/>
                <a:gdLst/>
                <a:ahLst/>
                <a:rect l="l" t="t" r="r" b="b"/>
                <a:pathLst>
                  <a:path w="156" h="78">
                    <a:moveTo>
                      <a:pt x="0" y="12"/>
                    </a:moveTo>
                    <a:lnTo>
                      <a:pt x="60" y="78"/>
                    </a:lnTo>
                    <a:lnTo>
                      <a:pt x="156" y="66"/>
                    </a:lnTo>
                    <a:lnTo>
                      <a:pt x="96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8" name=""/>
              <p:cNvSpPr/>
              <p:nvPr/>
            </p:nvSpPr>
            <p:spPr>
              <a:xfrm>
                <a:off x="3744000" y="4749840"/>
                <a:ext cx="353880" cy="66600"/>
              </a:xfrm>
              <a:custGeom>
                <a:avLst/>
                <a:gdLst/>
                <a:ahLst/>
                <a:rect l="l" t="t" r="r" b="b"/>
                <a:pathLst>
                  <a:path w="157" h="42">
                    <a:moveTo>
                      <a:pt x="0" y="12"/>
                    </a:moveTo>
                    <a:lnTo>
                      <a:pt x="60" y="42"/>
                    </a:lnTo>
                    <a:lnTo>
                      <a:pt x="157" y="30"/>
                    </a:lnTo>
                    <a:lnTo>
                      <a:pt x="96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9" name=""/>
              <p:cNvSpPr/>
              <p:nvPr/>
            </p:nvSpPr>
            <p:spPr>
              <a:xfrm>
                <a:off x="3879000" y="4797360"/>
                <a:ext cx="367560" cy="85680"/>
              </a:xfrm>
              <a:custGeom>
                <a:avLst/>
                <a:gdLst/>
                <a:ahLst/>
                <a:rect l="l" t="t" r="r" b="b"/>
                <a:pathLst>
                  <a:path w="163" h="54">
                    <a:moveTo>
                      <a:pt x="0" y="12"/>
                    </a:moveTo>
                    <a:lnTo>
                      <a:pt x="60" y="54"/>
                    </a:lnTo>
                    <a:lnTo>
                      <a:pt x="163" y="36"/>
                    </a:lnTo>
                    <a:lnTo>
                      <a:pt x="97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0" name=""/>
              <p:cNvSpPr/>
              <p:nvPr/>
            </p:nvSpPr>
            <p:spPr>
              <a:xfrm>
                <a:off x="4014360" y="4302000"/>
                <a:ext cx="286200" cy="581040"/>
              </a:xfrm>
              <a:custGeom>
                <a:avLst/>
                <a:gdLst/>
                <a:ahLst/>
                <a:rect l="l" t="t" r="r" b="b"/>
                <a:pathLst>
                  <a:path w="127" h="366">
                    <a:moveTo>
                      <a:pt x="103" y="348"/>
                    </a:moveTo>
                    <a:lnTo>
                      <a:pt x="103" y="348"/>
                    </a:lnTo>
                    <a:lnTo>
                      <a:pt x="0" y="366"/>
                    </a:lnTo>
                    <a:lnTo>
                      <a:pt x="67" y="12"/>
                    </a:lnTo>
                    <a:lnTo>
                      <a:pt x="127" y="0"/>
                    </a:lnTo>
                    <a:lnTo>
                      <a:pt x="103" y="34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1" name=""/>
              <p:cNvSpPr/>
              <p:nvPr/>
            </p:nvSpPr>
            <p:spPr>
              <a:xfrm flipH="1">
                <a:off x="4014000" y="4854600"/>
                <a:ext cx="23220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2" name=""/>
              <p:cNvSpPr/>
              <p:nvPr/>
            </p:nvSpPr>
            <p:spPr>
              <a:xfrm flipV="1">
                <a:off x="4165200" y="4301640"/>
                <a:ext cx="1353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3" name=""/>
              <p:cNvSpPr/>
              <p:nvPr/>
            </p:nvSpPr>
            <p:spPr>
              <a:xfrm flipH="1">
                <a:off x="4246560" y="4302000"/>
                <a:ext cx="54000" cy="552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4" name=""/>
              <p:cNvSpPr/>
              <p:nvPr/>
            </p:nvSpPr>
            <p:spPr>
              <a:xfrm>
                <a:off x="4165200" y="3690720"/>
                <a:ext cx="203040" cy="630360"/>
              </a:xfrm>
              <a:custGeom>
                <a:avLst/>
                <a:gdLst/>
                <a:ahLst/>
                <a:rect l="l" t="t" r="r" b="b"/>
                <a:pathLst>
                  <a:path w="90" h="397">
                    <a:moveTo>
                      <a:pt x="60" y="385"/>
                    </a:moveTo>
                    <a:lnTo>
                      <a:pt x="0" y="397"/>
                    </a:lnTo>
                    <a:lnTo>
                      <a:pt x="72" y="0"/>
                    </a:lnTo>
                    <a:lnTo>
                      <a:pt x="90" y="0"/>
                    </a:lnTo>
                    <a:lnTo>
                      <a:pt x="60" y="385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5" name=""/>
              <p:cNvSpPr/>
              <p:nvPr/>
            </p:nvSpPr>
            <p:spPr>
              <a:xfrm flipH="1">
                <a:off x="4165200" y="4302000"/>
                <a:ext cx="1353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6" name=""/>
              <p:cNvSpPr/>
              <p:nvPr/>
            </p:nvSpPr>
            <p:spPr>
              <a:xfrm>
                <a:off x="4327920" y="3690720"/>
                <a:ext cx="4032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7" name=""/>
              <p:cNvSpPr/>
              <p:nvPr/>
            </p:nvSpPr>
            <p:spPr>
              <a:xfrm flipH="1">
                <a:off x="4300560" y="3690720"/>
                <a:ext cx="67320" cy="611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8" name=""/>
              <p:cNvSpPr/>
              <p:nvPr/>
            </p:nvSpPr>
            <p:spPr>
              <a:xfrm>
                <a:off x="4327920" y="3443040"/>
                <a:ext cx="54000" cy="247680"/>
              </a:xfrm>
              <a:custGeom>
                <a:avLst/>
                <a:gdLst/>
                <a:ahLst/>
                <a:rect l="l" t="t" r="r" b="b"/>
                <a:pathLst>
                  <a:path w="24" h="156">
                    <a:moveTo>
                      <a:pt x="18" y="156"/>
                    </a:moveTo>
                    <a:lnTo>
                      <a:pt x="0" y="156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18" y="15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9" name=""/>
              <p:cNvSpPr/>
              <p:nvPr/>
            </p:nvSpPr>
            <p:spPr>
              <a:xfrm flipH="1">
                <a:off x="4327920" y="3690720"/>
                <a:ext cx="4032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0" name=""/>
              <p:cNvSpPr/>
              <p:nvPr/>
            </p:nvSpPr>
            <p:spPr>
              <a:xfrm flipH="1">
                <a:off x="4368240" y="3443040"/>
                <a:ext cx="13680" cy="247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1" name=""/>
              <p:cNvSpPr/>
              <p:nvPr/>
            </p:nvSpPr>
            <p:spPr>
              <a:xfrm>
                <a:off x="4014360" y="4321080"/>
                <a:ext cx="150840" cy="561960"/>
              </a:xfrm>
              <a:custGeom>
                <a:avLst/>
                <a:gdLst/>
                <a:ahLst/>
                <a:rect l="l" t="t" r="r" b="b"/>
                <a:pathLst>
                  <a:path w="67" h="354">
                    <a:moveTo>
                      <a:pt x="0" y="354"/>
                    </a:moveTo>
                    <a:lnTo>
                      <a:pt x="0" y="354"/>
                    </a:lnTo>
                    <a:lnTo>
                      <a:pt x="25" y="6"/>
                    </a:lnTo>
                    <a:lnTo>
                      <a:pt x="67" y="0"/>
                    </a:lnTo>
                    <a:lnTo>
                      <a:pt x="0" y="35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2" name=""/>
              <p:cNvSpPr/>
              <p:nvPr/>
            </p:nvSpPr>
            <p:spPr>
              <a:xfrm flipV="1">
                <a:off x="4014360" y="4330080"/>
                <a:ext cx="56160" cy="552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3" name=""/>
              <p:cNvSpPr/>
              <p:nvPr/>
            </p:nvSpPr>
            <p:spPr>
              <a:xfrm flipV="1">
                <a:off x="4070880" y="4321080"/>
                <a:ext cx="943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4" name=""/>
              <p:cNvSpPr/>
              <p:nvPr/>
            </p:nvSpPr>
            <p:spPr>
              <a:xfrm>
                <a:off x="4070880" y="3690720"/>
                <a:ext cx="257040" cy="639720"/>
              </a:xfrm>
              <a:custGeom>
                <a:avLst/>
                <a:gdLst/>
                <a:ahLst/>
                <a:rect l="l" t="t" r="r" b="b"/>
                <a:pathLst>
                  <a:path w="114" h="403">
                    <a:moveTo>
                      <a:pt x="42" y="397"/>
                    </a:moveTo>
                    <a:lnTo>
                      <a:pt x="0" y="403"/>
                    </a:lnTo>
                    <a:lnTo>
                      <a:pt x="24" y="18"/>
                    </a:lnTo>
                    <a:lnTo>
                      <a:pt x="114" y="0"/>
                    </a:lnTo>
                    <a:lnTo>
                      <a:pt x="42" y="397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5" name=""/>
              <p:cNvSpPr/>
              <p:nvPr/>
            </p:nvSpPr>
            <p:spPr>
              <a:xfrm flipH="1">
                <a:off x="4070880" y="4321080"/>
                <a:ext cx="943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6" name=""/>
              <p:cNvSpPr/>
              <p:nvPr/>
            </p:nvSpPr>
            <p:spPr>
              <a:xfrm flipV="1">
                <a:off x="4070880" y="3719160"/>
                <a:ext cx="54000" cy="6109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7" name=""/>
              <p:cNvSpPr/>
              <p:nvPr/>
            </p:nvSpPr>
            <p:spPr>
              <a:xfrm flipV="1">
                <a:off x="4124880" y="3690720"/>
                <a:ext cx="20304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8" name=""/>
              <p:cNvSpPr/>
              <p:nvPr/>
            </p:nvSpPr>
            <p:spPr>
              <a:xfrm>
                <a:off x="4124880" y="3443040"/>
                <a:ext cx="257040" cy="276480"/>
              </a:xfrm>
              <a:custGeom>
                <a:avLst/>
                <a:gdLst/>
                <a:ahLst/>
                <a:rect l="l" t="t" r="r" b="b"/>
                <a:pathLst>
                  <a:path w="114" h="174">
                    <a:moveTo>
                      <a:pt x="90" y="156"/>
                    </a:moveTo>
                    <a:lnTo>
                      <a:pt x="0" y="174"/>
                    </a:lnTo>
                    <a:lnTo>
                      <a:pt x="12" y="24"/>
                    </a:lnTo>
                    <a:lnTo>
                      <a:pt x="114" y="0"/>
                    </a:lnTo>
                    <a:lnTo>
                      <a:pt x="114" y="0"/>
                    </a:lnTo>
                    <a:lnTo>
                      <a:pt x="90" y="15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9" name=""/>
              <p:cNvSpPr/>
              <p:nvPr/>
            </p:nvSpPr>
            <p:spPr>
              <a:xfrm flipH="1">
                <a:off x="4124880" y="3690720"/>
                <a:ext cx="20304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0" name=""/>
              <p:cNvSpPr/>
              <p:nvPr/>
            </p:nvSpPr>
            <p:spPr>
              <a:xfrm flipV="1">
                <a:off x="4124880" y="3481200"/>
                <a:ext cx="27000" cy="238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1" name=""/>
              <p:cNvSpPr/>
              <p:nvPr/>
            </p:nvSpPr>
            <p:spPr>
              <a:xfrm flipV="1">
                <a:off x="4151880" y="3443040"/>
                <a:ext cx="23004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2" name=""/>
              <p:cNvSpPr/>
              <p:nvPr/>
            </p:nvSpPr>
            <p:spPr>
              <a:xfrm>
                <a:off x="4246560" y="3747960"/>
                <a:ext cx="81000" cy="133560"/>
              </a:xfrm>
              <a:custGeom>
                <a:avLst/>
                <a:gdLst/>
                <a:ahLst/>
                <a:rect l="l" t="t" r="r" b="b"/>
                <a:pathLst>
                  <a:path w="36" h="84">
                    <a:moveTo>
                      <a:pt x="24" y="84"/>
                    </a:moveTo>
                    <a:lnTo>
                      <a:pt x="24" y="84"/>
                    </a:lnTo>
                    <a:lnTo>
                      <a:pt x="0" y="6"/>
                    </a:lnTo>
                    <a:lnTo>
                      <a:pt x="36" y="0"/>
                    </a:lnTo>
                    <a:lnTo>
                      <a:pt x="24" y="84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3" name=""/>
              <p:cNvSpPr/>
              <p:nvPr/>
            </p:nvSpPr>
            <p:spPr>
              <a:xfrm flipH="1" flipV="1">
                <a:off x="4246560" y="3757680"/>
                <a:ext cx="54000" cy="123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4" name=""/>
              <p:cNvSpPr/>
              <p:nvPr/>
            </p:nvSpPr>
            <p:spPr>
              <a:xfrm flipV="1">
                <a:off x="4246560" y="3747600"/>
                <a:ext cx="8100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5" name=""/>
              <p:cNvSpPr/>
              <p:nvPr/>
            </p:nvSpPr>
            <p:spPr>
              <a:xfrm>
                <a:off x="4151880" y="3443040"/>
                <a:ext cx="230040" cy="314640"/>
              </a:xfrm>
              <a:custGeom>
                <a:avLst/>
                <a:gdLst/>
                <a:ahLst/>
                <a:rect l="l" t="t" r="r" b="b"/>
                <a:pathLst>
                  <a:path w="102" h="198">
                    <a:moveTo>
                      <a:pt x="78" y="192"/>
                    </a:moveTo>
                    <a:lnTo>
                      <a:pt x="42" y="198"/>
                    </a:lnTo>
                    <a:lnTo>
                      <a:pt x="0" y="24"/>
                    </a:lnTo>
                    <a:lnTo>
                      <a:pt x="102" y="0"/>
                    </a:lnTo>
                    <a:lnTo>
                      <a:pt x="102" y="0"/>
                    </a:lnTo>
                    <a:lnTo>
                      <a:pt x="78" y="19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6" name=""/>
              <p:cNvSpPr/>
              <p:nvPr/>
            </p:nvSpPr>
            <p:spPr>
              <a:xfrm flipH="1">
                <a:off x="4246200" y="3747960"/>
                <a:ext cx="8100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7" name=""/>
              <p:cNvSpPr/>
              <p:nvPr/>
            </p:nvSpPr>
            <p:spPr>
              <a:xfrm flipH="1" flipV="1">
                <a:off x="4151880" y="3481200"/>
                <a:ext cx="94320" cy="276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8" name=""/>
              <p:cNvSpPr/>
              <p:nvPr/>
            </p:nvSpPr>
            <p:spPr>
              <a:xfrm flipV="1">
                <a:off x="4151880" y="3443040"/>
                <a:ext cx="23004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9" name=""/>
              <p:cNvSpPr/>
              <p:nvPr/>
            </p:nvSpPr>
            <p:spPr>
              <a:xfrm>
                <a:off x="4300920" y="3728880"/>
                <a:ext cx="243360" cy="152640"/>
              </a:xfrm>
              <a:custGeom>
                <a:avLst/>
                <a:gdLst/>
                <a:ahLst/>
                <a:rect l="l" t="t" r="r" b="b"/>
                <a:pathLst>
                  <a:path w="108" h="96">
                    <a:moveTo>
                      <a:pt x="0" y="96"/>
                    </a:moveTo>
                    <a:lnTo>
                      <a:pt x="0" y="96"/>
                    </a:lnTo>
                    <a:lnTo>
                      <a:pt x="108" y="72"/>
                    </a:lnTo>
                    <a:lnTo>
                      <a:pt x="84" y="0"/>
                    </a:lnTo>
                    <a:lnTo>
                      <a:pt x="12" y="12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0" name=""/>
              <p:cNvSpPr/>
              <p:nvPr/>
            </p:nvSpPr>
            <p:spPr>
              <a:xfrm flipV="1">
                <a:off x="4300920" y="3843360"/>
                <a:ext cx="24336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1" name=""/>
              <p:cNvSpPr/>
              <p:nvPr/>
            </p:nvSpPr>
            <p:spPr>
              <a:xfrm flipH="1" flipV="1">
                <a:off x="4490280" y="3728880"/>
                <a:ext cx="54000" cy="114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2" name=""/>
              <p:cNvSpPr/>
              <p:nvPr/>
            </p:nvSpPr>
            <p:spPr>
              <a:xfrm flipH="1">
                <a:off x="4327920" y="3728880"/>
                <a:ext cx="1620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3" name=""/>
              <p:cNvSpPr/>
              <p:nvPr/>
            </p:nvSpPr>
            <p:spPr>
              <a:xfrm>
                <a:off x="4327920" y="3443040"/>
                <a:ext cx="162000" cy="304920"/>
              </a:xfrm>
              <a:custGeom>
                <a:avLst/>
                <a:gdLst/>
                <a:ahLst/>
                <a:rect l="l" t="t" r="r" b="b"/>
                <a:pathLst>
                  <a:path w="72" h="192">
                    <a:moveTo>
                      <a:pt x="0" y="192"/>
                    </a:moveTo>
                    <a:lnTo>
                      <a:pt x="72" y="18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0" y="19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4" name=""/>
              <p:cNvSpPr/>
              <p:nvPr/>
            </p:nvSpPr>
            <p:spPr>
              <a:xfrm flipV="1">
                <a:off x="4327920" y="3728520"/>
                <a:ext cx="1620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5" name=""/>
              <p:cNvSpPr/>
              <p:nvPr/>
            </p:nvSpPr>
            <p:spPr>
              <a:xfrm flipH="1" flipV="1">
                <a:off x="4381920" y="3443040"/>
                <a:ext cx="107640" cy="285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6" name=""/>
              <p:cNvSpPr/>
              <p:nvPr/>
            </p:nvSpPr>
            <p:spPr>
              <a:xfrm>
                <a:off x="4382280" y="4435560"/>
                <a:ext cx="107640" cy="409320"/>
              </a:xfrm>
              <a:custGeom>
                <a:avLst/>
                <a:gdLst/>
                <a:ahLst/>
                <a:rect l="l" t="t" r="r" b="b"/>
                <a:pathLst>
                  <a:path w="48" h="258">
                    <a:moveTo>
                      <a:pt x="30" y="258"/>
                    </a:moveTo>
                    <a:lnTo>
                      <a:pt x="30" y="258"/>
                    </a:lnTo>
                    <a:lnTo>
                      <a:pt x="0" y="12"/>
                    </a:lnTo>
                    <a:lnTo>
                      <a:pt x="48" y="0"/>
                    </a:lnTo>
                    <a:lnTo>
                      <a:pt x="30" y="25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607" name=""/>
            <p:cNvGrpSpPr/>
            <p:nvPr/>
          </p:nvGrpSpPr>
          <p:grpSpPr>
            <a:xfrm>
              <a:off x="1949400" y="2395440"/>
              <a:ext cx="6467040" cy="4217760"/>
              <a:chOff x="1949400" y="2395440"/>
              <a:chExt cx="6467040" cy="4217760"/>
            </a:xfrm>
          </p:grpSpPr>
          <p:sp>
            <p:nvSpPr>
              <p:cNvPr id="1608" name=""/>
              <p:cNvSpPr/>
              <p:nvPr/>
            </p:nvSpPr>
            <p:spPr>
              <a:xfrm flipH="1" flipV="1">
                <a:off x="4381920" y="4453920"/>
                <a:ext cx="67320" cy="390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9" name=""/>
              <p:cNvSpPr/>
              <p:nvPr/>
            </p:nvSpPr>
            <p:spPr>
              <a:xfrm flipV="1">
                <a:off x="4382280" y="4435560"/>
                <a:ext cx="107640" cy="18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0" name=""/>
              <p:cNvSpPr/>
              <p:nvPr/>
            </p:nvSpPr>
            <p:spPr>
              <a:xfrm>
                <a:off x="4300920" y="3843360"/>
                <a:ext cx="243360" cy="610920"/>
              </a:xfrm>
              <a:custGeom>
                <a:avLst/>
                <a:gdLst/>
                <a:ahLst/>
                <a:rect l="l" t="t" r="r" b="b"/>
                <a:pathLst>
                  <a:path w="108" h="385">
                    <a:moveTo>
                      <a:pt x="84" y="373"/>
                    </a:moveTo>
                    <a:lnTo>
                      <a:pt x="36" y="385"/>
                    </a:lnTo>
                    <a:lnTo>
                      <a:pt x="0" y="24"/>
                    </a:lnTo>
                    <a:lnTo>
                      <a:pt x="108" y="0"/>
                    </a:lnTo>
                    <a:lnTo>
                      <a:pt x="108" y="0"/>
                    </a:lnTo>
                    <a:lnTo>
                      <a:pt x="84" y="373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1" name=""/>
              <p:cNvSpPr/>
              <p:nvPr/>
            </p:nvSpPr>
            <p:spPr>
              <a:xfrm flipH="1">
                <a:off x="4381920" y="4435560"/>
                <a:ext cx="107640" cy="18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2" name=""/>
              <p:cNvSpPr/>
              <p:nvPr/>
            </p:nvSpPr>
            <p:spPr>
              <a:xfrm flipH="1" flipV="1">
                <a:off x="4300560" y="3881160"/>
                <a:ext cx="81000" cy="572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3" name=""/>
              <p:cNvSpPr/>
              <p:nvPr/>
            </p:nvSpPr>
            <p:spPr>
              <a:xfrm flipV="1">
                <a:off x="4300920" y="3843360"/>
                <a:ext cx="24336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4" name=""/>
              <p:cNvSpPr/>
              <p:nvPr/>
            </p:nvSpPr>
            <p:spPr>
              <a:xfrm>
                <a:off x="4449960" y="4416480"/>
                <a:ext cx="230040" cy="428400"/>
              </a:xfrm>
              <a:custGeom>
                <a:avLst/>
                <a:gdLst/>
                <a:ahLst/>
                <a:rect l="l" t="t" r="r" b="b"/>
                <a:pathLst>
                  <a:path w="102" h="270">
                    <a:moveTo>
                      <a:pt x="0" y="270"/>
                    </a:moveTo>
                    <a:lnTo>
                      <a:pt x="0" y="270"/>
                    </a:lnTo>
                    <a:lnTo>
                      <a:pt x="102" y="246"/>
                    </a:lnTo>
                    <a:lnTo>
                      <a:pt x="78" y="0"/>
                    </a:lnTo>
                    <a:lnTo>
                      <a:pt x="18" y="12"/>
                    </a:lnTo>
                    <a:lnTo>
                      <a:pt x="0" y="270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5" name=""/>
              <p:cNvSpPr/>
              <p:nvPr/>
            </p:nvSpPr>
            <p:spPr>
              <a:xfrm flipV="1">
                <a:off x="4449960" y="4806720"/>
                <a:ext cx="23004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6" name=""/>
              <p:cNvSpPr/>
              <p:nvPr/>
            </p:nvSpPr>
            <p:spPr>
              <a:xfrm flipH="1" flipV="1">
                <a:off x="4626000" y="4416480"/>
                <a:ext cx="54000" cy="390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7" name=""/>
              <p:cNvSpPr/>
              <p:nvPr/>
            </p:nvSpPr>
            <p:spPr>
              <a:xfrm flipH="1">
                <a:off x="4490280" y="4416480"/>
                <a:ext cx="1353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8" name=""/>
              <p:cNvSpPr/>
              <p:nvPr/>
            </p:nvSpPr>
            <p:spPr>
              <a:xfrm>
                <a:off x="4490280" y="3843360"/>
                <a:ext cx="135360" cy="592200"/>
              </a:xfrm>
              <a:custGeom>
                <a:avLst/>
                <a:gdLst/>
                <a:ahLst/>
                <a:rect l="l" t="t" r="r" b="b"/>
                <a:pathLst>
                  <a:path w="60" h="373">
                    <a:moveTo>
                      <a:pt x="0" y="373"/>
                    </a:moveTo>
                    <a:lnTo>
                      <a:pt x="60" y="361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0" y="373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9" name=""/>
              <p:cNvSpPr/>
              <p:nvPr/>
            </p:nvSpPr>
            <p:spPr>
              <a:xfrm flipV="1">
                <a:off x="4490280" y="4416120"/>
                <a:ext cx="1353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0" name=""/>
              <p:cNvSpPr/>
              <p:nvPr/>
            </p:nvSpPr>
            <p:spPr>
              <a:xfrm flipH="1" flipV="1">
                <a:off x="4544280" y="3843360"/>
                <a:ext cx="81000" cy="573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1" name=""/>
              <p:cNvSpPr/>
              <p:nvPr/>
            </p:nvSpPr>
            <p:spPr>
              <a:xfrm>
                <a:off x="4449960" y="4806720"/>
                <a:ext cx="392040" cy="304920"/>
              </a:xfrm>
              <a:custGeom>
                <a:avLst/>
                <a:gdLst/>
                <a:ahLst/>
                <a:rect l="l" t="t" r="r" b="b"/>
                <a:pathLst>
                  <a:path w="174" h="192">
                    <a:moveTo>
                      <a:pt x="0" y="24"/>
                    </a:moveTo>
                    <a:lnTo>
                      <a:pt x="66" y="192"/>
                    </a:lnTo>
                    <a:lnTo>
                      <a:pt x="174" y="168"/>
                    </a:lnTo>
                    <a:lnTo>
                      <a:pt x="102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2" name=""/>
              <p:cNvSpPr/>
              <p:nvPr/>
            </p:nvSpPr>
            <p:spPr>
              <a:xfrm>
                <a:off x="4598640" y="5073480"/>
                <a:ext cx="392040" cy="76320"/>
              </a:xfrm>
              <a:custGeom>
                <a:avLst/>
                <a:gdLst/>
                <a:ahLst/>
                <a:rect l="l" t="t" r="r" b="b"/>
                <a:pathLst>
                  <a:path w="174" h="48">
                    <a:moveTo>
                      <a:pt x="0" y="24"/>
                    </a:moveTo>
                    <a:lnTo>
                      <a:pt x="72" y="48"/>
                    </a:lnTo>
                    <a:lnTo>
                      <a:pt x="174" y="24"/>
                    </a:lnTo>
                    <a:lnTo>
                      <a:pt x="108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3" name=""/>
              <p:cNvSpPr/>
              <p:nvPr/>
            </p:nvSpPr>
            <p:spPr>
              <a:xfrm>
                <a:off x="4761360" y="5111640"/>
                <a:ext cx="392040" cy="171360"/>
              </a:xfrm>
              <a:custGeom>
                <a:avLst/>
                <a:gdLst/>
                <a:ahLst/>
                <a:rect l="l" t="t" r="r" b="b"/>
                <a:pathLst>
                  <a:path w="174" h="108">
                    <a:moveTo>
                      <a:pt x="0" y="24"/>
                    </a:moveTo>
                    <a:lnTo>
                      <a:pt x="66" y="108"/>
                    </a:lnTo>
                    <a:lnTo>
                      <a:pt x="174" y="84"/>
                    </a:lnTo>
                    <a:lnTo>
                      <a:pt x="102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4" name=""/>
              <p:cNvSpPr/>
              <p:nvPr/>
            </p:nvSpPr>
            <p:spPr>
              <a:xfrm>
                <a:off x="4950720" y="5292720"/>
                <a:ext cx="175680" cy="123840"/>
              </a:xfrm>
              <a:custGeom>
                <a:avLst/>
                <a:gdLst/>
                <a:ahLst/>
                <a:rect l="l" t="t" r="r" b="b"/>
                <a:pathLst>
                  <a:path w="78" h="78">
                    <a:moveTo>
                      <a:pt x="54" y="78"/>
                    </a:moveTo>
                    <a:lnTo>
                      <a:pt x="54" y="78"/>
                    </a:lnTo>
                    <a:lnTo>
                      <a:pt x="0" y="18"/>
                    </a:lnTo>
                    <a:lnTo>
                      <a:pt x="78" y="0"/>
                    </a:lnTo>
                    <a:lnTo>
                      <a:pt x="54" y="78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5" name=""/>
              <p:cNvSpPr/>
              <p:nvPr/>
            </p:nvSpPr>
            <p:spPr>
              <a:xfrm flipH="1" flipV="1">
                <a:off x="4950720" y="5320800"/>
                <a:ext cx="121680" cy="95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6" name=""/>
              <p:cNvSpPr/>
              <p:nvPr/>
            </p:nvSpPr>
            <p:spPr>
              <a:xfrm flipV="1">
                <a:off x="4950720" y="5292360"/>
                <a:ext cx="1756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7" name=""/>
              <p:cNvSpPr/>
              <p:nvPr/>
            </p:nvSpPr>
            <p:spPr>
              <a:xfrm>
                <a:off x="4910400" y="5244840"/>
                <a:ext cx="243360" cy="76320"/>
              </a:xfrm>
              <a:custGeom>
                <a:avLst/>
                <a:gdLst/>
                <a:ahLst/>
                <a:rect l="l" t="t" r="r" b="b"/>
                <a:pathLst>
                  <a:path w="108" h="48">
                    <a:moveTo>
                      <a:pt x="96" y="30"/>
                    </a:moveTo>
                    <a:lnTo>
                      <a:pt x="18" y="48"/>
                    </a:lnTo>
                    <a:lnTo>
                      <a:pt x="0" y="24"/>
                    </a:lnTo>
                    <a:lnTo>
                      <a:pt x="108" y="0"/>
                    </a:lnTo>
                    <a:lnTo>
                      <a:pt x="108" y="0"/>
                    </a:lnTo>
                    <a:lnTo>
                      <a:pt x="96" y="30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8" name=""/>
              <p:cNvSpPr/>
              <p:nvPr/>
            </p:nvSpPr>
            <p:spPr>
              <a:xfrm flipH="1">
                <a:off x="4950720" y="5292720"/>
                <a:ext cx="1756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9" name=""/>
              <p:cNvSpPr/>
              <p:nvPr/>
            </p:nvSpPr>
            <p:spPr>
              <a:xfrm flipH="1" flipV="1">
                <a:off x="4910400" y="5283000"/>
                <a:ext cx="4032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0" name=""/>
              <p:cNvSpPr/>
              <p:nvPr/>
            </p:nvSpPr>
            <p:spPr>
              <a:xfrm flipV="1">
                <a:off x="4910400" y="5244840"/>
                <a:ext cx="24336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1" name=""/>
              <p:cNvSpPr/>
              <p:nvPr/>
            </p:nvSpPr>
            <p:spPr>
              <a:xfrm>
                <a:off x="5072400" y="5283000"/>
                <a:ext cx="243360" cy="133560"/>
              </a:xfrm>
              <a:custGeom>
                <a:avLst/>
                <a:gdLst/>
                <a:ahLst/>
                <a:rect l="l" t="t" r="r" b="b"/>
                <a:pathLst>
                  <a:path w="108" h="84">
                    <a:moveTo>
                      <a:pt x="0" y="84"/>
                    </a:moveTo>
                    <a:lnTo>
                      <a:pt x="0" y="84"/>
                    </a:lnTo>
                    <a:lnTo>
                      <a:pt x="108" y="54"/>
                    </a:lnTo>
                    <a:lnTo>
                      <a:pt x="60" y="0"/>
                    </a:lnTo>
                    <a:lnTo>
                      <a:pt x="24" y="6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2" name=""/>
              <p:cNvSpPr/>
              <p:nvPr/>
            </p:nvSpPr>
            <p:spPr>
              <a:xfrm flipV="1">
                <a:off x="5072400" y="5368320"/>
                <a:ext cx="243360" cy="47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3" name=""/>
              <p:cNvSpPr/>
              <p:nvPr/>
            </p:nvSpPr>
            <p:spPr>
              <a:xfrm flipH="1" flipV="1">
                <a:off x="5207760" y="5283000"/>
                <a:ext cx="107640" cy="85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4" name=""/>
              <p:cNvSpPr/>
              <p:nvPr/>
            </p:nvSpPr>
            <p:spPr>
              <a:xfrm flipH="1">
                <a:off x="5126400" y="5283000"/>
                <a:ext cx="8100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5" name=""/>
              <p:cNvSpPr/>
              <p:nvPr/>
            </p:nvSpPr>
            <p:spPr>
              <a:xfrm>
                <a:off x="5126760" y="5244840"/>
                <a:ext cx="81000" cy="47880"/>
              </a:xfrm>
              <a:custGeom>
                <a:avLst/>
                <a:gdLst/>
                <a:ahLst/>
                <a:rect l="l" t="t" r="r" b="b"/>
                <a:pathLst>
                  <a:path w="36" h="30">
                    <a:moveTo>
                      <a:pt x="0" y="30"/>
                    </a:moveTo>
                    <a:lnTo>
                      <a:pt x="36" y="24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6" name=""/>
              <p:cNvSpPr/>
              <p:nvPr/>
            </p:nvSpPr>
            <p:spPr>
              <a:xfrm flipV="1">
                <a:off x="5126760" y="5282640"/>
                <a:ext cx="8100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7" name=""/>
              <p:cNvSpPr/>
              <p:nvPr/>
            </p:nvSpPr>
            <p:spPr>
              <a:xfrm flipH="1" flipV="1">
                <a:off x="5153760" y="5244840"/>
                <a:ext cx="5400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8" name=""/>
              <p:cNvSpPr/>
              <p:nvPr/>
            </p:nvSpPr>
            <p:spPr>
              <a:xfrm>
                <a:off x="5072400" y="5368680"/>
                <a:ext cx="419400" cy="152640"/>
              </a:xfrm>
              <a:custGeom>
                <a:avLst/>
                <a:gdLst/>
                <a:ahLst/>
                <a:rect l="l" t="t" r="r" b="b"/>
                <a:pathLst>
                  <a:path w="186" h="96">
                    <a:moveTo>
                      <a:pt x="0" y="30"/>
                    </a:moveTo>
                    <a:lnTo>
                      <a:pt x="78" y="96"/>
                    </a:lnTo>
                    <a:lnTo>
                      <a:pt x="186" y="60"/>
                    </a:lnTo>
                    <a:lnTo>
                      <a:pt x="108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9" name=""/>
              <p:cNvSpPr/>
              <p:nvPr/>
            </p:nvSpPr>
            <p:spPr>
              <a:xfrm>
                <a:off x="2038680" y="4483080"/>
                <a:ext cx="311400" cy="75960"/>
              </a:xfrm>
              <a:custGeom>
                <a:avLst/>
                <a:gdLst/>
                <a:ahLst/>
                <a:rect l="l" t="t" r="r" b="b"/>
                <a:pathLst>
                  <a:path w="138" h="48">
                    <a:moveTo>
                      <a:pt x="0" y="18"/>
                    </a:moveTo>
                    <a:lnTo>
                      <a:pt x="42" y="48"/>
                    </a:lnTo>
                    <a:lnTo>
                      <a:pt x="138" y="30"/>
                    </a:lnTo>
                    <a:lnTo>
                      <a:pt x="90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160" bIns="29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0" name=""/>
              <p:cNvSpPr/>
              <p:nvPr/>
            </p:nvSpPr>
            <p:spPr>
              <a:xfrm>
                <a:off x="2133000" y="4530600"/>
                <a:ext cx="311400" cy="85680"/>
              </a:xfrm>
              <a:custGeom>
                <a:avLst/>
                <a:gdLst/>
                <a:ahLst/>
                <a:rect l="l" t="t" r="r" b="b"/>
                <a:pathLst>
                  <a:path w="138" h="54">
                    <a:moveTo>
                      <a:pt x="0" y="18"/>
                    </a:moveTo>
                    <a:lnTo>
                      <a:pt x="48" y="54"/>
                    </a:lnTo>
                    <a:lnTo>
                      <a:pt x="138" y="36"/>
                    </a:lnTo>
                    <a:lnTo>
                      <a:pt x="96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1" name=""/>
              <p:cNvSpPr/>
              <p:nvPr/>
            </p:nvSpPr>
            <p:spPr>
              <a:xfrm>
                <a:off x="2241720" y="4587840"/>
                <a:ext cx="310680" cy="76320"/>
              </a:xfrm>
              <a:custGeom>
                <a:avLst/>
                <a:gdLst/>
                <a:ahLst/>
                <a:rect l="l" t="t" r="r" b="b"/>
                <a:pathLst>
                  <a:path w="138" h="48">
                    <a:moveTo>
                      <a:pt x="0" y="18"/>
                    </a:moveTo>
                    <a:lnTo>
                      <a:pt x="48" y="48"/>
                    </a:lnTo>
                    <a:lnTo>
                      <a:pt x="138" y="24"/>
                    </a:lnTo>
                    <a:lnTo>
                      <a:pt x="90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2" name=""/>
              <p:cNvSpPr/>
              <p:nvPr/>
            </p:nvSpPr>
            <p:spPr>
              <a:xfrm>
                <a:off x="2350080" y="4626000"/>
                <a:ext cx="310680" cy="75960"/>
              </a:xfrm>
              <a:custGeom>
                <a:avLst/>
                <a:gdLst/>
                <a:ahLst/>
                <a:rect l="l" t="t" r="r" b="b"/>
                <a:pathLst>
                  <a:path w="138" h="48">
                    <a:moveTo>
                      <a:pt x="0" y="24"/>
                    </a:moveTo>
                    <a:lnTo>
                      <a:pt x="42" y="48"/>
                    </a:lnTo>
                    <a:lnTo>
                      <a:pt x="138" y="30"/>
                    </a:lnTo>
                    <a:lnTo>
                      <a:pt x="90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160" bIns="29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3" name=""/>
              <p:cNvSpPr/>
              <p:nvPr/>
            </p:nvSpPr>
            <p:spPr>
              <a:xfrm>
                <a:off x="2444760" y="4549680"/>
                <a:ext cx="324720" cy="152280"/>
              </a:xfrm>
              <a:custGeom>
                <a:avLst/>
                <a:gdLst/>
                <a:ahLst/>
                <a:rect l="l" t="t" r="r" b="b"/>
                <a:pathLst>
                  <a:path w="144" h="96">
                    <a:moveTo>
                      <a:pt x="0" y="96"/>
                    </a:moveTo>
                    <a:lnTo>
                      <a:pt x="48" y="18"/>
                    </a:lnTo>
                    <a:lnTo>
                      <a:pt x="144" y="0"/>
                    </a:lnTo>
                    <a:lnTo>
                      <a:pt x="96" y="78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4" name=""/>
              <p:cNvSpPr/>
              <p:nvPr/>
            </p:nvSpPr>
            <p:spPr>
              <a:xfrm>
                <a:off x="2552760" y="4549680"/>
                <a:ext cx="324720" cy="47520"/>
              </a:xfrm>
              <a:custGeom>
                <a:avLst/>
                <a:gdLst/>
                <a:ahLst/>
                <a:rect l="l" t="t" r="r" b="b"/>
                <a:pathLst>
                  <a:path w="144" h="30">
                    <a:moveTo>
                      <a:pt x="0" y="18"/>
                    </a:moveTo>
                    <a:lnTo>
                      <a:pt x="48" y="30"/>
                    </a:lnTo>
                    <a:lnTo>
                      <a:pt x="144" y="12"/>
                    </a:lnTo>
                    <a:lnTo>
                      <a:pt x="96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5" name=""/>
              <p:cNvSpPr/>
              <p:nvPr/>
            </p:nvSpPr>
            <p:spPr>
              <a:xfrm>
                <a:off x="2661120" y="4521240"/>
                <a:ext cx="324720" cy="75960"/>
              </a:xfrm>
              <a:custGeom>
                <a:avLst/>
                <a:gdLst/>
                <a:ahLst/>
                <a:rect l="l" t="t" r="r" b="b"/>
                <a:pathLst>
                  <a:path w="144" h="48">
                    <a:moveTo>
                      <a:pt x="0" y="48"/>
                    </a:moveTo>
                    <a:lnTo>
                      <a:pt x="48" y="18"/>
                    </a:lnTo>
                    <a:lnTo>
                      <a:pt x="144" y="0"/>
                    </a:lnTo>
                    <a:lnTo>
                      <a:pt x="96" y="30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160" bIns="29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6" name=""/>
              <p:cNvSpPr/>
              <p:nvPr/>
            </p:nvSpPr>
            <p:spPr>
              <a:xfrm>
                <a:off x="2769480" y="4502160"/>
                <a:ext cx="216360" cy="47520"/>
              </a:xfrm>
              <a:custGeom>
                <a:avLst/>
                <a:gdLst/>
                <a:ahLst/>
                <a:rect l="l" t="t" r="r" b="b"/>
                <a:pathLst>
                  <a:path w="96" h="30">
                    <a:moveTo>
                      <a:pt x="96" y="12"/>
                    </a:moveTo>
                    <a:lnTo>
                      <a:pt x="96" y="12"/>
                    </a:lnTo>
                    <a:lnTo>
                      <a:pt x="0" y="30"/>
                    </a:lnTo>
                    <a:lnTo>
                      <a:pt x="6" y="18"/>
                    </a:lnTo>
                    <a:lnTo>
                      <a:pt x="96" y="0"/>
                    </a:lnTo>
                    <a:lnTo>
                      <a:pt x="96" y="12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7" name=""/>
              <p:cNvSpPr/>
              <p:nvPr/>
            </p:nvSpPr>
            <p:spPr>
              <a:xfrm flipH="1">
                <a:off x="2769120" y="4521240"/>
                <a:ext cx="21636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8" name=""/>
              <p:cNvSpPr/>
              <p:nvPr/>
            </p:nvSpPr>
            <p:spPr>
              <a:xfrm flipV="1">
                <a:off x="2769480" y="4530240"/>
                <a:ext cx="129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9" name=""/>
              <p:cNvSpPr/>
              <p:nvPr/>
            </p:nvSpPr>
            <p:spPr>
              <a:xfrm flipV="1">
                <a:off x="2782800" y="4501800"/>
                <a:ext cx="20304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0" name=""/>
              <p:cNvSpPr/>
              <p:nvPr/>
            </p:nvSpPr>
            <p:spPr>
              <a:xfrm>
                <a:off x="2782800" y="4416480"/>
                <a:ext cx="203040" cy="114120"/>
              </a:xfrm>
              <a:custGeom>
                <a:avLst/>
                <a:gdLst/>
                <a:ahLst/>
                <a:rect l="l" t="t" r="r" b="b"/>
                <a:pathLst>
                  <a:path w="90" h="72">
                    <a:moveTo>
                      <a:pt x="90" y="54"/>
                    </a:moveTo>
                    <a:lnTo>
                      <a:pt x="0" y="72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90" y="5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1" name=""/>
              <p:cNvSpPr/>
              <p:nvPr/>
            </p:nvSpPr>
            <p:spPr>
              <a:xfrm flipH="1">
                <a:off x="2782800" y="4502160"/>
                <a:ext cx="20304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2" name=""/>
              <p:cNvSpPr/>
              <p:nvPr/>
            </p:nvSpPr>
            <p:spPr>
              <a:xfrm flipV="1">
                <a:off x="2782800" y="4416120"/>
                <a:ext cx="94320" cy="114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3" name=""/>
              <p:cNvSpPr/>
              <p:nvPr/>
            </p:nvSpPr>
            <p:spPr>
              <a:xfrm>
                <a:off x="2985840" y="4502160"/>
                <a:ext cx="13680" cy="19080"/>
              </a:xfrm>
              <a:custGeom>
                <a:avLst/>
                <a:gdLst/>
                <a:ahLst/>
                <a:rect l="l" t="t" r="r" b="b"/>
                <a:pathLst>
                  <a:path w="6" h="12">
                    <a:moveTo>
                      <a:pt x="0" y="12"/>
                    </a:moveTo>
                    <a:lnTo>
                      <a:pt x="0" y="12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4" name=""/>
              <p:cNvSpPr/>
              <p:nvPr/>
            </p:nvSpPr>
            <p:spPr>
              <a:xfrm flipV="1">
                <a:off x="2985840" y="4501800"/>
                <a:ext cx="13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5" name=""/>
              <p:cNvSpPr/>
              <p:nvPr/>
            </p:nvSpPr>
            <p:spPr>
              <a:xfrm flipH="1">
                <a:off x="2985840" y="4502160"/>
                <a:ext cx="1368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6" name=""/>
              <p:cNvSpPr/>
              <p:nvPr/>
            </p:nvSpPr>
            <p:spPr>
              <a:xfrm>
                <a:off x="2877480" y="4387680"/>
                <a:ext cx="230040" cy="114480"/>
              </a:xfrm>
              <a:custGeom>
                <a:avLst/>
                <a:gdLst/>
                <a:ahLst/>
                <a:rect l="l" t="t" r="r" b="b"/>
                <a:pathLst>
                  <a:path w="102" h="72">
                    <a:moveTo>
                      <a:pt x="48" y="72"/>
                    </a:moveTo>
                    <a:lnTo>
                      <a:pt x="54" y="72"/>
                    </a:lnTo>
                    <a:lnTo>
                      <a:pt x="102" y="0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48" y="72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7" name=""/>
              <p:cNvSpPr/>
              <p:nvPr/>
            </p:nvSpPr>
            <p:spPr>
              <a:xfrm>
                <a:off x="2985840" y="4502160"/>
                <a:ext cx="1368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8" name=""/>
              <p:cNvSpPr/>
              <p:nvPr/>
            </p:nvSpPr>
            <p:spPr>
              <a:xfrm flipV="1">
                <a:off x="2999880" y="4387680"/>
                <a:ext cx="107640" cy="114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9" name=""/>
              <p:cNvSpPr/>
              <p:nvPr/>
            </p:nvSpPr>
            <p:spPr>
              <a:xfrm flipH="1">
                <a:off x="2877120" y="4387680"/>
                <a:ext cx="23004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0" name=""/>
              <p:cNvSpPr/>
              <p:nvPr/>
            </p:nvSpPr>
            <p:spPr>
              <a:xfrm>
                <a:off x="2877480" y="4033800"/>
                <a:ext cx="230040" cy="382680"/>
              </a:xfrm>
              <a:custGeom>
                <a:avLst/>
                <a:gdLst/>
                <a:ahLst/>
                <a:rect l="l" t="t" r="r" b="b"/>
                <a:pathLst>
                  <a:path w="102" h="241">
                    <a:moveTo>
                      <a:pt x="102" y="223"/>
                    </a:moveTo>
                    <a:lnTo>
                      <a:pt x="102" y="223"/>
                    </a:lnTo>
                    <a:lnTo>
                      <a:pt x="0" y="241"/>
                    </a:lnTo>
                    <a:lnTo>
                      <a:pt x="36" y="0"/>
                    </a:lnTo>
                    <a:lnTo>
                      <a:pt x="60" y="0"/>
                    </a:lnTo>
                    <a:lnTo>
                      <a:pt x="102" y="223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1" name=""/>
              <p:cNvSpPr/>
              <p:nvPr/>
            </p:nvSpPr>
            <p:spPr>
              <a:xfrm flipH="1">
                <a:off x="2877120" y="4387680"/>
                <a:ext cx="23004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2" name=""/>
              <p:cNvSpPr/>
              <p:nvPr/>
            </p:nvSpPr>
            <p:spPr>
              <a:xfrm flipV="1">
                <a:off x="2877480" y="4033440"/>
                <a:ext cx="81000" cy="382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3" name=""/>
              <p:cNvSpPr/>
              <p:nvPr/>
            </p:nvSpPr>
            <p:spPr>
              <a:xfrm>
                <a:off x="2958840" y="4033800"/>
                <a:ext cx="5400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4" name=""/>
              <p:cNvSpPr/>
              <p:nvPr/>
            </p:nvSpPr>
            <p:spPr>
              <a:xfrm>
                <a:off x="2958840" y="3929040"/>
                <a:ext cx="54000" cy="104760"/>
              </a:xfrm>
              <a:custGeom>
                <a:avLst/>
                <a:gdLst/>
                <a:ahLst/>
                <a:rect l="l" t="t" r="r" b="b"/>
                <a:pathLst>
                  <a:path w="24" h="66">
                    <a:moveTo>
                      <a:pt x="24" y="66"/>
                    </a:moveTo>
                    <a:lnTo>
                      <a:pt x="0" y="66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24" y="6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5" name=""/>
              <p:cNvSpPr/>
              <p:nvPr/>
            </p:nvSpPr>
            <p:spPr>
              <a:xfrm flipH="1">
                <a:off x="2958840" y="4033800"/>
                <a:ext cx="5400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6" name=""/>
              <p:cNvSpPr/>
              <p:nvPr/>
            </p:nvSpPr>
            <p:spPr>
              <a:xfrm flipV="1">
                <a:off x="2958840" y="3928680"/>
                <a:ext cx="27000" cy="104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7" name=""/>
              <p:cNvSpPr/>
              <p:nvPr/>
            </p:nvSpPr>
            <p:spPr>
              <a:xfrm>
                <a:off x="3012840" y="4005000"/>
                <a:ext cx="175680" cy="382680"/>
              </a:xfrm>
              <a:custGeom>
                <a:avLst/>
                <a:gdLst/>
                <a:ahLst/>
                <a:rect l="l" t="t" r="r" b="b"/>
                <a:pathLst>
                  <a:path w="78" h="241">
                    <a:moveTo>
                      <a:pt x="42" y="241"/>
                    </a:moveTo>
                    <a:lnTo>
                      <a:pt x="42" y="241"/>
                    </a:lnTo>
                    <a:lnTo>
                      <a:pt x="78" y="0"/>
                    </a:lnTo>
                    <a:lnTo>
                      <a:pt x="0" y="18"/>
                    </a:lnTo>
                    <a:lnTo>
                      <a:pt x="42" y="241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8" name=""/>
              <p:cNvSpPr/>
              <p:nvPr/>
            </p:nvSpPr>
            <p:spPr>
              <a:xfrm flipV="1">
                <a:off x="3107520" y="4004640"/>
                <a:ext cx="81000" cy="382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9" name=""/>
              <p:cNvSpPr/>
              <p:nvPr/>
            </p:nvSpPr>
            <p:spPr>
              <a:xfrm flipH="1">
                <a:off x="3012840" y="4005000"/>
                <a:ext cx="17568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0" name=""/>
              <p:cNvSpPr/>
              <p:nvPr/>
            </p:nvSpPr>
            <p:spPr>
              <a:xfrm>
                <a:off x="2985840" y="3909960"/>
                <a:ext cx="230040" cy="123840"/>
              </a:xfrm>
              <a:custGeom>
                <a:avLst/>
                <a:gdLst/>
                <a:ahLst/>
                <a:rect l="l" t="t" r="r" b="b"/>
                <a:pathLst>
                  <a:path w="102" h="78">
                    <a:moveTo>
                      <a:pt x="12" y="78"/>
                    </a:moveTo>
                    <a:lnTo>
                      <a:pt x="90" y="60"/>
                    </a:lnTo>
                    <a:lnTo>
                      <a:pt x="102" y="0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12" y="7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1" name=""/>
              <p:cNvSpPr/>
              <p:nvPr/>
            </p:nvSpPr>
            <p:spPr>
              <a:xfrm flipV="1">
                <a:off x="3012840" y="4005000"/>
                <a:ext cx="17568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2" name=""/>
              <p:cNvSpPr/>
              <p:nvPr/>
            </p:nvSpPr>
            <p:spPr>
              <a:xfrm flipV="1">
                <a:off x="3188880" y="3909960"/>
                <a:ext cx="27000" cy="95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3" name=""/>
              <p:cNvSpPr/>
              <p:nvPr/>
            </p:nvSpPr>
            <p:spPr>
              <a:xfrm flipH="1">
                <a:off x="2985480" y="3909960"/>
                <a:ext cx="2300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4" name=""/>
              <p:cNvSpPr/>
              <p:nvPr/>
            </p:nvSpPr>
            <p:spPr>
              <a:xfrm>
                <a:off x="3053520" y="4024080"/>
                <a:ext cx="297360" cy="516240"/>
              </a:xfrm>
              <a:custGeom>
                <a:avLst/>
                <a:gdLst/>
                <a:ahLst/>
                <a:rect l="l" t="t" r="r" b="b"/>
                <a:pathLst>
                  <a:path w="132" h="325">
                    <a:moveTo>
                      <a:pt x="132" y="325"/>
                    </a:moveTo>
                    <a:lnTo>
                      <a:pt x="132" y="325"/>
                    </a:lnTo>
                    <a:lnTo>
                      <a:pt x="84" y="0"/>
                    </a:lnTo>
                    <a:lnTo>
                      <a:pt x="0" y="18"/>
                    </a:lnTo>
                    <a:lnTo>
                      <a:pt x="132" y="325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5" name=""/>
              <p:cNvSpPr/>
              <p:nvPr/>
            </p:nvSpPr>
            <p:spPr>
              <a:xfrm flipH="1" flipV="1">
                <a:off x="3242880" y="4024080"/>
                <a:ext cx="107640" cy="516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6" name=""/>
              <p:cNvSpPr/>
              <p:nvPr/>
            </p:nvSpPr>
            <p:spPr>
              <a:xfrm flipH="1">
                <a:off x="3053160" y="4024080"/>
                <a:ext cx="18972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7" name=""/>
              <p:cNvSpPr/>
              <p:nvPr/>
            </p:nvSpPr>
            <p:spPr>
              <a:xfrm>
                <a:off x="2985840" y="3909960"/>
                <a:ext cx="257040" cy="142920"/>
              </a:xfrm>
              <a:custGeom>
                <a:avLst/>
                <a:gdLst/>
                <a:ahLst/>
                <a:rect l="l" t="t" r="r" b="b"/>
                <a:pathLst>
                  <a:path w="114" h="90">
                    <a:moveTo>
                      <a:pt x="30" y="90"/>
                    </a:moveTo>
                    <a:lnTo>
                      <a:pt x="114" y="72"/>
                    </a:lnTo>
                    <a:lnTo>
                      <a:pt x="102" y="0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30" y="9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8" name=""/>
              <p:cNvSpPr/>
              <p:nvPr/>
            </p:nvSpPr>
            <p:spPr>
              <a:xfrm flipV="1">
                <a:off x="3053520" y="4024080"/>
                <a:ext cx="18972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9" name=""/>
              <p:cNvSpPr/>
              <p:nvPr/>
            </p:nvSpPr>
            <p:spPr>
              <a:xfrm flipH="1" flipV="1">
                <a:off x="3215880" y="3909600"/>
                <a:ext cx="27000" cy="114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0" name=""/>
              <p:cNvSpPr/>
              <p:nvPr/>
            </p:nvSpPr>
            <p:spPr>
              <a:xfrm flipH="1">
                <a:off x="2985480" y="3909960"/>
                <a:ext cx="2300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1" name=""/>
              <p:cNvSpPr/>
              <p:nvPr/>
            </p:nvSpPr>
            <p:spPr>
              <a:xfrm>
                <a:off x="3012840" y="4052880"/>
                <a:ext cx="338040" cy="515880"/>
              </a:xfrm>
              <a:custGeom>
                <a:avLst/>
                <a:gdLst/>
                <a:ahLst/>
                <a:rect l="l" t="t" r="r" b="b"/>
                <a:pathLst>
                  <a:path w="150" h="325">
                    <a:moveTo>
                      <a:pt x="150" y="307"/>
                    </a:moveTo>
                    <a:lnTo>
                      <a:pt x="150" y="307"/>
                    </a:lnTo>
                    <a:lnTo>
                      <a:pt x="48" y="325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50" y="307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2" name=""/>
              <p:cNvSpPr/>
              <p:nvPr/>
            </p:nvSpPr>
            <p:spPr>
              <a:xfrm flipH="1">
                <a:off x="3121560" y="4540320"/>
                <a:ext cx="2296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3" name=""/>
              <p:cNvSpPr/>
              <p:nvPr/>
            </p:nvSpPr>
            <p:spPr>
              <a:xfrm flipH="1" flipV="1">
                <a:off x="3012480" y="4052520"/>
                <a:ext cx="108360" cy="515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4" name=""/>
              <p:cNvSpPr/>
              <p:nvPr/>
            </p:nvSpPr>
            <p:spPr>
              <a:xfrm>
                <a:off x="3012840" y="4052880"/>
                <a:ext cx="4032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5" name=""/>
              <p:cNvSpPr/>
              <p:nvPr/>
            </p:nvSpPr>
            <p:spPr>
              <a:xfrm>
                <a:off x="2985840" y="3929040"/>
                <a:ext cx="67320" cy="123840"/>
              </a:xfrm>
              <a:custGeom>
                <a:avLst/>
                <a:gdLst/>
                <a:ahLst/>
                <a:rect l="l" t="t" r="r" b="b"/>
                <a:pathLst>
                  <a:path w="30" h="78">
                    <a:moveTo>
                      <a:pt x="30" y="78"/>
                    </a:moveTo>
                    <a:lnTo>
                      <a:pt x="12" y="78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0" y="7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6" name=""/>
              <p:cNvSpPr/>
              <p:nvPr/>
            </p:nvSpPr>
            <p:spPr>
              <a:xfrm flipH="1">
                <a:off x="3012840" y="4052880"/>
                <a:ext cx="4032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7" name=""/>
              <p:cNvSpPr/>
              <p:nvPr/>
            </p:nvSpPr>
            <p:spPr>
              <a:xfrm flipH="1" flipV="1">
                <a:off x="2985480" y="3929040"/>
                <a:ext cx="27000" cy="123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8" name=""/>
              <p:cNvSpPr/>
              <p:nvPr/>
            </p:nvSpPr>
            <p:spPr>
              <a:xfrm>
                <a:off x="3121560" y="4111560"/>
                <a:ext cx="229680" cy="457200"/>
              </a:xfrm>
              <a:custGeom>
                <a:avLst/>
                <a:gdLst/>
                <a:ahLst/>
                <a:rect l="l" t="t" r="r" b="b"/>
                <a:pathLst>
                  <a:path w="102" h="288">
                    <a:moveTo>
                      <a:pt x="102" y="270"/>
                    </a:moveTo>
                    <a:lnTo>
                      <a:pt x="102" y="270"/>
                    </a:lnTo>
                    <a:lnTo>
                      <a:pt x="0" y="288"/>
                    </a:lnTo>
                    <a:lnTo>
                      <a:pt x="30" y="6"/>
                    </a:lnTo>
                    <a:lnTo>
                      <a:pt x="72" y="0"/>
                    </a:lnTo>
                    <a:lnTo>
                      <a:pt x="102" y="270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9" name=""/>
              <p:cNvSpPr/>
              <p:nvPr/>
            </p:nvSpPr>
            <p:spPr>
              <a:xfrm flipH="1">
                <a:off x="3121560" y="4540320"/>
                <a:ext cx="2296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0" name=""/>
              <p:cNvSpPr/>
              <p:nvPr/>
            </p:nvSpPr>
            <p:spPr>
              <a:xfrm flipV="1">
                <a:off x="3121560" y="4120920"/>
                <a:ext cx="67320" cy="447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1" name=""/>
              <p:cNvSpPr/>
              <p:nvPr/>
            </p:nvSpPr>
            <p:spPr>
              <a:xfrm flipV="1">
                <a:off x="3188880" y="4111560"/>
                <a:ext cx="943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2" name=""/>
              <p:cNvSpPr/>
              <p:nvPr/>
            </p:nvSpPr>
            <p:spPr>
              <a:xfrm>
                <a:off x="3188880" y="3843360"/>
                <a:ext cx="94320" cy="277560"/>
              </a:xfrm>
              <a:custGeom>
                <a:avLst/>
                <a:gdLst/>
                <a:ahLst/>
                <a:rect l="l" t="t" r="r" b="b"/>
                <a:pathLst>
                  <a:path w="42" h="175">
                    <a:moveTo>
                      <a:pt x="42" y="169"/>
                    </a:moveTo>
                    <a:lnTo>
                      <a:pt x="0" y="175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42" y="169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3" name=""/>
              <p:cNvSpPr/>
              <p:nvPr/>
            </p:nvSpPr>
            <p:spPr>
              <a:xfrm flipH="1">
                <a:off x="3188880" y="4111560"/>
                <a:ext cx="943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4" name=""/>
              <p:cNvSpPr/>
              <p:nvPr/>
            </p:nvSpPr>
            <p:spPr>
              <a:xfrm flipV="1">
                <a:off x="3188880" y="3843000"/>
                <a:ext cx="40320" cy="2775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5" name=""/>
              <p:cNvSpPr/>
              <p:nvPr/>
            </p:nvSpPr>
            <p:spPr>
              <a:xfrm>
                <a:off x="3283560" y="4091040"/>
                <a:ext cx="135360" cy="449280"/>
              </a:xfrm>
              <a:custGeom>
                <a:avLst/>
                <a:gdLst/>
                <a:ahLst/>
                <a:rect l="l" t="t" r="r" b="b"/>
                <a:pathLst>
                  <a:path w="60" h="283">
                    <a:moveTo>
                      <a:pt x="30" y="283"/>
                    </a:moveTo>
                    <a:lnTo>
                      <a:pt x="30" y="283"/>
                    </a:lnTo>
                    <a:lnTo>
                      <a:pt x="60" y="0"/>
                    </a:lnTo>
                    <a:lnTo>
                      <a:pt x="0" y="13"/>
                    </a:lnTo>
                    <a:lnTo>
                      <a:pt x="30" y="283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6" name=""/>
              <p:cNvSpPr/>
              <p:nvPr/>
            </p:nvSpPr>
            <p:spPr>
              <a:xfrm flipV="1">
                <a:off x="3351240" y="4091040"/>
                <a:ext cx="67680" cy="449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7" name=""/>
              <p:cNvSpPr/>
              <p:nvPr/>
            </p:nvSpPr>
            <p:spPr>
              <a:xfrm flipH="1">
                <a:off x="3283560" y="4091040"/>
                <a:ext cx="135360" cy="20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280" bIns="-262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8" name=""/>
              <p:cNvSpPr/>
              <p:nvPr/>
            </p:nvSpPr>
            <p:spPr>
              <a:xfrm>
                <a:off x="3229560" y="3814560"/>
                <a:ext cx="230040" cy="297000"/>
              </a:xfrm>
              <a:custGeom>
                <a:avLst/>
                <a:gdLst/>
                <a:ahLst/>
                <a:rect l="l" t="t" r="r" b="b"/>
                <a:pathLst>
                  <a:path w="102" h="187">
                    <a:moveTo>
                      <a:pt x="24" y="187"/>
                    </a:moveTo>
                    <a:lnTo>
                      <a:pt x="84" y="174"/>
                    </a:lnTo>
                    <a:lnTo>
                      <a:pt x="102" y="0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24" y="187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9" name=""/>
              <p:cNvSpPr/>
              <p:nvPr/>
            </p:nvSpPr>
            <p:spPr>
              <a:xfrm flipV="1">
                <a:off x="3283560" y="4090680"/>
                <a:ext cx="135360" cy="20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280" bIns="-262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0" name=""/>
              <p:cNvSpPr/>
              <p:nvPr/>
            </p:nvSpPr>
            <p:spPr>
              <a:xfrm flipV="1">
                <a:off x="3419280" y="3814560"/>
                <a:ext cx="40320" cy="276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1" name=""/>
              <p:cNvSpPr/>
              <p:nvPr/>
            </p:nvSpPr>
            <p:spPr>
              <a:xfrm flipH="1">
                <a:off x="3229200" y="3814560"/>
                <a:ext cx="23004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2" name=""/>
              <p:cNvSpPr/>
              <p:nvPr/>
            </p:nvSpPr>
            <p:spPr>
              <a:xfrm>
                <a:off x="3364920" y="4130640"/>
                <a:ext cx="243360" cy="533520"/>
              </a:xfrm>
              <a:custGeom>
                <a:avLst/>
                <a:gdLst/>
                <a:ahLst/>
                <a:rect l="l" t="t" r="r" b="b"/>
                <a:pathLst>
                  <a:path w="108" h="336">
                    <a:moveTo>
                      <a:pt x="108" y="336"/>
                    </a:moveTo>
                    <a:lnTo>
                      <a:pt x="108" y="336"/>
                    </a:lnTo>
                    <a:lnTo>
                      <a:pt x="66" y="0"/>
                    </a:lnTo>
                    <a:lnTo>
                      <a:pt x="0" y="12"/>
                    </a:lnTo>
                    <a:lnTo>
                      <a:pt x="108" y="336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3" name=""/>
              <p:cNvSpPr/>
              <p:nvPr/>
            </p:nvSpPr>
            <p:spPr>
              <a:xfrm flipH="1" flipV="1">
                <a:off x="3513960" y="4130640"/>
                <a:ext cx="94320" cy="533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4" name=""/>
              <p:cNvSpPr/>
              <p:nvPr/>
            </p:nvSpPr>
            <p:spPr>
              <a:xfrm flipH="1">
                <a:off x="3364560" y="4130640"/>
                <a:ext cx="148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5" name=""/>
              <p:cNvSpPr/>
              <p:nvPr/>
            </p:nvSpPr>
            <p:spPr>
              <a:xfrm>
                <a:off x="3229560" y="3814560"/>
                <a:ext cx="284400" cy="335160"/>
              </a:xfrm>
              <a:custGeom>
                <a:avLst/>
                <a:gdLst/>
                <a:ahLst/>
                <a:rect l="l" t="t" r="r" b="b"/>
                <a:pathLst>
                  <a:path w="126" h="211">
                    <a:moveTo>
                      <a:pt x="60" y="211"/>
                    </a:moveTo>
                    <a:lnTo>
                      <a:pt x="126" y="199"/>
                    </a:lnTo>
                    <a:lnTo>
                      <a:pt x="102" y="0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60" y="211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6" name=""/>
              <p:cNvSpPr/>
              <p:nvPr/>
            </p:nvSpPr>
            <p:spPr>
              <a:xfrm flipV="1">
                <a:off x="3364920" y="4130280"/>
                <a:ext cx="148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7" name=""/>
              <p:cNvSpPr/>
              <p:nvPr/>
            </p:nvSpPr>
            <p:spPr>
              <a:xfrm flipH="1" flipV="1">
                <a:off x="3459600" y="3814560"/>
                <a:ext cx="54000" cy="316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8" name=""/>
              <p:cNvSpPr/>
              <p:nvPr/>
            </p:nvSpPr>
            <p:spPr>
              <a:xfrm flipH="1">
                <a:off x="3229200" y="3814560"/>
                <a:ext cx="23004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9" name=""/>
              <p:cNvSpPr/>
              <p:nvPr/>
            </p:nvSpPr>
            <p:spPr>
              <a:xfrm>
                <a:off x="3283560" y="4149720"/>
                <a:ext cx="324720" cy="542880"/>
              </a:xfrm>
              <a:custGeom>
                <a:avLst/>
                <a:gdLst/>
                <a:ahLst/>
                <a:rect l="l" t="t" r="r" b="b"/>
                <a:pathLst>
                  <a:path w="144" h="342">
                    <a:moveTo>
                      <a:pt x="144" y="324"/>
                    </a:moveTo>
                    <a:lnTo>
                      <a:pt x="144" y="324"/>
                    </a:lnTo>
                    <a:lnTo>
                      <a:pt x="42" y="342"/>
                    </a:lnTo>
                    <a:lnTo>
                      <a:pt x="0" y="6"/>
                    </a:lnTo>
                    <a:lnTo>
                      <a:pt x="36" y="0"/>
                    </a:lnTo>
                    <a:lnTo>
                      <a:pt x="144" y="32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0" name=""/>
              <p:cNvSpPr/>
              <p:nvPr/>
            </p:nvSpPr>
            <p:spPr>
              <a:xfrm flipH="1">
                <a:off x="3377880" y="4664160"/>
                <a:ext cx="23004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1" name=""/>
              <p:cNvSpPr/>
              <p:nvPr/>
            </p:nvSpPr>
            <p:spPr>
              <a:xfrm flipH="1" flipV="1">
                <a:off x="3283560" y="4159080"/>
                <a:ext cx="94320" cy="533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2" name=""/>
              <p:cNvSpPr/>
              <p:nvPr/>
            </p:nvSpPr>
            <p:spPr>
              <a:xfrm flipV="1">
                <a:off x="3283560" y="4149720"/>
                <a:ext cx="8100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3" name=""/>
              <p:cNvSpPr/>
              <p:nvPr/>
            </p:nvSpPr>
            <p:spPr>
              <a:xfrm>
                <a:off x="3229560" y="3843360"/>
                <a:ext cx="135360" cy="315720"/>
              </a:xfrm>
              <a:custGeom>
                <a:avLst/>
                <a:gdLst/>
                <a:ahLst/>
                <a:rect l="l" t="t" r="r" b="b"/>
                <a:pathLst>
                  <a:path w="60" h="199">
                    <a:moveTo>
                      <a:pt x="60" y="193"/>
                    </a:moveTo>
                    <a:lnTo>
                      <a:pt x="24" y="199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60" y="193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4" name=""/>
              <p:cNvSpPr/>
              <p:nvPr/>
            </p:nvSpPr>
            <p:spPr>
              <a:xfrm flipH="1">
                <a:off x="3283200" y="4149720"/>
                <a:ext cx="8100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5" name=""/>
              <p:cNvSpPr/>
              <p:nvPr/>
            </p:nvSpPr>
            <p:spPr>
              <a:xfrm flipH="1" flipV="1">
                <a:off x="3229560" y="3843000"/>
                <a:ext cx="54000" cy="315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6" name=""/>
              <p:cNvSpPr/>
              <p:nvPr/>
            </p:nvSpPr>
            <p:spPr>
              <a:xfrm>
                <a:off x="3378240" y="4664160"/>
                <a:ext cx="365400" cy="133200"/>
              </a:xfrm>
              <a:custGeom>
                <a:avLst/>
                <a:gdLst/>
                <a:ahLst/>
                <a:rect l="l" t="t" r="r" b="b"/>
                <a:pathLst>
                  <a:path w="162" h="84">
                    <a:moveTo>
                      <a:pt x="0" y="18"/>
                    </a:moveTo>
                    <a:lnTo>
                      <a:pt x="60" y="84"/>
                    </a:lnTo>
                    <a:lnTo>
                      <a:pt x="162" y="66"/>
                    </a:lnTo>
                    <a:lnTo>
                      <a:pt x="102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7" name=""/>
              <p:cNvSpPr/>
              <p:nvPr/>
            </p:nvSpPr>
            <p:spPr>
              <a:xfrm>
                <a:off x="3513960" y="4768920"/>
                <a:ext cx="365040" cy="85680"/>
              </a:xfrm>
              <a:custGeom>
                <a:avLst/>
                <a:gdLst/>
                <a:ahLst/>
                <a:rect l="l" t="t" r="r" b="b"/>
                <a:pathLst>
                  <a:path w="162" h="54">
                    <a:moveTo>
                      <a:pt x="0" y="18"/>
                    </a:moveTo>
                    <a:lnTo>
                      <a:pt x="54" y="54"/>
                    </a:lnTo>
                    <a:lnTo>
                      <a:pt x="162" y="30"/>
                    </a:lnTo>
                    <a:lnTo>
                      <a:pt x="102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8" name=""/>
              <p:cNvSpPr/>
              <p:nvPr/>
            </p:nvSpPr>
            <p:spPr>
              <a:xfrm>
                <a:off x="3635640" y="4816440"/>
                <a:ext cx="378720" cy="95040"/>
              </a:xfrm>
              <a:custGeom>
                <a:avLst/>
                <a:gdLst/>
                <a:ahLst/>
                <a:rect l="l" t="t" r="r" b="b"/>
                <a:pathLst>
                  <a:path w="168" h="60">
                    <a:moveTo>
                      <a:pt x="0" y="24"/>
                    </a:moveTo>
                    <a:lnTo>
                      <a:pt x="60" y="60"/>
                    </a:lnTo>
                    <a:lnTo>
                      <a:pt x="168" y="42"/>
                    </a:lnTo>
                    <a:lnTo>
                      <a:pt x="108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9" name=""/>
              <p:cNvSpPr/>
              <p:nvPr/>
            </p:nvSpPr>
            <p:spPr>
              <a:xfrm>
                <a:off x="3771000" y="4349520"/>
                <a:ext cx="243360" cy="561960"/>
              </a:xfrm>
              <a:custGeom>
                <a:avLst/>
                <a:gdLst/>
                <a:ahLst/>
                <a:rect l="l" t="t" r="r" b="b"/>
                <a:pathLst>
                  <a:path w="108" h="354">
                    <a:moveTo>
                      <a:pt x="108" y="336"/>
                    </a:moveTo>
                    <a:lnTo>
                      <a:pt x="108" y="336"/>
                    </a:lnTo>
                    <a:lnTo>
                      <a:pt x="0" y="354"/>
                    </a:lnTo>
                    <a:lnTo>
                      <a:pt x="24" y="12"/>
                    </a:lnTo>
                    <a:lnTo>
                      <a:pt x="90" y="0"/>
                    </a:lnTo>
                    <a:lnTo>
                      <a:pt x="108" y="336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0" name=""/>
              <p:cNvSpPr/>
              <p:nvPr/>
            </p:nvSpPr>
            <p:spPr>
              <a:xfrm flipH="1">
                <a:off x="3771000" y="4883040"/>
                <a:ext cx="24336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1" name=""/>
              <p:cNvSpPr/>
              <p:nvPr/>
            </p:nvSpPr>
            <p:spPr>
              <a:xfrm flipV="1">
                <a:off x="3771000" y="4368600"/>
                <a:ext cx="54000" cy="542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2" name=""/>
              <p:cNvSpPr/>
              <p:nvPr/>
            </p:nvSpPr>
            <p:spPr>
              <a:xfrm flipV="1">
                <a:off x="3825360" y="4349160"/>
                <a:ext cx="148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3" name=""/>
              <p:cNvSpPr/>
              <p:nvPr/>
            </p:nvSpPr>
            <p:spPr>
              <a:xfrm>
                <a:off x="3825360" y="3738600"/>
                <a:ext cx="148680" cy="630000"/>
              </a:xfrm>
              <a:custGeom>
                <a:avLst/>
                <a:gdLst/>
                <a:ahLst/>
                <a:rect l="l" t="t" r="r" b="b"/>
                <a:pathLst>
                  <a:path w="66" h="397">
                    <a:moveTo>
                      <a:pt x="66" y="385"/>
                    </a:moveTo>
                    <a:lnTo>
                      <a:pt x="0" y="397"/>
                    </a:lnTo>
                    <a:lnTo>
                      <a:pt x="24" y="6"/>
                    </a:lnTo>
                    <a:lnTo>
                      <a:pt x="42" y="0"/>
                    </a:lnTo>
                    <a:lnTo>
                      <a:pt x="66" y="385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4" name=""/>
              <p:cNvSpPr/>
              <p:nvPr/>
            </p:nvSpPr>
            <p:spPr>
              <a:xfrm flipH="1">
                <a:off x="3825000" y="4349520"/>
                <a:ext cx="1486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5" name=""/>
              <p:cNvSpPr/>
              <p:nvPr/>
            </p:nvSpPr>
            <p:spPr>
              <a:xfrm flipV="1">
                <a:off x="3825360" y="3747960"/>
                <a:ext cx="53640" cy="6206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6" name=""/>
              <p:cNvSpPr/>
              <p:nvPr/>
            </p:nvSpPr>
            <p:spPr>
              <a:xfrm flipV="1">
                <a:off x="3879000" y="3738600"/>
                <a:ext cx="406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7" name=""/>
              <p:cNvSpPr/>
              <p:nvPr/>
            </p:nvSpPr>
            <p:spPr>
              <a:xfrm>
                <a:off x="3879000" y="3500280"/>
                <a:ext cx="40680" cy="247680"/>
              </a:xfrm>
              <a:custGeom>
                <a:avLst/>
                <a:gdLst/>
                <a:ahLst/>
                <a:rect l="l" t="t" r="r" b="b"/>
                <a:pathLst>
                  <a:path w="18" h="156">
                    <a:moveTo>
                      <a:pt x="18" y="150"/>
                    </a:moveTo>
                    <a:lnTo>
                      <a:pt x="0" y="156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18" y="15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8" name=""/>
              <p:cNvSpPr/>
              <p:nvPr/>
            </p:nvSpPr>
            <p:spPr>
              <a:xfrm flipH="1">
                <a:off x="3878640" y="3738600"/>
                <a:ext cx="406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9" name=""/>
              <p:cNvSpPr/>
              <p:nvPr/>
            </p:nvSpPr>
            <p:spPr>
              <a:xfrm flipV="1">
                <a:off x="3879000" y="3500280"/>
                <a:ext cx="27000" cy="247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0" name=""/>
              <p:cNvSpPr/>
              <p:nvPr/>
            </p:nvSpPr>
            <p:spPr>
              <a:xfrm>
                <a:off x="3974040" y="4330440"/>
                <a:ext cx="96480" cy="552600"/>
              </a:xfrm>
              <a:custGeom>
                <a:avLst/>
                <a:gdLst/>
                <a:ahLst/>
                <a:rect l="l" t="t" r="r" b="b"/>
                <a:pathLst>
                  <a:path w="43" h="348">
                    <a:moveTo>
                      <a:pt x="18" y="348"/>
                    </a:moveTo>
                    <a:lnTo>
                      <a:pt x="18" y="348"/>
                    </a:lnTo>
                    <a:lnTo>
                      <a:pt x="43" y="0"/>
                    </a:lnTo>
                    <a:lnTo>
                      <a:pt x="0" y="12"/>
                    </a:lnTo>
                    <a:lnTo>
                      <a:pt x="18" y="34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1" name=""/>
              <p:cNvSpPr/>
              <p:nvPr/>
            </p:nvSpPr>
            <p:spPr>
              <a:xfrm flipV="1">
                <a:off x="4014720" y="4330080"/>
                <a:ext cx="56160" cy="552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2" name=""/>
              <p:cNvSpPr/>
              <p:nvPr/>
            </p:nvSpPr>
            <p:spPr>
              <a:xfrm flipH="1">
                <a:off x="3974040" y="4330440"/>
                <a:ext cx="964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3" name=""/>
              <p:cNvSpPr/>
              <p:nvPr/>
            </p:nvSpPr>
            <p:spPr>
              <a:xfrm>
                <a:off x="3920040" y="3719520"/>
                <a:ext cx="204840" cy="630000"/>
              </a:xfrm>
              <a:custGeom>
                <a:avLst/>
                <a:gdLst/>
                <a:ahLst/>
                <a:rect l="l" t="t" r="r" b="b"/>
                <a:pathLst>
                  <a:path w="91" h="397">
                    <a:moveTo>
                      <a:pt x="24" y="397"/>
                    </a:moveTo>
                    <a:lnTo>
                      <a:pt x="67" y="385"/>
                    </a:lnTo>
                    <a:lnTo>
                      <a:pt x="91" y="0"/>
                    </a:lnTo>
                    <a:lnTo>
                      <a:pt x="0" y="12"/>
                    </a:lnTo>
                    <a:lnTo>
                      <a:pt x="24" y="397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4" name=""/>
              <p:cNvSpPr/>
              <p:nvPr/>
            </p:nvSpPr>
            <p:spPr>
              <a:xfrm flipV="1">
                <a:off x="3974040" y="4330080"/>
                <a:ext cx="964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5" name=""/>
              <p:cNvSpPr/>
              <p:nvPr/>
            </p:nvSpPr>
            <p:spPr>
              <a:xfrm flipV="1">
                <a:off x="4070880" y="3719160"/>
                <a:ext cx="54000" cy="6109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6" name=""/>
              <p:cNvSpPr/>
              <p:nvPr/>
            </p:nvSpPr>
            <p:spPr>
              <a:xfrm flipH="1">
                <a:off x="3919680" y="3719520"/>
                <a:ext cx="2048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7" name=""/>
              <p:cNvSpPr/>
              <p:nvPr/>
            </p:nvSpPr>
            <p:spPr>
              <a:xfrm>
                <a:off x="3906000" y="3481200"/>
                <a:ext cx="245880" cy="257400"/>
              </a:xfrm>
              <a:custGeom>
                <a:avLst/>
                <a:gdLst/>
                <a:ahLst/>
                <a:rect l="l" t="t" r="r" b="b"/>
                <a:pathLst>
                  <a:path w="109" h="162">
                    <a:moveTo>
                      <a:pt x="6" y="162"/>
                    </a:moveTo>
                    <a:lnTo>
                      <a:pt x="97" y="150"/>
                    </a:lnTo>
                    <a:lnTo>
                      <a:pt x="109" y="0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6" y="16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8" name=""/>
              <p:cNvSpPr/>
              <p:nvPr/>
            </p:nvSpPr>
            <p:spPr>
              <a:xfrm flipV="1">
                <a:off x="3920040" y="3719160"/>
                <a:ext cx="2048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9" name=""/>
              <p:cNvSpPr/>
              <p:nvPr/>
            </p:nvSpPr>
            <p:spPr>
              <a:xfrm flipV="1">
                <a:off x="4125240" y="3481200"/>
                <a:ext cx="27000" cy="238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0" name=""/>
              <p:cNvSpPr/>
              <p:nvPr/>
            </p:nvSpPr>
            <p:spPr>
              <a:xfrm flipH="1">
                <a:off x="3905640" y="3481200"/>
                <a:ext cx="2458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1" name=""/>
              <p:cNvSpPr/>
              <p:nvPr/>
            </p:nvSpPr>
            <p:spPr>
              <a:xfrm>
                <a:off x="4179240" y="3757680"/>
                <a:ext cx="121680" cy="123840"/>
              </a:xfrm>
              <a:custGeom>
                <a:avLst/>
                <a:gdLst/>
                <a:ahLst/>
                <a:rect l="l" t="t" r="r" b="b"/>
                <a:pathLst>
                  <a:path w="54" h="78">
                    <a:moveTo>
                      <a:pt x="54" y="78"/>
                    </a:moveTo>
                    <a:lnTo>
                      <a:pt x="54" y="78"/>
                    </a:lnTo>
                    <a:lnTo>
                      <a:pt x="30" y="0"/>
                    </a:lnTo>
                    <a:lnTo>
                      <a:pt x="0" y="6"/>
                    </a:lnTo>
                    <a:lnTo>
                      <a:pt x="54" y="7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2" name=""/>
              <p:cNvSpPr/>
              <p:nvPr/>
            </p:nvSpPr>
            <p:spPr>
              <a:xfrm flipH="1" flipV="1">
                <a:off x="4246920" y="3757680"/>
                <a:ext cx="54000" cy="123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3" name=""/>
              <p:cNvSpPr/>
              <p:nvPr/>
            </p:nvSpPr>
            <p:spPr>
              <a:xfrm flipH="1">
                <a:off x="4178880" y="3757680"/>
                <a:ext cx="673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4" name=""/>
              <p:cNvSpPr/>
              <p:nvPr/>
            </p:nvSpPr>
            <p:spPr>
              <a:xfrm>
                <a:off x="3906000" y="3481200"/>
                <a:ext cx="340560" cy="285840"/>
              </a:xfrm>
              <a:custGeom>
                <a:avLst/>
                <a:gdLst/>
                <a:ahLst/>
                <a:rect l="l" t="t" r="r" b="b"/>
                <a:pathLst>
                  <a:path w="151" h="180">
                    <a:moveTo>
                      <a:pt x="121" y="180"/>
                    </a:moveTo>
                    <a:lnTo>
                      <a:pt x="151" y="174"/>
                    </a:lnTo>
                    <a:lnTo>
                      <a:pt x="109" y="0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121" y="18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5" name=""/>
              <p:cNvSpPr/>
              <p:nvPr/>
            </p:nvSpPr>
            <p:spPr>
              <a:xfrm flipV="1">
                <a:off x="4179240" y="3757680"/>
                <a:ext cx="673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6" name=""/>
              <p:cNvSpPr/>
              <p:nvPr/>
            </p:nvSpPr>
            <p:spPr>
              <a:xfrm flipH="1" flipV="1">
                <a:off x="4152240" y="3481200"/>
                <a:ext cx="94320" cy="276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7" name=""/>
              <p:cNvSpPr/>
              <p:nvPr/>
            </p:nvSpPr>
            <p:spPr>
              <a:xfrm flipH="1">
                <a:off x="3905640" y="3481200"/>
                <a:ext cx="2458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8" name=""/>
              <p:cNvSpPr/>
              <p:nvPr/>
            </p:nvSpPr>
            <p:spPr>
              <a:xfrm>
                <a:off x="4014720" y="3767040"/>
                <a:ext cx="286200" cy="133200"/>
              </a:xfrm>
              <a:custGeom>
                <a:avLst/>
                <a:gdLst/>
                <a:ahLst/>
                <a:rect l="l" t="t" r="r" b="b"/>
                <a:pathLst>
                  <a:path w="127" h="84">
                    <a:moveTo>
                      <a:pt x="127" y="72"/>
                    </a:moveTo>
                    <a:lnTo>
                      <a:pt x="127" y="72"/>
                    </a:lnTo>
                    <a:lnTo>
                      <a:pt x="19" y="84"/>
                    </a:lnTo>
                    <a:lnTo>
                      <a:pt x="0" y="12"/>
                    </a:lnTo>
                    <a:lnTo>
                      <a:pt x="73" y="0"/>
                    </a:lnTo>
                    <a:lnTo>
                      <a:pt x="127" y="7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9" name=""/>
              <p:cNvSpPr/>
              <p:nvPr/>
            </p:nvSpPr>
            <p:spPr>
              <a:xfrm flipH="1">
                <a:off x="4057560" y="3881520"/>
                <a:ext cx="243360" cy="18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0" name=""/>
              <p:cNvSpPr/>
              <p:nvPr/>
            </p:nvSpPr>
            <p:spPr>
              <a:xfrm flipH="1" flipV="1">
                <a:off x="4014360" y="3785760"/>
                <a:ext cx="42840" cy="114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1" name=""/>
              <p:cNvSpPr/>
              <p:nvPr/>
            </p:nvSpPr>
            <p:spPr>
              <a:xfrm flipV="1">
                <a:off x="4014720" y="3766680"/>
                <a:ext cx="1645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2" name=""/>
              <p:cNvSpPr/>
              <p:nvPr/>
            </p:nvSpPr>
            <p:spPr>
              <a:xfrm>
                <a:off x="3906000" y="3500280"/>
                <a:ext cx="272880" cy="285840"/>
              </a:xfrm>
              <a:custGeom>
                <a:avLst/>
                <a:gdLst/>
                <a:ahLst/>
                <a:rect l="l" t="t" r="r" b="b"/>
                <a:pathLst>
                  <a:path w="121" h="180">
                    <a:moveTo>
                      <a:pt x="121" y="168"/>
                    </a:moveTo>
                    <a:lnTo>
                      <a:pt x="48" y="18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21" y="16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3" name=""/>
              <p:cNvSpPr/>
              <p:nvPr/>
            </p:nvSpPr>
            <p:spPr>
              <a:xfrm flipH="1">
                <a:off x="4014360" y="3767040"/>
                <a:ext cx="1645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4" name=""/>
              <p:cNvSpPr/>
              <p:nvPr/>
            </p:nvSpPr>
            <p:spPr>
              <a:xfrm flipH="1" flipV="1">
                <a:off x="3905640" y="3500280"/>
                <a:ext cx="108360" cy="285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5" name=""/>
              <p:cNvSpPr/>
              <p:nvPr/>
            </p:nvSpPr>
            <p:spPr>
              <a:xfrm>
                <a:off x="4287600" y="4454280"/>
                <a:ext cx="162000" cy="390600"/>
              </a:xfrm>
              <a:custGeom>
                <a:avLst/>
                <a:gdLst/>
                <a:ahLst/>
                <a:rect l="l" t="t" r="r" b="b"/>
                <a:pathLst>
                  <a:path w="72" h="246">
                    <a:moveTo>
                      <a:pt x="72" y="246"/>
                    </a:moveTo>
                    <a:lnTo>
                      <a:pt x="72" y="246"/>
                    </a:lnTo>
                    <a:lnTo>
                      <a:pt x="42" y="0"/>
                    </a:lnTo>
                    <a:lnTo>
                      <a:pt x="0" y="6"/>
                    </a:lnTo>
                    <a:lnTo>
                      <a:pt x="72" y="246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6" name=""/>
              <p:cNvSpPr/>
              <p:nvPr/>
            </p:nvSpPr>
            <p:spPr>
              <a:xfrm flipH="1" flipV="1">
                <a:off x="4381920" y="4453920"/>
                <a:ext cx="67320" cy="390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7" name=""/>
              <p:cNvSpPr/>
              <p:nvPr/>
            </p:nvSpPr>
            <p:spPr>
              <a:xfrm flipH="1">
                <a:off x="4287600" y="4454280"/>
                <a:ext cx="943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8" name=""/>
              <p:cNvSpPr/>
              <p:nvPr/>
            </p:nvSpPr>
            <p:spPr>
              <a:xfrm>
                <a:off x="4057560" y="3881520"/>
                <a:ext cx="324720" cy="582480"/>
              </a:xfrm>
              <a:custGeom>
                <a:avLst/>
                <a:gdLst/>
                <a:ahLst/>
                <a:rect l="l" t="t" r="r" b="b"/>
                <a:pathLst>
                  <a:path w="144" h="367">
                    <a:moveTo>
                      <a:pt x="102" y="367"/>
                    </a:moveTo>
                    <a:lnTo>
                      <a:pt x="144" y="361"/>
                    </a:lnTo>
                    <a:lnTo>
                      <a:pt x="108" y="0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102" y="367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9" name=""/>
              <p:cNvSpPr/>
              <p:nvPr/>
            </p:nvSpPr>
            <p:spPr>
              <a:xfrm flipV="1">
                <a:off x="4287600" y="4453920"/>
                <a:ext cx="943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0" name=""/>
              <p:cNvSpPr/>
              <p:nvPr/>
            </p:nvSpPr>
            <p:spPr>
              <a:xfrm flipH="1" flipV="1">
                <a:off x="4300560" y="3881160"/>
                <a:ext cx="81000" cy="572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1" name=""/>
              <p:cNvSpPr/>
              <p:nvPr/>
            </p:nvSpPr>
            <p:spPr>
              <a:xfrm flipH="1">
                <a:off x="4057560" y="3881520"/>
                <a:ext cx="243360" cy="18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2" name=""/>
              <p:cNvSpPr/>
              <p:nvPr/>
            </p:nvSpPr>
            <p:spPr>
              <a:xfrm>
                <a:off x="4152240" y="4464000"/>
                <a:ext cx="297360" cy="419040"/>
              </a:xfrm>
              <a:custGeom>
                <a:avLst/>
                <a:gdLst/>
                <a:ahLst/>
                <a:rect l="l" t="t" r="r" b="b"/>
                <a:pathLst>
                  <a:path w="132" h="264">
                    <a:moveTo>
                      <a:pt x="132" y="240"/>
                    </a:moveTo>
                    <a:lnTo>
                      <a:pt x="132" y="240"/>
                    </a:lnTo>
                    <a:lnTo>
                      <a:pt x="24" y="264"/>
                    </a:lnTo>
                    <a:lnTo>
                      <a:pt x="0" y="12"/>
                    </a:lnTo>
                    <a:lnTo>
                      <a:pt x="60" y="0"/>
                    </a:lnTo>
                    <a:lnTo>
                      <a:pt x="132" y="240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3" name=""/>
              <p:cNvSpPr/>
              <p:nvPr/>
            </p:nvSpPr>
            <p:spPr>
              <a:xfrm flipH="1">
                <a:off x="4206600" y="4844880"/>
                <a:ext cx="24336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4" name=""/>
              <p:cNvSpPr/>
              <p:nvPr/>
            </p:nvSpPr>
            <p:spPr>
              <a:xfrm flipH="1" flipV="1">
                <a:off x="4152240" y="4482720"/>
                <a:ext cx="54000" cy="399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5" name=""/>
              <p:cNvSpPr/>
              <p:nvPr/>
            </p:nvSpPr>
            <p:spPr>
              <a:xfrm flipV="1">
                <a:off x="4152240" y="4463640"/>
                <a:ext cx="1353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6" name=""/>
              <p:cNvSpPr/>
              <p:nvPr/>
            </p:nvSpPr>
            <p:spPr>
              <a:xfrm>
                <a:off x="4057560" y="3900240"/>
                <a:ext cx="230040" cy="582840"/>
              </a:xfrm>
              <a:custGeom>
                <a:avLst/>
                <a:gdLst/>
                <a:ahLst/>
                <a:rect l="l" t="t" r="r" b="b"/>
                <a:pathLst>
                  <a:path w="102" h="367">
                    <a:moveTo>
                      <a:pt x="102" y="355"/>
                    </a:moveTo>
                    <a:lnTo>
                      <a:pt x="42" y="367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02" y="355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7" name=""/>
              <p:cNvSpPr/>
              <p:nvPr/>
            </p:nvSpPr>
            <p:spPr>
              <a:xfrm flipH="1">
                <a:off x="4152240" y="4464000"/>
                <a:ext cx="1353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8" name=""/>
              <p:cNvSpPr/>
              <p:nvPr/>
            </p:nvSpPr>
            <p:spPr>
              <a:xfrm flipH="1" flipV="1">
                <a:off x="4057560" y="3899880"/>
                <a:ext cx="94320" cy="582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9" name=""/>
              <p:cNvSpPr/>
              <p:nvPr/>
            </p:nvSpPr>
            <p:spPr>
              <a:xfrm>
                <a:off x="4206600" y="4844880"/>
                <a:ext cx="392040" cy="304920"/>
              </a:xfrm>
              <a:custGeom>
                <a:avLst/>
                <a:gdLst/>
                <a:ahLst/>
                <a:rect l="l" t="t" r="r" b="b"/>
                <a:pathLst>
                  <a:path w="174" h="192">
                    <a:moveTo>
                      <a:pt x="0" y="24"/>
                    </a:moveTo>
                    <a:lnTo>
                      <a:pt x="66" y="192"/>
                    </a:lnTo>
                    <a:lnTo>
                      <a:pt x="174" y="168"/>
                    </a:lnTo>
                    <a:lnTo>
                      <a:pt x="108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0" name=""/>
              <p:cNvSpPr/>
              <p:nvPr/>
            </p:nvSpPr>
            <p:spPr>
              <a:xfrm>
                <a:off x="4355280" y="5111640"/>
                <a:ext cx="406080" cy="76320"/>
              </a:xfrm>
              <a:custGeom>
                <a:avLst/>
                <a:gdLst/>
                <a:ahLst/>
                <a:rect l="l" t="t" r="r" b="b"/>
                <a:pathLst>
                  <a:path w="180" h="48">
                    <a:moveTo>
                      <a:pt x="0" y="24"/>
                    </a:moveTo>
                    <a:lnTo>
                      <a:pt x="72" y="48"/>
                    </a:lnTo>
                    <a:lnTo>
                      <a:pt x="180" y="24"/>
                    </a:lnTo>
                    <a:lnTo>
                      <a:pt x="108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1" name=""/>
              <p:cNvSpPr/>
              <p:nvPr/>
            </p:nvSpPr>
            <p:spPr>
              <a:xfrm>
                <a:off x="4517280" y="5149800"/>
                <a:ext cx="392760" cy="181080"/>
              </a:xfrm>
              <a:custGeom>
                <a:avLst/>
                <a:gdLst/>
                <a:ahLst/>
                <a:rect l="l" t="t" r="r" b="b"/>
                <a:pathLst>
                  <a:path w="174" h="114">
                    <a:moveTo>
                      <a:pt x="0" y="24"/>
                    </a:moveTo>
                    <a:lnTo>
                      <a:pt x="66" y="114"/>
                    </a:lnTo>
                    <a:lnTo>
                      <a:pt x="174" y="84"/>
                    </a:lnTo>
                    <a:lnTo>
                      <a:pt x="108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2" name=""/>
              <p:cNvSpPr/>
              <p:nvPr/>
            </p:nvSpPr>
            <p:spPr>
              <a:xfrm>
                <a:off x="4788000" y="5321160"/>
                <a:ext cx="284400" cy="95400"/>
              </a:xfrm>
              <a:custGeom>
                <a:avLst/>
                <a:gdLst/>
                <a:ahLst/>
                <a:rect l="l" t="t" r="r" b="b"/>
                <a:pathLst>
                  <a:path w="126" h="60">
                    <a:moveTo>
                      <a:pt x="126" y="60"/>
                    </a:moveTo>
                    <a:lnTo>
                      <a:pt x="126" y="60"/>
                    </a:lnTo>
                    <a:lnTo>
                      <a:pt x="72" y="0"/>
                    </a:lnTo>
                    <a:lnTo>
                      <a:pt x="0" y="18"/>
                    </a:lnTo>
                    <a:lnTo>
                      <a:pt x="126" y="60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3" name=""/>
              <p:cNvSpPr/>
              <p:nvPr/>
            </p:nvSpPr>
            <p:spPr>
              <a:xfrm flipH="1" flipV="1">
                <a:off x="4950720" y="5320800"/>
                <a:ext cx="121680" cy="95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4" name=""/>
              <p:cNvSpPr/>
              <p:nvPr/>
            </p:nvSpPr>
            <p:spPr>
              <a:xfrm flipH="1">
                <a:off x="4787640" y="5321160"/>
                <a:ext cx="16236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5" name=""/>
              <p:cNvSpPr/>
              <p:nvPr/>
            </p:nvSpPr>
            <p:spPr>
              <a:xfrm>
                <a:off x="4666320" y="5283000"/>
                <a:ext cx="284400" cy="66960"/>
              </a:xfrm>
              <a:custGeom>
                <a:avLst/>
                <a:gdLst/>
                <a:ahLst/>
                <a:rect l="l" t="t" r="r" b="b"/>
                <a:pathLst>
                  <a:path w="126" h="42">
                    <a:moveTo>
                      <a:pt x="54" y="42"/>
                    </a:moveTo>
                    <a:lnTo>
                      <a:pt x="126" y="24"/>
                    </a:lnTo>
                    <a:lnTo>
                      <a:pt x="108" y="0"/>
                    </a:lnTo>
                    <a:lnTo>
                      <a:pt x="0" y="30"/>
                    </a:lnTo>
                    <a:lnTo>
                      <a:pt x="0" y="30"/>
                    </a:lnTo>
                    <a:lnTo>
                      <a:pt x="54" y="42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160" bIns="20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6" name=""/>
              <p:cNvSpPr/>
              <p:nvPr/>
            </p:nvSpPr>
            <p:spPr>
              <a:xfrm flipV="1">
                <a:off x="4788000" y="5321160"/>
                <a:ext cx="16236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7" name=""/>
              <p:cNvSpPr/>
              <p:nvPr/>
            </p:nvSpPr>
            <p:spPr>
              <a:xfrm flipH="1" flipV="1">
                <a:off x="4910400" y="5283000"/>
                <a:ext cx="4032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8" name=""/>
              <p:cNvSpPr/>
              <p:nvPr/>
            </p:nvSpPr>
            <p:spPr>
              <a:xfrm flipH="1">
                <a:off x="4665960" y="5283000"/>
                <a:ext cx="243720" cy="47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9" name=""/>
              <p:cNvSpPr/>
              <p:nvPr/>
            </p:nvSpPr>
            <p:spPr>
              <a:xfrm>
                <a:off x="4720680" y="5349960"/>
                <a:ext cx="351720" cy="114120"/>
              </a:xfrm>
              <a:custGeom>
                <a:avLst/>
                <a:gdLst/>
                <a:ahLst/>
                <a:rect l="l" t="t" r="r" b="b"/>
                <a:pathLst>
                  <a:path w="156" h="72">
                    <a:moveTo>
                      <a:pt x="156" y="42"/>
                    </a:moveTo>
                    <a:lnTo>
                      <a:pt x="156" y="42"/>
                    </a:lnTo>
                    <a:lnTo>
                      <a:pt x="48" y="72"/>
                    </a:lnTo>
                    <a:lnTo>
                      <a:pt x="0" y="12"/>
                    </a:lnTo>
                    <a:lnTo>
                      <a:pt x="30" y="0"/>
                    </a:lnTo>
                    <a:lnTo>
                      <a:pt x="156" y="42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0" name=""/>
              <p:cNvSpPr/>
              <p:nvPr/>
            </p:nvSpPr>
            <p:spPr>
              <a:xfrm flipH="1">
                <a:off x="4829040" y="5416560"/>
                <a:ext cx="24336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1" name=""/>
              <p:cNvSpPr/>
              <p:nvPr/>
            </p:nvSpPr>
            <p:spPr>
              <a:xfrm flipH="1" flipV="1">
                <a:off x="4720320" y="5368320"/>
                <a:ext cx="108360" cy="95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2" name=""/>
              <p:cNvSpPr/>
              <p:nvPr/>
            </p:nvSpPr>
            <p:spPr>
              <a:xfrm flipV="1">
                <a:off x="4720680" y="5349960"/>
                <a:ext cx="67320" cy="18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3" name=""/>
              <p:cNvSpPr/>
              <p:nvPr/>
            </p:nvSpPr>
            <p:spPr>
              <a:xfrm>
                <a:off x="4666320" y="5330880"/>
                <a:ext cx="121680" cy="37800"/>
              </a:xfrm>
              <a:custGeom>
                <a:avLst/>
                <a:gdLst/>
                <a:ahLst/>
                <a:rect l="l" t="t" r="r" b="b"/>
                <a:pathLst>
                  <a:path w="54" h="24">
                    <a:moveTo>
                      <a:pt x="54" y="12"/>
                    </a:moveTo>
                    <a:lnTo>
                      <a:pt x="24" y="2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54" y="12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4" name=""/>
              <p:cNvSpPr/>
              <p:nvPr/>
            </p:nvSpPr>
            <p:spPr>
              <a:xfrm flipH="1">
                <a:off x="4720320" y="5349960"/>
                <a:ext cx="67320" cy="18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5" name=""/>
              <p:cNvSpPr/>
              <p:nvPr/>
            </p:nvSpPr>
            <p:spPr>
              <a:xfrm flipH="1" flipV="1">
                <a:off x="4666320" y="5330520"/>
                <a:ext cx="54000" cy="37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6" name=""/>
              <p:cNvSpPr/>
              <p:nvPr/>
            </p:nvSpPr>
            <p:spPr>
              <a:xfrm>
                <a:off x="4829040" y="5416560"/>
                <a:ext cx="419400" cy="142920"/>
              </a:xfrm>
              <a:custGeom>
                <a:avLst/>
                <a:gdLst/>
                <a:ahLst/>
                <a:rect l="l" t="t" r="r" b="b"/>
                <a:pathLst>
                  <a:path w="186" h="90">
                    <a:moveTo>
                      <a:pt x="0" y="30"/>
                    </a:moveTo>
                    <a:lnTo>
                      <a:pt x="78" y="90"/>
                    </a:lnTo>
                    <a:lnTo>
                      <a:pt x="186" y="66"/>
                    </a:lnTo>
                    <a:lnTo>
                      <a:pt x="108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9999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7" name=""/>
              <p:cNvSpPr/>
              <p:nvPr/>
            </p:nvSpPr>
            <p:spPr>
              <a:xfrm flipV="1">
                <a:off x="7143120" y="2471760"/>
                <a:ext cx="216720" cy="328752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8" name=""/>
              <p:cNvSpPr/>
              <p:nvPr/>
            </p:nvSpPr>
            <p:spPr>
              <a:xfrm>
                <a:off x="7143120" y="5759280"/>
                <a:ext cx="9432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9" name=""/>
              <p:cNvSpPr/>
              <p:nvPr/>
            </p:nvSpPr>
            <p:spPr>
              <a:xfrm>
                <a:off x="7184160" y="5140080"/>
                <a:ext cx="9432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0" name=""/>
              <p:cNvSpPr/>
              <p:nvPr/>
            </p:nvSpPr>
            <p:spPr>
              <a:xfrm>
                <a:off x="7224480" y="4502160"/>
                <a:ext cx="943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1" name=""/>
              <p:cNvSpPr/>
              <p:nvPr/>
            </p:nvSpPr>
            <p:spPr>
              <a:xfrm>
                <a:off x="7264800" y="3843360"/>
                <a:ext cx="950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2" name=""/>
              <p:cNvSpPr/>
              <p:nvPr/>
            </p:nvSpPr>
            <p:spPr>
              <a:xfrm>
                <a:off x="7305840" y="3166920"/>
                <a:ext cx="9432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3" name=""/>
              <p:cNvSpPr/>
              <p:nvPr/>
            </p:nvSpPr>
            <p:spPr>
              <a:xfrm>
                <a:off x="7360200" y="2471760"/>
                <a:ext cx="943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4" name=""/>
              <p:cNvSpPr/>
              <p:nvPr/>
            </p:nvSpPr>
            <p:spPr>
              <a:xfrm>
                <a:off x="7300800" y="5683320"/>
                <a:ext cx="11340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5" name=""/>
              <p:cNvSpPr/>
              <p:nvPr/>
            </p:nvSpPr>
            <p:spPr>
              <a:xfrm>
                <a:off x="7327800" y="5064120"/>
                <a:ext cx="22608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50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6" name=""/>
              <p:cNvSpPr/>
              <p:nvPr/>
            </p:nvSpPr>
            <p:spPr>
              <a:xfrm>
                <a:off x="7361640" y="4425840"/>
                <a:ext cx="33876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100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7" name=""/>
              <p:cNvSpPr/>
              <p:nvPr/>
            </p:nvSpPr>
            <p:spPr>
              <a:xfrm>
                <a:off x="7402680" y="3767040"/>
                <a:ext cx="33876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150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8" name=""/>
              <p:cNvSpPr/>
              <p:nvPr/>
            </p:nvSpPr>
            <p:spPr>
              <a:xfrm>
                <a:off x="7445520" y="3090600"/>
                <a:ext cx="33876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200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9" name=""/>
              <p:cNvSpPr/>
              <p:nvPr/>
            </p:nvSpPr>
            <p:spPr>
              <a:xfrm>
                <a:off x="7499160" y="2395440"/>
                <a:ext cx="33876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250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0" name=""/>
              <p:cNvSpPr/>
              <p:nvPr/>
            </p:nvSpPr>
            <p:spPr>
              <a:xfrm>
                <a:off x="7762680" y="4052880"/>
                <a:ext cx="65376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$/MWh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1" name=""/>
              <p:cNvSpPr/>
              <p:nvPr/>
            </p:nvSpPr>
            <p:spPr>
              <a:xfrm>
                <a:off x="1949400" y="5454720"/>
                <a:ext cx="47376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Time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2" name=""/>
              <p:cNvSpPr/>
              <p:nvPr/>
            </p:nvSpPr>
            <p:spPr>
              <a:xfrm>
                <a:off x="7082280" y="6369120"/>
                <a:ext cx="48492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Zone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4E5533F-A47B-41B4-8D8C-86454CE9EF60}" type="slidenum">
              <a:t>27</a:t>
            </a:fld>
          </a:p>
        </p:txBody>
      </p:sp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3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NY-ISO Real-Time Prices</a:t>
            </a:r>
            <a:br>
              <a:rPr sz="4000"/>
            </a:b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June 1, 2000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1804" name=""/>
          <p:cNvGrpSpPr/>
          <p:nvPr/>
        </p:nvGrpSpPr>
        <p:grpSpPr>
          <a:xfrm>
            <a:off x="976320" y="1922400"/>
            <a:ext cx="7674120" cy="4794480"/>
            <a:chOff x="976320" y="1922400"/>
            <a:chExt cx="7674120" cy="4794480"/>
          </a:xfrm>
        </p:grpSpPr>
        <p:grpSp>
          <p:nvGrpSpPr>
            <p:cNvPr id="1805" name=""/>
            <p:cNvGrpSpPr/>
            <p:nvPr/>
          </p:nvGrpSpPr>
          <p:grpSpPr>
            <a:xfrm>
              <a:off x="976320" y="1922400"/>
              <a:ext cx="6455160" cy="4794480"/>
              <a:chOff x="976320" y="1922400"/>
              <a:chExt cx="6455160" cy="4794480"/>
            </a:xfrm>
          </p:grpSpPr>
          <p:sp>
            <p:nvSpPr>
              <p:cNvPr id="1806" name=""/>
              <p:cNvSpPr/>
              <p:nvPr/>
            </p:nvSpPr>
            <p:spPr>
              <a:xfrm>
                <a:off x="2004480" y="4505040"/>
                <a:ext cx="5208120" cy="1724040"/>
              </a:xfrm>
              <a:custGeom>
                <a:avLst/>
                <a:gdLst/>
                <a:ahLst/>
                <a:rect l="l" t="t" r="r" b="b"/>
                <a:pathLst>
                  <a:path w="2281" h="1086">
                    <a:moveTo>
                      <a:pt x="0" y="156"/>
                    </a:moveTo>
                    <a:lnTo>
                      <a:pt x="786" y="0"/>
                    </a:lnTo>
                    <a:lnTo>
                      <a:pt x="2281" y="822"/>
                    </a:lnTo>
                    <a:lnTo>
                      <a:pt x="1363" y="1086"/>
                    </a:lnTo>
                    <a:lnTo>
                      <a:pt x="0" y="156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7" name=""/>
              <p:cNvSpPr/>
              <p:nvPr/>
            </p:nvSpPr>
            <p:spPr>
              <a:xfrm>
                <a:off x="1867680" y="1922400"/>
                <a:ext cx="1931040" cy="2830320"/>
              </a:xfrm>
              <a:custGeom>
                <a:avLst/>
                <a:gdLst/>
                <a:ahLst/>
                <a:rect l="l" t="t" r="r" b="b"/>
                <a:pathLst>
                  <a:path w="846" h="1783">
                    <a:moveTo>
                      <a:pt x="60" y="1783"/>
                    </a:moveTo>
                    <a:lnTo>
                      <a:pt x="0" y="72"/>
                    </a:lnTo>
                    <a:lnTo>
                      <a:pt x="828" y="0"/>
                    </a:lnTo>
                    <a:lnTo>
                      <a:pt x="846" y="1627"/>
                    </a:lnTo>
                    <a:lnTo>
                      <a:pt x="60" y="1783"/>
                    </a:lnTo>
                    <a:close/>
                  </a:path>
                </a:pathLst>
              </a:cu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8" name=""/>
              <p:cNvSpPr/>
              <p:nvPr/>
            </p:nvSpPr>
            <p:spPr>
              <a:xfrm>
                <a:off x="3758040" y="1922400"/>
                <a:ext cx="3673440" cy="3887640"/>
              </a:xfrm>
              <a:custGeom>
                <a:avLst/>
                <a:gdLst/>
                <a:ahLst/>
                <a:rect l="l" t="t" r="r" b="b"/>
                <a:pathLst>
                  <a:path w="1609" h="2449">
                    <a:moveTo>
                      <a:pt x="18" y="1627"/>
                    </a:moveTo>
                    <a:lnTo>
                      <a:pt x="0" y="0"/>
                    </a:lnTo>
                    <a:lnTo>
                      <a:pt x="1609" y="378"/>
                    </a:lnTo>
                    <a:lnTo>
                      <a:pt x="1513" y="2449"/>
                    </a:lnTo>
                    <a:lnTo>
                      <a:pt x="18" y="1627"/>
                    </a:lnTo>
                    <a:close/>
                  </a:path>
                </a:pathLst>
              </a:cu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9" name=""/>
              <p:cNvSpPr/>
              <p:nvPr/>
            </p:nvSpPr>
            <p:spPr>
              <a:xfrm>
                <a:off x="2004480" y="4505040"/>
                <a:ext cx="5208120" cy="1305000"/>
              </a:xfrm>
              <a:custGeom>
                <a:avLst/>
                <a:gdLst/>
                <a:ahLst/>
                <a:rect l="l" t="t" r="r" b="b"/>
                <a:pathLst>
                  <a:path w="380" h="137">
                    <a:moveTo>
                      <a:pt x="0" y="26"/>
                    </a:moveTo>
                    <a:lnTo>
                      <a:pt x="131" y="0"/>
                    </a:lnTo>
                    <a:lnTo>
                      <a:pt x="380" y="137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0" name=""/>
              <p:cNvSpPr/>
              <p:nvPr/>
            </p:nvSpPr>
            <p:spPr>
              <a:xfrm>
                <a:off x="1977120" y="4008240"/>
                <a:ext cx="5276520" cy="1182600"/>
              </a:xfrm>
              <a:custGeom>
                <a:avLst/>
                <a:gdLst/>
                <a:ahLst/>
                <a:rect l="l" t="t" r="r" b="b"/>
                <a:pathLst>
                  <a:path w="385" h="124">
                    <a:moveTo>
                      <a:pt x="0" y="24"/>
                    </a:moveTo>
                    <a:lnTo>
                      <a:pt x="132" y="0"/>
                    </a:lnTo>
                    <a:lnTo>
                      <a:pt x="385" y="124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1" name=""/>
              <p:cNvSpPr/>
              <p:nvPr/>
            </p:nvSpPr>
            <p:spPr>
              <a:xfrm>
                <a:off x="1950120" y="3503520"/>
                <a:ext cx="5344920" cy="1049400"/>
              </a:xfrm>
              <a:custGeom>
                <a:avLst/>
                <a:gdLst/>
                <a:ahLst/>
                <a:rect l="l" t="t" r="r" b="b"/>
                <a:pathLst>
                  <a:path w="390" h="110">
                    <a:moveTo>
                      <a:pt x="0" y="21"/>
                    </a:moveTo>
                    <a:lnTo>
                      <a:pt x="134" y="0"/>
                    </a:lnTo>
                    <a:lnTo>
                      <a:pt x="390" y="11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2" name=""/>
              <p:cNvSpPr/>
              <p:nvPr/>
            </p:nvSpPr>
            <p:spPr>
              <a:xfrm>
                <a:off x="1922760" y="2989080"/>
                <a:ext cx="5413320" cy="905040"/>
              </a:xfrm>
              <a:custGeom>
                <a:avLst/>
                <a:gdLst/>
                <a:ahLst/>
                <a:rect l="l" t="t" r="r" b="b"/>
                <a:pathLst>
                  <a:path w="395" h="95">
                    <a:moveTo>
                      <a:pt x="0" y="18"/>
                    </a:moveTo>
                    <a:lnTo>
                      <a:pt x="135" y="0"/>
                    </a:lnTo>
                    <a:lnTo>
                      <a:pt x="395" y="95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3" name=""/>
              <p:cNvSpPr/>
              <p:nvPr/>
            </p:nvSpPr>
            <p:spPr>
              <a:xfrm>
                <a:off x="1895040" y="2465280"/>
                <a:ext cx="5481720" cy="752400"/>
              </a:xfrm>
              <a:custGeom>
                <a:avLst/>
                <a:gdLst/>
                <a:ahLst/>
                <a:rect l="l" t="t" r="r" b="b"/>
                <a:pathLst>
                  <a:path w="400" h="79">
                    <a:moveTo>
                      <a:pt x="0" y="15"/>
                    </a:moveTo>
                    <a:lnTo>
                      <a:pt x="137" y="0"/>
                    </a:lnTo>
                    <a:lnTo>
                      <a:pt x="400" y="79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4" name=""/>
              <p:cNvSpPr/>
              <p:nvPr/>
            </p:nvSpPr>
            <p:spPr>
              <a:xfrm>
                <a:off x="1867680" y="1922400"/>
                <a:ext cx="5563800" cy="600120"/>
              </a:xfrm>
              <a:custGeom>
                <a:avLst/>
                <a:gdLst/>
                <a:ahLst/>
                <a:rect l="l" t="t" r="r" b="b"/>
                <a:pathLst>
                  <a:path w="406" h="63">
                    <a:moveTo>
                      <a:pt x="0" y="12"/>
                    </a:moveTo>
                    <a:lnTo>
                      <a:pt x="138" y="0"/>
                    </a:lnTo>
                    <a:lnTo>
                      <a:pt x="406" y="63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5" name=""/>
              <p:cNvSpPr/>
              <p:nvPr/>
            </p:nvSpPr>
            <p:spPr>
              <a:xfrm>
                <a:off x="2004480" y="4505040"/>
                <a:ext cx="5208120" cy="1724040"/>
              </a:xfrm>
              <a:custGeom>
                <a:avLst/>
                <a:gdLst/>
                <a:ahLst/>
                <a:rect l="l" t="t" r="r" b="b"/>
                <a:pathLst>
                  <a:path w="2281" h="1086">
                    <a:moveTo>
                      <a:pt x="2281" y="822"/>
                    </a:moveTo>
                    <a:lnTo>
                      <a:pt x="1363" y="1086"/>
                    </a:lnTo>
                    <a:lnTo>
                      <a:pt x="0" y="156"/>
                    </a:lnTo>
                    <a:lnTo>
                      <a:pt x="786" y="0"/>
                    </a:lnTo>
                    <a:lnTo>
                      <a:pt x="2281" y="822"/>
                    </a:lnTo>
                    <a:close/>
                  </a:path>
                </a:pathLst>
              </a:custGeom>
              <a:noFill/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6" name=""/>
              <p:cNvSpPr/>
              <p:nvPr/>
            </p:nvSpPr>
            <p:spPr>
              <a:xfrm>
                <a:off x="1867680" y="1922400"/>
                <a:ext cx="1931040" cy="2830320"/>
              </a:xfrm>
              <a:custGeom>
                <a:avLst/>
                <a:gdLst/>
                <a:ahLst/>
                <a:rect l="l" t="t" r="r" b="b"/>
                <a:pathLst>
                  <a:path w="846" h="1783">
                    <a:moveTo>
                      <a:pt x="60" y="1783"/>
                    </a:moveTo>
                    <a:lnTo>
                      <a:pt x="0" y="72"/>
                    </a:lnTo>
                    <a:lnTo>
                      <a:pt x="828" y="0"/>
                    </a:lnTo>
                    <a:lnTo>
                      <a:pt x="846" y="1627"/>
                    </a:lnTo>
                    <a:lnTo>
                      <a:pt x="60" y="1783"/>
                    </a:lnTo>
                    <a:close/>
                  </a:path>
                </a:pathLst>
              </a:custGeom>
              <a:noFill/>
              <a:ln w="93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7" name=""/>
              <p:cNvSpPr/>
              <p:nvPr/>
            </p:nvSpPr>
            <p:spPr>
              <a:xfrm>
                <a:off x="3758040" y="1922400"/>
                <a:ext cx="3673440" cy="3887640"/>
              </a:xfrm>
              <a:custGeom>
                <a:avLst/>
                <a:gdLst/>
                <a:ahLst/>
                <a:rect l="l" t="t" r="r" b="b"/>
                <a:pathLst>
                  <a:path w="1609" h="2449">
                    <a:moveTo>
                      <a:pt x="18" y="1627"/>
                    </a:moveTo>
                    <a:lnTo>
                      <a:pt x="0" y="0"/>
                    </a:lnTo>
                    <a:lnTo>
                      <a:pt x="1609" y="378"/>
                    </a:lnTo>
                    <a:lnTo>
                      <a:pt x="1513" y="2449"/>
                    </a:lnTo>
                    <a:lnTo>
                      <a:pt x="18" y="1627"/>
                    </a:lnTo>
                    <a:close/>
                  </a:path>
                </a:pathLst>
              </a:custGeom>
              <a:noFill/>
              <a:ln w="936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8" name=""/>
              <p:cNvSpPr/>
              <p:nvPr/>
            </p:nvSpPr>
            <p:spPr>
              <a:xfrm>
                <a:off x="1977120" y="4238640"/>
                <a:ext cx="3153240" cy="1333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9" name=""/>
              <p:cNvSpPr/>
              <p:nvPr/>
            </p:nvSpPr>
            <p:spPr>
              <a:xfrm flipH="1">
                <a:off x="1881000" y="4238640"/>
                <a:ext cx="957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0" name=""/>
              <p:cNvSpPr/>
              <p:nvPr/>
            </p:nvSpPr>
            <p:spPr>
              <a:xfrm flipH="1">
                <a:off x="1976760" y="4276440"/>
                <a:ext cx="9612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1" name=""/>
              <p:cNvSpPr/>
              <p:nvPr/>
            </p:nvSpPr>
            <p:spPr>
              <a:xfrm flipH="1">
                <a:off x="2086560" y="4324320"/>
                <a:ext cx="957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2" name=""/>
              <p:cNvSpPr/>
              <p:nvPr/>
            </p:nvSpPr>
            <p:spPr>
              <a:xfrm flipH="1">
                <a:off x="2196360" y="4371840"/>
                <a:ext cx="957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3" name=""/>
              <p:cNvSpPr/>
              <p:nvPr/>
            </p:nvSpPr>
            <p:spPr>
              <a:xfrm flipH="1">
                <a:off x="2292120" y="4410000"/>
                <a:ext cx="957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4" name=""/>
              <p:cNvSpPr/>
              <p:nvPr/>
            </p:nvSpPr>
            <p:spPr>
              <a:xfrm flipH="1">
                <a:off x="2401920" y="4457520"/>
                <a:ext cx="9576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5" name=""/>
              <p:cNvSpPr/>
              <p:nvPr/>
            </p:nvSpPr>
            <p:spPr>
              <a:xfrm flipH="1">
                <a:off x="2525400" y="4505040"/>
                <a:ext cx="9576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6" name=""/>
              <p:cNvSpPr/>
              <p:nvPr/>
            </p:nvSpPr>
            <p:spPr>
              <a:xfrm flipH="1">
                <a:off x="2634120" y="4552920"/>
                <a:ext cx="961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7" name=""/>
              <p:cNvSpPr/>
              <p:nvPr/>
            </p:nvSpPr>
            <p:spPr>
              <a:xfrm flipH="1">
                <a:off x="2744280" y="4600440"/>
                <a:ext cx="957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8" name=""/>
              <p:cNvSpPr/>
              <p:nvPr/>
            </p:nvSpPr>
            <p:spPr>
              <a:xfrm flipH="1">
                <a:off x="2867400" y="4657680"/>
                <a:ext cx="957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9" name=""/>
              <p:cNvSpPr/>
              <p:nvPr/>
            </p:nvSpPr>
            <p:spPr>
              <a:xfrm flipH="1">
                <a:off x="2990520" y="4705200"/>
                <a:ext cx="961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0" name=""/>
              <p:cNvSpPr/>
              <p:nvPr/>
            </p:nvSpPr>
            <p:spPr>
              <a:xfrm flipH="1">
                <a:off x="3113640" y="4762440"/>
                <a:ext cx="961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1" name=""/>
              <p:cNvSpPr/>
              <p:nvPr/>
            </p:nvSpPr>
            <p:spPr>
              <a:xfrm flipH="1">
                <a:off x="3237840" y="4809960"/>
                <a:ext cx="9576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2" name=""/>
              <p:cNvSpPr/>
              <p:nvPr/>
            </p:nvSpPr>
            <p:spPr>
              <a:xfrm flipH="1">
                <a:off x="3374640" y="4867200"/>
                <a:ext cx="957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3" name=""/>
              <p:cNvSpPr/>
              <p:nvPr/>
            </p:nvSpPr>
            <p:spPr>
              <a:xfrm flipH="1">
                <a:off x="3511800" y="4924440"/>
                <a:ext cx="957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4" name=""/>
              <p:cNvSpPr/>
              <p:nvPr/>
            </p:nvSpPr>
            <p:spPr>
              <a:xfrm flipH="1">
                <a:off x="3634920" y="4981320"/>
                <a:ext cx="9576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5" name=""/>
              <p:cNvSpPr/>
              <p:nvPr/>
            </p:nvSpPr>
            <p:spPr>
              <a:xfrm flipH="1">
                <a:off x="3785760" y="5038560"/>
                <a:ext cx="9576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6" name=""/>
              <p:cNvSpPr/>
              <p:nvPr/>
            </p:nvSpPr>
            <p:spPr>
              <a:xfrm flipH="1">
                <a:off x="3922920" y="5105160"/>
                <a:ext cx="9576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7" name=""/>
              <p:cNvSpPr/>
              <p:nvPr/>
            </p:nvSpPr>
            <p:spPr>
              <a:xfrm flipH="1">
                <a:off x="4073040" y="5162400"/>
                <a:ext cx="975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8" name=""/>
              <p:cNvSpPr/>
              <p:nvPr/>
            </p:nvSpPr>
            <p:spPr>
              <a:xfrm flipH="1">
                <a:off x="4226400" y="5229000"/>
                <a:ext cx="9576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9" name=""/>
              <p:cNvSpPr/>
              <p:nvPr/>
            </p:nvSpPr>
            <p:spPr>
              <a:xfrm flipH="1">
                <a:off x="4376880" y="5295600"/>
                <a:ext cx="9576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0" name=""/>
              <p:cNvSpPr/>
              <p:nvPr/>
            </p:nvSpPr>
            <p:spPr>
              <a:xfrm flipH="1">
                <a:off x="4541400" y="5362560"/>
                <a:ext cx="957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1" name=""/>
              <p:cNvSpPr/>
              <p:nvPr/>
            </p:nvSpPr>
            <p:spPr>
              <a:xfrm flipH="1">
                <a:off x="4692240" y="5429160"/>
                <a:ext cx="957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2" name=""/>
              <p:cNvSpPr/>
              <p:nvPr/>
            </p:nvSpPr>
            <p:spPr>
              <a:xfrm flipH="1">
                <a:off x="4856400" y="5505480"/>
                <a:ext cx="957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3" name=""/>
              <p:cNvSpPr/>
              <p:nvPr/>
            </p:nvSpPr>
            <p:spPr>
              <a:xfrm flipH="1">
                <a:off x="5034600" y="5572080"/>
                <a:ext cx="957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4" name=""/>
              <p:cNvSpPr/>
              <p:nvPr/>
            </p:nvSpPr>
            <p:spPr>
              <a:xfrm flipH="1">
                <a:off x="5130360" y="5190840"/>
                <a:ext cx="2123280" cy="3812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5" name=""/>
              <p:cNvSpPr/>
              <p:nvPr/>
            </p:nvSpPr>
            <p:spPr>
              <a:xfrm>
                <a:off x="5130360" y="5572080"/>
                <a:ext cx="2520" cy="666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6" name=""/>
              <p:cNvSpPr/>
              <p:nvPr/>
            </p:nvSpPr>
            <p:spPr>
              <a:xfrm>
                <a:off x="5377320" y="5524200"/>
                <a:ext cx="1800" cy="6696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160" bIns="20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7" name=""/>
              <p:cNvSpPr/>
              <p:nvPr/>
            </p:nvSpPr>
            <p:spPr>
              <a:xfrm>
                <a:off x="5623920" y="5486400"/>
                <a:ext cx="1800" cy="666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8" name=""/>
              <p:cNvSpPr/>
              <p:nvPr/>
            </p:nvSpPr>
            <p:spPr>
              <a:xfrm>
                <a:off x="5870160" y="5438520"/>
                <a:ext cx="1800" cy="6696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160" bIns="20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9" name=""/>
              <p:cNvSpPr/>
              <p:nvPr/>
            </p:nvSpPr>
            <p:spPr>
              <a:xfrm>
                <a:off x="6116760" y="5391000"/>
                <a:ext cx="2520" cy="666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0" name=""/>
              <p:cNvSpPr/>
              <p:nvPr/>
            </p:nvSpPr>
            <p:spPr>
              <a:xfrm>
                <a:off x="6349680" y="5352840"/>
                <a:ext cx="1800" cy="666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1" name=""/>
              <p:cNvSpPr/>
              <p:nvPr/>
            </p:nvSpPr>
            <p:spPr>
              <a:xfrm>
                <a:off x="6582600" y="5314680"/>
                <a:ext cx="1800" cy="6696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160" bIns="20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2" name=""/>
              <p:cNvSpPr/>
              <p:nvPr/>
            </p:nvSpPr>
            <p:spPr>
              <a:xfrm>
                <a:off x="6801840" y="5267160"/>
                <a:ext cx="2520" cy="666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3" name=""/>
              <p:cNvSpPr/>
              <p:nvPr/>
            </p:nvSpPr>
            <p:spPr>
              <a:xfrm>
                <a:off x="7034760" y="5229000"/>
                <a:ext cx="1800" cy="666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4" name=""/>
              <p:cNvSpPr/>
              <p:nvPr/>
            </p:nvSpPr>
            <p:spPr>
              <a:xfrm>
                <a:off x="7253640" y="5190840"/>
                <a:ext cx="2520" cy="6696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160" bIns="20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5" name=""/>
              <p:cNvSpPr/>
              <p:nvPr/>
            </p:nvSpPr>
            <p:spPr>
              <a:xfrm>
                <a:off x="2004480" y="4752720"/>
                <a:ext cx="3112200" cy="147636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6" name=""/>
              <p:cNvSpPr/>
              <p:nvPr/>
            </p:nvSpPr>
            <p:spPr>
              <a:xfrm flipH="1">
                <a:off x="1908720" y="4752720"/>
                <a:ext cx="9576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7" name=""/>
              <p:cNvSpPr/>
              <p:nvPr/>
            </p:nvSpPr>
            <p:spPr>
              <a:xfrm flipH="1">
                <a:off x="2004120" y="4800600"/>
                <a:ext cx="961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8" name=""/>
              <p:cNvSpPr/>
              <p:nvPr/>
            </p:nvSpPr>
            <p:spPr>
              <a:xfrm flipH="1">
                <a:off x="2114280" y="4848120"/>
                <a:ext cx="957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9" name=""/>
              <p:cNvSpPr/>
              <p:nvPr/>
            </p:nvSpPr>
            <p:spPr>
              <a:xfrm flipH="1">
                <a:off x="2210040" y="4895640"/>
                <a:ext cx="9576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0" name=""/>
              <p:cNvSpPr/>
              <p:nvPr/>
            </p:nvSpPr>
            <p:spPr>
              <a:xfrm flipH="1">
                <a:off x="2319840" y="4952880"/>
                <a:ext cx="957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1" name=""/>
              <p:cNvSpPr/>
              <p:nvPr/>
            </p:nvSpPr>
            <p:spPr>
              <a:xfrm flipH="1">
                <a:off x="2429640" y="5000400"/>
                <a:ext cx="9576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2" name=""/>
              <p:cNvSpPr/>
              <p:nvPr/>
            </p:nvSpPr>
            <p:spPr>
              <a:xfrm flipH="1">
                <a:off x="2538720" y="5057640"/>
                <a:ext cx="957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3" name=""/>
              <p:cNvSpPr/>
              <p:nvPr/>
            </p:nvSpPr>
            <p:spPr>
              <a:xfrm flipH="1">
                <a:off x="2648520" y="5105160"/>
                <a:ext cx="9576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4" name=""/>
              <p:cNvSpPr/>
              <p:nvPr/>
            </p:nvSpPr>
            <p:spPr>
              <a:xfrm flipH="1">
                <a:off x="2771640" y="5162400"/>
                <a:ext cx="957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5" name=""/>
              <p:cNvSpPr/>
              <p:nvPr/>
            </p:nvSpPr>
            <p:spPr>
              <a:xfrm flipH="1">
                <a:off x="2881440" y="5219640"/>
                <a:ext cx="957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6" name=""/>
              <p:cNvSpPr/>
              <p:nvPr/>
            </p:nvSpPr>
            <p:spPr>
              <a:xfrm flipH="1">
                <a:off x="3004920" y="5276880"/>
                <a:ext cx="957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7" name=""/>
              <p:cNvSpPr/>
              <p:nvPr/>
            </p:nvSpPr>
            <p:spPr>
              <a:xfrm flipH="1">
                <a:off x="3128040" y="5333760"/>
                <a:ext cx="9576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8" name=""/>
              <p:cNvSpPr/>
              <p:nvPr/>
            </p:nvSpPr>
            <p:spPr>
              <a:xfrm flipH="1">
                <a:off x="3251160" y="5391000"/>
                <a:ext cx="957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9" name=""/>
              <p:cNvSpPr/>
              <p:nvPr/>
            </p:nvSpPr>
            <p:spPr>
              <a:xfrm flipH="1">
                <a:off x="3388320" y="5457600"/>
                <a:ext cx="9576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0" name=""/>
              <p:cNvSpPr/>
              <p:nvPr/>
            </p:nvSpPr>
            <p:spPr>
              <a:xfrm flipH="1">
                <a:off x="3511800" y="5514840"/>
                <a:ext cx="957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1" name=""/>
              <p:cNvSpPr/>
              <p:nvPr/>
            </p:nvSpPr>
            <p:spPr>
              <a:xfrm flipH="1">
                <a:off x="3647880" y="5581440"/>
                <a:ext cx="9612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2" name=""/>
              <p:cNvSpPr/>
              <p:nvPr/>
            </p:nvSpPr>
            <p:spPr>
              <a:xfrm flipH="1">
                <a:off x="3785760" y="5648040"/>
                <a:ext cx="9576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3" name=""/>
              <p:cNvSpPr/>
              <p:nvPr/>
            </p:nvSpPr>
            <p:spPr>
              <a:xfrm flipH="1">
                <a:off x="3922920" y="5715000"/>
                <a:ext cx="957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4" name=""/>
              <p:cNvSpPr/>
              <p:nvPr/>
            </p:nvSpPr>
            <p:spPr>
              <a:xfrm flipH="1">
                <a:off x="4073040" y="5781600"/>
                <a:ext cx="975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5" name=""/>
              <p:cNvSpPr/>
              <p:nvPr/>
            </p:nvSpPr>
            <p:spPr>
              <a:xfrm flipH="1">
                <a:off x="4226400" y="5857920"/>
                <a:ext cx="957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6" name=""/>
              <p:cNvSpPr/>
              <p:nvPr/>
            </p:nvSpPr>
            <p:spPr>
              <a:xfrm flipH="1">
                <a:off x="4376880" y="5924520"/>
                <a:ext cx="957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7" name=""/>
              <p:cNvSpPr/>
              <p:nvPr/>
            </p:nvSpPr>
            <p:spPr>
              <a:xfrm flipH="1">
                <a:off x="4527720" y="6000480"/>
                <a:ext cx="9576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8" name=""/>
              <p:cNvSpPr/>
              <p:nvPr/>
            </p:nvSpPr>
            <p:spPr>
              <a:xfrm flipH="1">
                <a:off x="4692240" y="6076800"/>
                <a:ext cx="957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9" name=""/>
              <p:cNvSpPr/>
              <p:nvPr/>
            </p:nvSpPr>
            <p:spPr>
              <a:xfrm flipH="1">
                <a:off x="4856400" y="6153120"/>
                <a:ext cx="9576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0" name=""/>
              <p:cNvSpPr/>
              <p:nvPr/>
            </p:nvSpPr>
            <p:spPr>
              <a:xfrm flipH="1">
                <a:off x="5020920" y="6229080"/>
                <a:ext cx="9576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1" name=""/>
              <p:cNvSpPr/>
              <p:nvPr/>
            </p:nvSpPr>
            <p:spPr>
              <a:xfrm>
                <a:off x="976320" y="4733640"/>
                <a:ext cx="572760" cy="137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900" strike="noStrike" u="none">
                    <a:solidFill>
                      <a:srgbClr val="ffffff"/>
                    </a:solidFill>
                    <a:effectLst/>
                    <a:uFillTx/>
                    <a:latin typeface="Small Fonts"/>
                  </a:rPr>
                  <a:t>6/1/00 0:00</a:t>
                </a:r>
                <a:endParaRPr b="0" lang="en-US" sz="9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2" name=""/>
              <p:cNvSpPr/>
              <p:nvPr/>
            </p:nvSpPr>
            <p:spPr>
              <a:xfrm>
                <a:off x="1280160" y="4876560"/>
                <a:ext cx="572760" cy="137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900" strike="noStrike" u="none">
                    <a:solidFill>
                      <a:srgbClr val="ffffff"/>
                    </a:solidFill>
                    <a:effectLst/>
                    <a:uFillTx/>
                    <a:latin typeface="Small Fonts"/>
                  </a:rPr>
                  <a:t>6/1/00 3:00</a:t>
                </a:r>
                <a:endParaRPr b="0" lang="en-US" sz="9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3" name=""/>
              <p:cNvSpPr/>
              <p:nvPr/>
            </p:nvSpPr>
            <p:spPr>
              <a:xfrm>
                <a:off x="1606320" y="5029200"/>
                <a:ext cx="572760" cy="137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900" strike="noStrike" u="none">
                    <a:solidFill>
                      <a:srgbClr val="ffffff"/>
                    </a:solidFill>
                    <a:effectLst/>
                    <a:uFillTx/>
                    <a:latin typeface="Small Fonts"/>
                  </a:rPr>
                  <a:t>6/1/00 6:00</a:t>
                </a:r>
                <a:endParaRPr b="0" lang="en-US" sz="9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4" name=""/>
              <p:cNvSpPr/>
              <p:nvPr/>
            </p:nvSpPr>
            <p:spPr>
              <a:xfrm>
                <a:off x="1960560" y="5200560"/>
                <a:ext cx="572760" cy="137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900" strike="noStrike" u="none">
                    <a:solidFill>
                      <a:srgbClr val="ffffff"/>
                    </a:solidFill>
                    <a:effectLst/>
                    <a:uFillTx/>
                    <a:latin typeface="Small Fonts"/>
                  </a:rPr>
                  <a:t>6/1/00 9:00</a:t>
                </a:r>
                <a:endParaRPr b="0" lang="en-US" sz="9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5" name=""/>
              <p:cNvSpPr/>
              <p:nvPr/>
            </p:nvSpPr>
            <p:spPr>
              <a:xfrm>
                <a:off x="2267640" y="5371920"/>
                <a:ext cx="636120" cy="137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900" strike="noStrike" u="none">
                    <a:solidFill>
                      <a:srgbClr val="ffffff"/>
                    </a:solidFill>
                    <a:effectLst/>
                    <a:uFillTx/>
                    <a:latin typeface="Small Fonts"/>
                  </a:rPr>
                  <a:t>6/1/00 12:00</a:t>
                </a:r>
                <a:endParaRPr b="0" lang="en-US" sz="9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6" name=""/>
              <p:cNvSpPr/>
              <p:nvPr/>
            </p:nvSpPr>
            <p:spPr>
              <a:xfrm>
                <a:off x="2679840" y="5562360"/>
                <a:ext cx="636120" cy="137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900" strike="noStrike" u="none">
                    <a:solidFill>
                      <a:srgbClr val="ffffff"/>
                    </a:solidFill>
                    <a:effectLst/>
                    <a:uFillTx/>
                    <a:latin typeface="Small Fonts"/>
                  </a:rPr>
                  <a:t>6/1/00 15:00</a:t>
                </a:r>
                <a:endParaRPr b="0" lang="en-US" sz="9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7" name=""/>
              <p:cNvSpPr/>
              <p:nvPr/>
            </p:nvSpPr>
            <p:spPr>
              <a:xfrm>
                <a:off x="3089520" y="5771880"/>
                <a:ext cx="636120" cy="137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900" strike="noStrike" u="none">
                    <a:solidFill>
                      <a:srgbClr val="ffffff"/>
                    </a:solidFill>
                    <a:effectLst/>
                    <a:uFillTx/>
                    <a:latin typeface="Small Fonts"/>
                  </a:rPr>
                  <a:t>6/1/00 18:00</a:t>
                </a:r>
                <a:endParaRPr b="0" lang="en-US" sz="9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8" name=""/>
              <p:cNvSpPr/>
              <p:nvPr/>
            </p:nvSpPr>
            <p:spPr>
              <a:xfrm>
                <a:off x="3556440" y="5991120"/>
                <a:ext cx="636120" cy="137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900" strike="noStrike" u="none">
                    <a:solidFill>
                      <a:srgbClr val="ffffff"/>
                    </a:solidFill>
                    <a:effectLst/>
                    <a:uFillTx/>
                    <a:latin typeface="Small Fonts"/>
                  </a:rPr>
                  <a:t>6/1/00 21:00</a:t>
                </a:r>
                <a:endParaRPr b="0" lang="en-US" sz="9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9" name=""/>
              <p:cNvSpPr/>
              <p:nvPr/>
            </p:nvSpPr>
            <p:spPr>
              <a:xfrm flipH="1">
                <a:off x="5116680" y="5810040"/>
                <a:ext cx="2095920" cy="4190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0" name=""/>
              <p:cNvSpPr/>
              <p:nvPr/>
            </p:nvSpPr>
            <p:spPr>
              <a:xfrm>
                <a:off x="5116680" y="6229080"/>
                <a:ext cx="1800" cy="6696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160" bIns="20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1" name=""/>
              <p:cNvSpPr/>
              <p:nvPr/>
            </p:nvSpPr>
            <p:spPr>
              <a:xfrm>
                <a:off x="5363280" y="6181560"/>
                <a:ext cx="1800" cy="666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2" name=""/>
              <p:cNvSpPr/>
              <p:nvPr/>
            </p:nvSpPr>
            <p:spPr>
              <a:xfrm>
                <a:off x="5609880" y="6134040"/>
                <a:ext cx="2520" cy="666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3" name=""/>
              <p:cNvSpPr/>
              <p:nvPr/>
            </p:nvSpPr>
            <p:spPr>
              <a:xfrm>
                <a:off x="5842800" y="6086520"/>
                <a:ext cx="2520" cy="666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4" name=""/>
              <p:cNvSpPr/>
              <p:nvPr/>
            </p:nvSpPr>
            <p:spPr>
              <a:xfrm>
                <a:off x="6089400" y="6038640"/>
                <a:ext cx="2520" cy="666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5" name=""/>
              <p:cNvSpPr/>
              <p:nvPr/>
            </p:nvSpPr>
            <p:spPr>
              <a:xfrm>
                <a:off x="6322320" y="5991120"/>
                <a:ext cx="2520" cy="666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6" name=""/>
              <p:cNvSpPr/>
              <p:nvPr/>
            </p:nvSpPr>
            <p:spPr>
              <a:xfrm>
                <a:off x="6541200" y="5943600"/>
                <a:ext cx="2520" cy="666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7" name=""/>
              <p:cNvSpPr/>
              <p:nvPr/>
            </p:nvSpPr>
            <p:spPr>
              <a:xfrm>
                <a:off x="6774120" y="5895720"/>
                <a:ext cx="2520" cy="6696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160" bIns="20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8" name=""/>
              <p:cNvSpPr/>
              <p:nvPr/>
            </p:nvSpPr>
            <p:spPr>
              <a:xfrm>
                <a:off x="6993720" y="5857920"/>
                <a:ext cx="1800" cy="666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9" name=""/>
              <p:cNvSpPr/>
              <p:nvPr/>
            </p:nvSpPr>
            <p:spPr>
              <a:xfrm>
                <a:off x="7212960" y="5810040"/>
                <a:ext cx="1800" cy="666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0" name=""/>
              <p:cNvSpPr/>
              <p:nvPr/>
            </p:nvSpPr>
            <p:spPr>
              <a:xfrm rot="16200000">
                <a:off x="4876200" y="6319800"/>
                <a:ext cx="44100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WEST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1" name=""/>
              <p:cNvSpPr/>
              <p:nvPr/>
            </p:nvSpPr>
            <p:spPr>
              <a:xfrm rot="16200000">
                <a:off x="5029560" y="6307200"/>
                <a:ext cx="63576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GENESE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2" name=""/>
              <p:cNvSpPr/>
              <p:nvPr/>
            </p:nvSpPr>
            <p:spPr>
              <a:xfrm rot="16200000">
                <a:off x="5290920" y="6258240"/>
                <a:ext cx="61056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CENTRL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3" name=""/>
              <p:cNvSpPr/>
              <p:nvPr/>
            </p:nvSpPr>
            <p:spPr>
              <a:xfrm rot="16200000">
                <a:off x="5547600" y="6230160"/>
                <a:ext cx="56808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MHK VL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4" name=""/>
              <p:cNvSpPr/>
              <p:nvPr/>
            </p:nvSpPr>
            <p:spPr>
              <a:xfrm rot="16200000">
                <a:off x="5806440" y="6152760"/>
                <a:ext cx="53424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CAPITL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5" name=""/>
              <p:cNvSpPr/>
              <p:nvPr/>
            </p:nvSpPr>
            <p:spPr>
              <a:xfrm rot="16200000">
                <a:off x="6026760" y="6125400"/>
                <a:ext cx="55980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HUD VL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6" name=""/>
              <p:cNvSpPr/>
              <p:nvPr/>
            </p:nvSpPr>
            <p:spPr>
              <a:xfrm rot="16200000">
                <a:off x="6228720" y="6072480"/>
                <a:ext cx="59328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MILLWD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7" name=""/>
              <p:cNvSpPr/>
              <p:nvPr/>
            </p:nvSpPr>
            <p:spPr>
              <a:xfrm rot="16200000">
                <a:off x="6408720" y="6049440"/>
                <a:ext cx="70344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DUNWOD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8" name=""/>
              <p:cNvSpPr/>
              <p:nvPr/>
            </p:nvSpPr>
            <p:spPr>
              <a:xfrm rot="16200000">
                <a:off x="6752880" y="5968440"/>
                <a:ext cx="44964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N.Y.C.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9" name=""/>
              <p:cNvSpPr/>
              <p:nvPr/>
            </p:nvSpPr>
            <p:spPr>
              <a:xfrm rot="16200000">
                <a:off x="6914880" y="5935680"/>
                <a:ext cx="55980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LONGIL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0" name=""/>
              <p:cNvSpPr/>
              <p:nvPr/>
            </p:nvSpPr>
            <p:spPr>
              <a:xfrm flipH="1" flipV="1">
                <a:off x="3785400" y="4007880"/>
                <a:ext cx="3467880" cy="11826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1" name=""/>
              <p:cNvSpPr/>
              <p:nvPr/>
            </p:nvSpPr>
            <p:spPr>
              <a:xfrm flipV="1">
                <a:off x="1977120" y="4008240"/>
                <a:ext cx="1808280" cy="2304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2" name=""/>
              <p:cNvSpPr/>
              <p:nvPr/>
            </p:nvSpPr>
            <p:spPr>
              <a:xfrm>
                <a:off x="3648240" y="3827160"/>
                <a:ext cx="301320" cy="162000"/>
              </a:xfrm>
              <a:custGeom>
                <a:avLst/>
                <a:gdLst/>
                <a:ahLst/>
                <a:rect l="l" t="t" r="r" b="b"/>
                <a:pathLst>
                  <a:path w="132" h="102">
                    <a:moveTo>
                      <a:pt x="0" y="12"/>
                    </a:moveTo>
                    <a:lnTo>
                      <a:pt x="48" y="102"/>
                    </a:lnTo>
                    <a:lnTo>
                      <a:pt x="132" y="84"/>
                    </a:lnTo>
                    <a:lnTo>
                      <a:pt x="84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3" name=""/>
              <p:cNvSpPr/>
              <p:nvPr/>
            </p:nvSpPr>
            <p:spPr>
              <a:xfrm>
                <a:off x="3813120" y="4074840"/>
                <a:ext cx="260280" cy="525600"/>
              </a:xfrm>
              <a:custGeom>
                <a:avLst/>
                <a:gdLst/>
                <a:ahLst/>
                <a:rect l="l" t="t" r="r" b="b"/>
                <a:pathLst>
                  <a:path w="114" h="331">
                    <a:moveTo>
                      <a:pt x="114" y="331"/>
                    </a:moveTo>
                    <a:lnTo>
                      <a:pt x="114" y="331"/>
                    </a:lnTo>
                    <a:lnTo>
                      <a:pt x="72" y="0"/>
                    </a:lnTo>
                    <a:lnTo>
                      <a:pt x="0" y="12"/>
                    </a:lnTo>
                    <a:lnTo>
                      <a:pt x="114" y="331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4" name=""/>
              <p:cNvSpPr/>
              <p:nvPr/>
            </p:nvSpPr>
            <p:spPr>
              <a:xfrm flipH="1" flipV="1">
                <a:off x="3976920" y="4074840"/>
                <a:ext cx="96120" cy="525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5" name=""/>
              <p:cNvSpPr/>
              <p:nvPr/>
            </p:nvSpPr>
            <p:spPr>
              <a:xfrm flipH="1">
                <a:off x="3812760" y="4074840"/>
                <a:ext cx="1638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6" name=""/>
              <p:cNvSpPr/>
              <p:nvPr/>
            </p:nvSpPr>
            <p:spPr>
              <a:xfrm>
                <a:off x="3758040" y="3960720"/>
                <a:ext cx="218880" cy="133200"/>
              </a:xfrm>
              <a:custGeom>
                <a:avLst/>
                <a:gdLst/>
                <a:ahLst/>
                <a:rect l="l" t="t" r="r" b="b"/>
                <a:pathLst>
                  <a:path w="96" h="84">
                    <a:moveTo>
                      <a:pt x="24" y="84"/>
                    </a:moveTo>
                    <a:lnTo>
                      <a:pt x="96" y="72"/>
                    </a:lnTo>
                    <a:lnTo>
                      <a:pt x="84" y="0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24" y="8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7" name=""/>
              <p:cNvSpPr/>
              <p:nvPr/>
            </p:nvSpPr>
            <p:spPr>
              <a:xfrm flipV="1">
                <a:off x="3813120" y="4074480"/>
                <a:ext cx="1638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8" name=""/>
              <p:cNvSpPr/>
              <p:nvPr/>
            </p:nvSpPr>
            <p:spPr>
              <a:xfrm flipH="1" flipV="1">
                <a:off x="3949560" y="3960360"/>
                <a:ext cx="27360" cy="114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9" name=""/>
              <p:cNvSpPr/>
              <p:nvPr/>
            </p:nvSpPr>
            <p:spPr>
              <a:xfrm flipH="1">
                <a:off x="3758040" y="3960720"/>
                <a:ext cx="19152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0" name=""/>
              <p:cNvSpPr/>
              <p:nvPr/>
            </p:nvSpPr>
            <p:spPr>
              <a:xfrm>
                <a:off x="3785760" y="4093920"/>
                <a:ext cx="287640" cy="534960"/>
              </a:xfrm>
              <a:custGeom>
                <a:avLst/>
                <a:gdLst/>
                <a:ahLst/>
                <a:rect l="l" t="t" r="r" b="b"/>
                <a:pathLst>
                  <a:path w="126" h="337">
                    <a:moveTo>
                      <a:pt x="42" y="337"/>
                    </a:moveTo>
                    <a:lnTo>
                      <a:pt x="42" y="337"/>
                    </a:lnTo>
                    <a:lnTo>
                      <a:pt x="126" y="319"/>
                    </a:lnTo>
                    <a:lnTo>
                      <a:pt x="12" y="0"/>
                    </a:lnTo>
                    <a:lnTo>
                      <a:pt x="0" y="6"/>
                    </a:lnTo>
                    <a:lnTo>
                      <a:pt x="42" y="337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1" name=""/>
              <p:cNvSpPr/>
              <p:nvPr/>
            </p:nvSpPr>
            <p:spPr>
              <a:xfrm flipV="1">
                <a:off x="3881520" y="4600080"/>
                <a:ext cx="1918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2" name=""/>
              <p:cNvSpPr/>
              <p:nvPr/>
            </p:nvSpPr>
            <p:spPr>
              <a:xfrm flipH="1">
                <a:off x="3785760" y="4093920"/>
                <a:ext cx="2736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3" name=""/>
              <p:cNvSpPr/>
              <p:nvPr/>
            </p:nvSpPr>
            <p:spPr>
              <a:xfrm>
                <a:off x="3785760" y="4103640"/>
                <a:ext cx="95760" cy="525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4" name=""/>
              <p:cNvSpPr/>
              <p:nvPr/>
            </p:nvSpPr>
            <p:spPr>
              <a:xfrm>
                <a:off x="3758040" y="3989160"/>
                <a:ext cx="54720" cy="114480"/>
              </a:xfrm>
              <a:custGeom>
                <a:avLst/>
                <a:gdLst/>
                <a:ahLst/>
                <a:rect l="l" t="t" r="r" b="b"/>
                <a:pathLst>
                  <a:path w="24" h="72">
                    <a:moveTo>
                      <a:pt x="12" y="72"/>
                    </a:moveTo>
                    <a:lnTo>
                      <a:pt x="24" y="66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2" y="72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5" name=""/>
              <p:cNvSpPr/>
              <p:nvPr/>
            </p:nvSpPr>
            <p:spPr>
              <a:xfrm flipV="1">
                <a:off x="3785760" y="4093560"/>
                <a:ext cx="2736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6" name=""/>
              <p:cNvSpPr/>
              <p:nvPr/>
            </p:nvSpPr>
            <p:spPr>
              <a:xfrm>
                <a:off x="3758040" y="3989160"/>
                <a:ext cx="27360" cy="114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7" name=""/>
              <p:cNvSpPr/>
              <p:nvPr/>
            </p:nvSpPr>
            <p:spPr>
              <a:xfrm>
                <a:off x="3881520" y="4171680"/>
                <a:ext cx="191880" cy="457200"/>
              </a:xfrm>
              <a:custGeom>
                <a:avLst/>
                <a:gdLst/>
                <a:ahLst/>
                <a:rect l="l" t="t" r="r" b="b"/>
                <a:pathLst>
                  <a:path w="84" h="288">
                    <a:moveTo>
                      <a:pt x="0" y="288"/>
                    </a:moveTo>
                    <a:lnTo>
                      <a:pt x="0" y="288"/>
                    </a:lnTo>
                    <a:lnTo>
                      <a:pt x="84" y="270"/>
                    </a:lnTo>
                    <a:lnTo>
                      <a:pt x="54" y="0"/>
                    </a:lnTo>
                    <a:lnTo>
                      <a:pt x="48" y="0"/>
                    </a:lnTo>
                    <a:lnTo>
                      <a:pt x="0" y="288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8" name=""/>
              <p:cNvSpPr/>
              <p:nvPr/>
            </p:nvSpPr>
            <p:spPr>
              <a:xfrm flipV="1">
                <a:off x="3881520" y="4600080"/>
                <a:ext cx="1918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9" name=""/>
              <p:cNvSpPr/>
              <p:nvPr/>
            </p:nvSpPr>
            <p:spPr>
              <a:xfrm flipH="1">
                <a:off x="3990960" y="4171680"/>
                <a:ext cx="1332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0" name=""/>
              <p:cNvSpPr/>
              <p:nvPr/>
            </p:nvSpPr>
            <p:spPr>
              <a:xfrm flipH="1">
                <a:off x="3881520" y="4171680"/>
                <a:ext cx="109440" cy="457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1" name=""/>
              <p:cNvSpPr/>
              <p:nvPr/>
            </p:nvSpPr>
            <p:spPr>
              <a:xfrm>
                <a:off x="3991320" y="4132080"/>
                <a:ext cx="13320" cy="39600"/>
              </a:xfrm>
              <a:custGeom>
                <a:avLst/>
                <a:gdLst/>
                <a:ahLst/>
                <a:rect l="l" t="t" r="r" b="b"/>
                <a:pathLst>
                  <a:path w="6" h="25">
                    <a:moveTo>
                      <a:pt x="0" y="25"/>
                    </a:moveTo>
                    <a:lnTo>
                      <a:pt x="6" y="25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2" name=""/>
              <p:cNvSpPr/>
              <p:nvPr/>
            </p:nvSpPr>
            <p:spPr>
              <a:xfrm>
                <a:off x="3991320" y="4171680"/>
                <a:ext cx="1332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3" name=""/>
              <p:cNvSpPr/>
              <p:nvPr/>
            </p:nvSpPr>
            <p:spPr>
              <a:xfrm>
                <a:off x="3991320" y="4132080"/>
                <a:ext cx="1800" cy="39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4" name=""/>
              <p:cNvSpPr/>
              <p:nvPr/>
            </p:nvSpPr>
            <p:spPr>
              <a:xfrm>
                <a:off x="4004640" y="4141800"/>
                <a:ext cx="180360" cy="458640"/>
              </a:xfrm>
              <a:custGeom>
                <a:avLst/>
                <a:gdLst/>
                <a:ahLst/>
                <a:rect l="l" t="t" r="r" b="b"/>
                <a:pathLst>
                  <a:path w="79" h="289">
                    <a:moveTo>
                      <a:pt x="30" y="289"/>
                    </a:moveTo>
                    <a:lnTo>
                      <a:pt x="30" y="289"/>
                    </a:lnTo>
                    <a:lnTo>
                      <a:pt x="79" y="0"/>
                    </a:lnTo>
                    <a:lnTo>
                      <a:pt x="0" y="19"/>
                    </a:lnTo>
                    <a:lnTo>
                      <a:pt x="30" y="289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5" name=""/>
              <p:cNvSpPr/>
              <p:nvPr/>
            </p:nvSpPr>
            <p:spPr>
              <a:xfrm flipV="1">
                <a:off x="4073400" y="4141800"/>
                <a:ext cx="111600" cy="4586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6" name=""/>
              <p:cNvSpPr/>
              <p:nvPr/>
            </p:nvSpPr>
            <p:spPr>
              <a:xfrm flipH="1">
                <a:off x="4004280" y="4141800"/>
                <a:ext cx="180360" cy="29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920" bIns="-169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7" name=""/>
              <p:cNvSpPr/>
              <p:nvPr/>
            </p:nvSpPr>
            <p:spPr>
              <a:xfrm>
                <a:off x="3991320" y="4103640"/>
                <a:ext cx="207360" cy="68040"/>
              </a:xfrm>
              <a:custGeom>
                <a:avLst/>
                <a:gdLst/>
                <a:ahLst/>
                <a:rect l="l" t="t" r="r" b="b"/>
                <a:pathLst>
                  <a:path w="91" h="43">
                    <a:moveTo>
                      <a:pt x="6" y="43"/>
                    </a:moveTo>
                    <a:lnTo>
                      <a:pt x="85" y="24"/>
                    </a:lnTo>
                    <a:lnTo>
                      <a:pt x="91" y="0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6" y="43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240" bIns="212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8" name=""/>
              <p:cNvSpPr/>
              <p:nvPr/>
            </p:nvSpPr>
            <p:spPr>
              <a:xfrm flipV="1">
                <a:off x="4004640" y="4141440"/>
                <a:ext cx="180360" cy="29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920" bIns="-169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9" name=""/>
              <p:cNvSpPr/>
              <p:nvPr/>
            </p:nvSpPr>
            <p:spPr>
              <a:xfrm flipV="1">
                <a:off x="4185360" y="4103640"/>
                <a:ext cx="1332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0" name=""/>
              <p:cNvSpPr/>
              <p:nvPr/>
            </p:nvSpPr>
            <p:spPr>
              <a:xfrm flipH="1">
                <a:off x="3991320" y="4103640"/>
                <a:ext cx="20736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1" name=""/>
              <p:cNvSpPr/>
              <p:nvPr/>
            </p:nvSpPr>
            <p:spPr>
              <a:xfrm>
                <a:off x="3991320" y="4065480"/>
                <a:ext cx="317160" cy="66600"/>
              </a:xfrm>
              <a:custGeom>
                <a:avLst/>
                <a:gdLst/>
                <a:ahLst/>
                <a:rect l="l" t="t" r="r" b="b"/>
                <a:pathLst>
                  <a:path w="139" h="42">
                    <a:moveTo>
                      <a:pt x="0" y="42"/>
                    </a:moveTo>
                    <a:lnTo>
                      <a:pt x="54" y="12"/>
                    </a:lnTo>
                    <a:lnTo>
                      <a:pt x="139" y="0"/>
                    </a:lnTo>
                    <a:lnTo>
                      <a:pt x="91" y="24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2" name=""/>
              <p:cNvSpPr/>
              <p:nvPr/>
            </p:nvSpPr>
            <p:spPr>
              <a:xfrm>
                <a:off x="4114440" y="3951000"/>
                <a:ext cx="317160" cy="133560"/>
              </a:xfrm>
              <a:custGeom>
                <a:avLst/>
                <a:gdLst/>
                <a:ahLst/>
                <a:rect l="l" t="t" r="r" b="b"/>
                <a:pathLst>
                  <a:path w="139" h="84">
                    <a:moveTo>
                      <a:pt x="0" y="84"/>
                    </a:moveTo>
                    <a:lnTo>
                      <a:pt x="55" y="18"/>
                    </a:lnTo>
                    <a:lnTo>
                      <a:pt x="139" y="0"/>
                    </a:lnTo>
                    <a:lnTo>
                      <a:pt x="85" y="72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3" name=""/>
              <p:cNvSpPr/>
              <p:nvPr/>
            </p:nvSpPr>
            <p:spPr>
              <a:xfrm>
                <a:off x="4239720" y="3865320"/>
                <a:ext cx="328680" cy="114480"/>
              </a:xfrm>
              <a:custGeom>
                <a:avLst/>
                <a:gdLst/>
                <a:ahLst/>
                <a:rect l="l" t="t" r="r" b="b"/>
                <a:pathLst>
                  <a:path w="144" h="72">
                    <a:moveTo>
                      <a:pt x="0" y="72"/>
                    </a:moveTo>
                    <a:lnTo>
                      <a:pt x="54" y="12"/>
                    </a:lnTo>
                    <a:lnTo>
                      <a:pt x="144" y="0"/>
                    </a:lnTo>
                    <a:lnTo>
                      <a:pt x="84" y="54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4" name=""/>
              <p:cNvSpPr/>
              <p:nvPr/>
            </p:nvSpPr>
            <p:spPr>
              <a:xfrm>
                <a:off x="4363560" y="3741480"/>
                <a:ext cx="218880" cy="142920"/>
              </a:xfrm>
              <a:custGeom>
                <a:avLst/>
                <a:gdLst/>
                <a:ahLst/>
                <a:rect l="l" t="t" r="r" b="b"/>
                <a:pathLst>
                  <a:path w="96" h="90">
                    <a:moveTo>
                      <a:pt x="90" y="78"/>
                    </a:moveTo>
                    <a:lnTo>
                      <a:pt x="90" y="78"/>
                    </a:lnTo>
                    <a:lnTo>
                      <a:pt x="0" y="90"/>
                    </a:lnTo>
                    <a:lnTo>
                      <a:pt x="24" y="12"/>
                    </a:lnTo>
                    <a:lnTo>
                      <a:pt x="96" y="0"/>
                    </a:lnTo>
                    <a:lnTo>
                      <a:pt x="90" y="7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5" name=""/>
              <p:cNvSpPr/>
              <p:nvPr/>
            </p:nvSpPr>
            <p:spPr>
              <a:xfrm flipH="1">
                <a:off x="4363200" y="3865320"/>
                <a:ext cx="2048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6" name=""/>
              <p:cNvSpPr/>
              <p:nvPr/>
            </p:nvSpPr>
            <p:spPr>
              <a:xfrm flipV="1">
                <a:off x="4417920" y="3741120"/>
                <a:ext cx="1645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7" name=""/>
              <p:cNvSpPr/>
              <p:nvPr/>
            </p:nvSpPr>
            <p:spPr>
              <a:xfrm flipH="1">
                <a:off x="4568400" y="3741480"/>
                <a:ext cx="13680" cy="123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8" name=""/>
              <p:cNvSpPr/>
              <p:nvPr/>
            </p:nvSpPr>
            <p:spPr>
              <a:xfrm>
                <a:off x="4417920" y="3217680"/>
                <a:ext cx="260280" cy="542880"/>
              </a:xfrm>
              <a:custGeom>
                <a:avLst/>
                <a:gdLst/>
                <a:ahLst/>
                <a:rect l="l" t="t" r="r" b="b"/>
                <a:pathLst>
                  <a:path w="114" h="342">
                    <a:moveTo>
                      <a:pt x="72" y="330"/>
                    </a:moveTo>
                    <a:lnTo>
                      <a:pt x="0" y="342"/>
                    </a:lnTo>
                    <a:lnTo>
                      <a:pt x="108" y="6"/>
                    </a:lnTo>
                    <a:lnTo>
                      <a:pt x="114" y="0"/>
                    </a:lnTo>
                    <a:lnTo>
                      <a:pt x="72" y="33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9" name=""/>
              <p:cNvSpPr/>
              <p:nvPr/>
            </p:nvSpPr>
            <p:spPr>
              <a:xfrm flipH="1">
                <a:off x="4417560" y="3741480"/>
                <a:ext cx="1645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0" name=""/>
              <p:cNvSpPr/>
              <p:nvPr/>
            </p:nvSpPr>
            <p:spPr>
              <a:xfrm flipV="1">
                <a:off x="4664880" y="3217320"/>
                <a:ext cx="133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1" name=""/>
              <p:cNvSpPr/>
              <p:nvPr/>
            </p:nvSpPr>
            <p:spPr>
              <a:xfrm flipH="1">
                <a:off x="4582440" y="3217680"/>
                <a:ext cx="95760" cy="523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2" name=""/>
              <p:cNvSpPr/>
              <p:nvPr/>
            </p:nvSpPr>
            <p:spPr>
              <a:xfrm>
                <a:off x="4664880" y="3141360"/>
                <a:ext cx="27360" cy="86040"/>
              </a:xfrm>
              <a:custGeom>
                <a:avLst/>
                <a:gdLst/>
                <a:ahLst/>
                <a:rect l="l" t="t" r="r" b="b"/>
                <a:pathLst>
                  <a:path w="12" h="54">
                    <a:moveTo>
                      <a:pt x="6" y="48"/>
                    </a:moveTo>
                    <a:lnTo>
                      <a:pt x="0" y="54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6" y="4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240" bIns="392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3" name=""/>
              <p:cNvSpPr/>
              <p:nvPr/>
            </p:nvSpPr>
            <p:spPr>
              <a:xfrm flipH="1">
                <a:off x="4664520" y="3217680"/>
                <a:ext cx="133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4" name=""/>
              <p:cNvSpPr/>
              <p:nvPr/>
            </p:nvSpPr>
            <p:spPr>
              <a:xfrm flipH="1">
                <a:off x="4678200" y="3141360"/>
                <a:ext cx="13680" cy="76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5" name=""/>
              <p:cNvSpPr/>
              <p:nvPr/>
            </p:nvSpPr>
            <p:spPr>
              <a:xfrm>
                <a:off x="4363560" y="3760560"/>
                <a:ext cx="54360" cy="123840"/>
              </a:xfrm>
              <a:custGeom>
                <a:avLst/>
                <a:gdLst/>
                <a:ahLst/>
                <a:rect l="l" t="t" r="r" b="b"/>
                <a:pathLst>
                  <a:path w="24" h="78">
                    <a:moveTo>
                      <a:pt x="0" y="78"/>
                    </a:moveTo>
                    <a:lnTo>
                      <a:pt x="0" y="78"/>
                    </a:lnTo>
                    <a:lnTo>
                      <a:pt x="12" y="6"/>
                    </a:lnTo>
                    <a:lnTo>
                      <a:pt x="24" y="0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6" name=""/>
              <p:cNvSpPr/>
              <p:nvPr/>
            </p:nvSpPr>
            <p:spPr>
              <a:xfrm flipV="1">
                <a:off x="4363560" y="3769920"/>
                <a:ext cx="27360" cy="114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7" name=""/>
              <p:cNvSpPr/>
              <p:nvPr/>
            </p:nvSpPr>
            <p:spPr>
              <a:xfrm flipV="1">
                <a:off x="4390920" y="3760200"/>
                <a:ext cx="2664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8" name=""/>
              <p:cNvSpPr/>
              <p:nvPr/>
            </p:nvSpPr>
            <p:spPr>
              <a:xfrm>
                <a:off x="4390920" y="3227400"/>
                <a:ext cx="273600" cy="542880"/>
              </a:xfrm>
              <a:custGeom>
                <a:avLst/>
                <a:gdLst/>
                <a:ahLst/>
                <a:rect l="l" t="t" r="r" b="b"/>
                <a:pathLst>
                  <a:path w="120" h="342">
                    <a:moveTo>
                      <a:pt x="12" y="336"/>
                    </a:moveTo>
                    <a:lnTo>
                      <a:pt x="0" y="342"/>
                    </a:lnTo>
                    <a:lnTo>
                      <a:pt x="42" y="12"/>
                    </a:lnTo>
                    <a:lnTo>
                      <a:pt x="120" y="0"/>
                    </a:lnTo>
                    <a:lnTo>
                      <a:pt x="12" y="33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9" name=""/>
              <p:cNvSpPr/>
              <p:nvPr/>
            </p:nvSpPr>
            <p:spPr>
              <a:xfrm flipH="1">
                <a:off x="4390920" y="3760560"/>
                <a:ext cx="2664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0" name=""/>
              <p:cNvSpPr/>
              <p:nvPr/>
            </p:nvSpPr>
            <p:spPr>
              <a:xfrm flipV="1">
                <a:off x="4390920" y="3246120"/>
                <a:ext cx="95760" cy="523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1" name=""/>
              <p:cNvSpPr/>
              <p:nvPr/>
            </p:nvSpPr>
            <p:spPr>
              <a:xfrm flipV="1">
                <a:off x="4486680" y="3227040"/>
                <a:ext cx="1778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2" name=""/>
              <p:cNvSpPr/>
              <p:nvPr/>
            </p:nvSpPr>
            <p:spPr>
              <a:xfrm>
                <a:off x="4486680" y="3141360"/>
                <a:ext cx="205560" cy="105120"/>
              </a:xfrm>
              <a:custGeom>
                <a:avLst/>
                <a:gdLst/>
                <a:ahLst/>
                <a:rect l="l" t="t" r="r" b="b"/>
                <a:pathLst>
                  <a:path w="90" h="66">
                    <a:moveTo>
                      <a:pt x="78" y="54"/>
                    </a:moveTo>
                    <a:lnTo>
                      <a:pt x="0" y="66"/>
                    </a:lnTo>
                    <a:lnTo>
                      <a:pt x="0" y="18"/>
                    </a:lnTo>
                    <a:lnTo>
                      <a:pt x="90" y="0"/>
                    </a:lnTo>
                    <a:lnTo>
                      <a:pt x="90" y="0"/>
                    </a:lnTo>
                    <a:lnTo>
                      <a:pt x="78" y="54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3" name=""/>
              <p:cNvSpPr/>
              <p:nvPr/>
            </p:nvSpPr>
            <p:spPr>
              <a:xfrm flipH="1">
                <a:off x="4486680" y="3227400"/>
                <a:ext cx="1778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4" name=""/>
              <p:cNvSpPr/>
              <p:nvPr/>
            </p:nvSpPr>
            <p:spPr>
              <a:xfrm flipV="1">
                <a:off x="4486680" y="3170160"/>
                <a:ext cx="1800" cy="76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5" name=""/>
              <p:cNvSpPr/>
              <p:nvPr/>
            </p:nvSpPr>
            <p:spPr>
              <a:xfrm flipV="1">
                <a:off x="4486680" y="3141360"/>
                <a:ext cx="20556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6" name=""/>
              <p:cNvSpPr/>
              <p:nvPr/>
            </p:nvSpPr>
            <p:spPr>
              <a:xfrm>
                <a:off x="4555080" y="3227400"/>
                <a:ext cx="273600" cy="352440"/>
              </a:xfrm>
              <a:custGeom>
                <a:avLst/>
                <a:gdLst/>
                <a:ahLst/>
                <a:rect l="l" t="t" r="r" b="b"/>
                <a:pathLst>
                  <a:path w="120" h="222">
                    <a:moveTo>
                      <a:pt x="120" y="222"/>
                    </a:moveTo>
                    <a:lnTo>
                      <a:pt x="120" y="222"/>
                    </a:lnTo>
                    <a:lnTo>
                      <a:pt x="0" y="12"/>
                    </a:lnTo>
                    <a:lnTo>
                      <a:pt x="72" y="0"/>
                    </a:lnTo>
                    <a:lnTo>
                      <a:pt x="120" y="22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7" name=""/>
              <p:cNvSpPr/>
              <p:nvPr/>
            </p:nvSpPr>
            <p:spPr>
              <a:xfrm flipV="1">
                <a:off x="4555080" y="3227040"/>
                <a:ext cx="1645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8" name=""/>
              <p:cNvSpPr/>
              <p:nvPr/>
            </p:nvSpPr>
            <p:spPr>
              <a:xfrm>
                <a:off x="4719600" y="3227400"/>
                <a:ext cx="109080" cy="352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9" name=""/>
              <p:cNvSpPr/>
              <p:nvPr/>
            </p:nvSpPr>
            <p:spPr>
              <a:xfrm>
                <a:off x="4486680" y="3141360"/>
                <a:ext cx="232920" cy="105120"/>
              </a:xfrm>
              <a:custGeom>
                <a:avLst/>
                <a:gdLst/>
                <a:ahLst/>
                <a:rect l="l" t="t" r="r" b="b"/>
                <a:pathLst>
                  <a:path w="102" h="66">
                    <a:moveTo>
                      <a:pt x="102" y="54"/>
                    </a:moveTo>
                    <a:lnTo>
                      <a:pt x="30" y="66"/>
                    </a:lnTo>
                    <a:lnTo>
                      <a:pt x="0" y="18"/>
                    </a:lnTo>
                    <a:lnTo>
                      <a:pt x="90" y="0"/>
                    </a:lnTo>
                    <a:lnTo>
                      <a:pt x="90" y="0"/>
                    </a:lnTo>
                    <a:lnTo>
                      <a:pt x="102" y="54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0" name=""/>
              <p:cNvSpPr/>
              <p:nvPr/>
            </p:nvSpPr>
            <p:spPr>
              <a:xfrm flipH="1">
                <a:off x="4554720" y="3227400"/>
                <a:ext cx="1645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1" name=""/>
              <p:cNvSpPr/>
              <p:nvPr/>
            </p:nvSpPr>
            <p:spPr>
              <a:xfrm flipV="1">
                <a:off x="4486680" y="3141360"/>
                <a:ext cx="20556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2" name=""/>
              <p:cNvSpPr/>
              <p:nvPr/>
            </p:nvSpPr>
            <p:spPr>
              <a:xfrm>
                <a:off x="4692240" y="3141360"/>
                <a:ext cx="27360" cy="86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240" bIns="392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3" name=""/>
              <p:cNvSpPr/>
              <p:nvPr/>
            </p:nvSpPr>
            <p:spPr>
              <a:xfrm>
                <a:off x="4514040" y="3246480"/>
                <a:ext cx="314640" cy="371160"/>
              </a:xfrm>
              <a:custGeom>
                <a:avLst/>
                <a:gdLst/>
                <a:ahLst/>
                <a:rect l="l" t="t" r="r" b="b"/>
                <a:pathLst>
                  <a:path w="138" h="234">
                    <a:moveTo>
                      <a:pt x="48" y="234"/>
                    </a:moveTo>
                    <a:lnTo>
                      <a:pt x="48" y="234"/>
                    </a:lnTo>
                    <a:lnTo>
                      <a:pt x="138" y="210"/>
                    </a:lnTo>
                    <a:lnTo>
                      <a:pt x="18" y="0"/>
                    </a:lnTo>
                    <a:lnTo>
                      <a:pt x="0" y="6"/>
                    </a:lnTo>
                    <a:lnTo>
                      <a:pt x="48" y="234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4" name=""/>
              <p:cNvSpPr/>
              <p:nvPr/>
            </p:nvSpPr>
            <p:spPr>
              <a:xfrm flipV="1">
                <a:off x="4623480" y="3579480"/>
                <a:ext cx="205560" cy="37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5" name=""/>
              <p:cNvSpPr/>
              <p:nvPr/>
            </p:nvSpPr>
            <p:spPr>
              <a:xfrm flipH="1">
                <a:off x="4513680" y="3246480"/>
                <a:ext cx="406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6" name=""/>
              <p:cNvSpPr/>
              <p:nvPr/>
            </p:nvSpPr>
            <p:spPr>
              <a:xfrm>
                <a:off x="4514040" y="3255840"/>
                <a:ext cx="109080" cy="36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7" name=""/>
              <p:cNvSpPr/>
              <p:nvPr/>
            </p:nvSpPr>
            <p:spPr>
              <a:xfrm>
                <a:off x="4486680" y="3170160"/>
                <a:ext cx="68040" cy="85680"/>
              </a:xfrm>
              <a:custGeom>
                <a:avLst/>
                <a:gdLst/>
                <a:ahLst/>
                <a:rect l="l" t="t" r="r" b="b"/>
                <a:pathLst>
                  <a:path w="30" h="54">
                    <a:moveTo>
                      <a:pt x="12" y="54"/>
                    </a:moveTo>
                    <a:lnTo>
                      <a:pt x="30" y="48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2" y="54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8" name=""/>
              <p:cNvSpPr/>
              <p:nvPr/>
            </p:nvSpPr>
            <p:spPr>
              <a:xfrm flipV="1">
                <a:off x="4514040" y="3246480"/>
                <a:ext cx="406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9" name=""/>
              <p:cNvSpPr/>
              <p:nvPr/>
            </p:nvSpPr>
            <p:spPr>
              <a:xfrm>
                <a:off x="4486680" y="3170160"/>
                <a:ext cx="27360" cy="85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0" name=""/>
              <p:cNvSpPr/>
              <p:nvPr/>
            </p:nvSpPr>
            <p:spPr>
              <a:xfrm>
                <a:off x="4623480" y="3503520"/>
                <a:ext cx="342720" cy="114120"/>
              </a:xfrm>
              <a:custGeom>
                <a:avLst/>
                <a:gdLst/>
                <a:ahLst/>
                <a:rect l="l" t="t" r="r" b="b"/>
                <a:pathLst>
                  <a:path w="150" h="72">
                    <a:moveTo>
                      <a:pt x="0" y="72"/>
                    </a:moveTo>
                    <a:lnTo>
                      <a:pt x="60" y="12"/>
                    </a:lnTo>
                    <a:lnTo>
                      <a:pt x="150" y="0"/>
                    </a:lnTo>
                    <a:lnTo>
                      <a:pt x="90" y="48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1" name=""/>
              <p:cNvSpPr/>
              <p:nvPr/>
            </p:nvSpPr>
            <p:spPr>
              <a:xfrm>
                <a:off x="4760640" y="3503520"/>
                <a:ext cx="342000" cy="171360"/>
              </a:xfrm>
              <a:custGeom>
                <a:avLst/>
                <a:gdLst/>
                <a:ahLst/>
                <a:rect l="l" t="t" r="r" b="b"/>
                <a:pathLst>
                  <a:path w="150" h="108">
                    <a:moveTo>
                      <a:pt x="0" y="12"/>
                    </a:moveTo>
                    <a:lnTo>
                      <a:pt x="60" y="108"/>
                    </a:lnTo>
                    <a:lnTo>
                      <a:pt x="150" y="96"/>
                    </a:lnTo>
                    <a:lnTo>
                      <a:pt x="90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2" name=""/>
              <p:cNvSpPr/>
              <p:nvPr/>
            </p:nvSpPr>
            <p:spPr>
              <a:xfrm>
                <a:off x="4897440" y="3351240"/>
                <a:ext cx="274320" cy="323640"/>
              </a:xfrm>
              <a:custGeom>
                <a:avLst/>
                <a:gdLst/>
                <a:ahLst/>
                <a:rect l="l" t="t" r="r" b="b"/>
                <a:pathLst>
                  <a:path w="120" h="204">
                    <a:moveTo>
                      <a:pt x="0" y="204"/>
                    </a:moveTo>
                    <a:lnTo>
                      <a:pt x="0" y="204"/>
                    </a:lnTo>
                    <a:lnTo>
                      <a:pt x="90" y="192"/>
                    </a:lnTo>
                    <a:lnTo>
                      <a:pt x="120" y="0"/>
                    </a:lnTo>
                    <a:lnTo>
                      <a:pt x="78" y="6"/>
                    </a:lnTo>
                    <a:lnTo>
                      <a:pt x="0" y="204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3" name=""/>
              <p:cNvSpPr/>
              <p:nvPr/>
            </p:nvSpPr>
            <p:spPr>
              <a:xfrm flipV="1">
                <a:off x="4897440" y="3655440"/>
                <a:ext cx="2055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4" name=""/>
              <p:cNvSpPr/>
              <p:nvPr/>
            </p:nvSpPr>
            <p:spPr>
              <a:xfrm flipV="1">
                <a:off x="5103000" y="3351240"/>
                <a:ext cx="68760" cy="3045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5" name=""/>
              <p:cNvSpPr/>
              <p:nvPr/>
            </p:nvSpPr>
            <p:spPr>
              <a:xfrm flipH="1">
                <a:off x="5074920" y="3351240"/>
                <a:ext cx="961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6" name=""/>
              <p:cNvSpPr/>
              <p:nvPr/>
            </p:nvSpPr>
            <p:spPr>
              <a:xfrm>
                <a:off x="5075280" y="3036600"/>
                <a:ext cx="177840" cy="324000"/>
              </a:xfrm>
              <a:custGeom>
                <a:avLst/>
                <a:gdLst/>
                <a:ahLst/>
                <a:rect l="l" t="t" r="r" b="b"/>
                <a:pathLst>
                  <a:path w="78" h="204">
                    <a:moveTo>
                      <a:pt x="0" y="204"/>
                    </a:moveTo>
                    <a:lnTo>
                      <a:pt x="42" y="198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0" y="204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7" name=""/>
              <p:cNvSpPr/>
              <p:nvPr/>
            </p:nvSpPr>
            <p:spPr>
              <a:xfrm flipV="1">
                <a:off x="5075280" y="3351240"/>
                <a:ext cx="961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8" name=""/>
              <p:cNvSpPr/>
              <p:nvPr/>
            </p:nvSpPr>
            <p:spPr>
              <a:xfrm flipV="1">
                <a:off x="5171760" y="3036600"/>
                <a:ext cx="81720" cy="3146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9" name=""/>
              <p:cNvSpPr/>
              <p:nvPr/>
            </p:nvSpPr>
            <p:spPr>
              <a:xfrm>
                <a:off x="4897440" y="3360600"/>
                <a:ext cx="177840" cy="314280"/>
              </a:xfrm>
              <a:custGeom>
                <a:avLst/>
                <a:gdLst/>
                <a:ahLst/>
                <a:rect l="l" t="t" r="r" b="b"/>
                <a:pathLst>
                  <a:path w="78" h="198">
                    <a:moveTo>
                      <a:pt x="0" y="198"/>
                    </a:moveTo>
                    <a:lnTo>
                      <a:pt x="0" y="198"/>
                    </a:lnTo>
                    <a:lnTo>
                      <a:pt x="36" y="6"/>
                    </a:lnTo>
                    <a:lnTo>
                      <a:pt x="78" y="0"/>
                    </a:lnTo>
                    <a:lnTo>
                      <a:pt x="0" y="19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0" name=""/>
              <p:cNvSpPr/>
              <p:nvPr/>
            </p:nvSpPr>
            <p:spPr>
              <a:xfrm flipV="1">
                <a:off x="4897440" y="3369600"/>
                <a:ext cx="82080" cy="3049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1" name=""/>
              <p:cNvSpPr/>
              <p:nvPr/>
            </p:nvSpPr>
            <p:spPr>
              <a:xfrm flipV="1">
                <a:off x="4979520" y="3360600"/>
                <a:ext cx="9576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2" name=""/>
              <p:cNvSpPr/>
              <p:nvPr/>
            </p:nvSpPr>
            <p:spPr>
              <a:xfrm>
                <a:off x="4979520" y="3036600"/>
                <a:ext cx="273600" cy="333360"/>
              </a:xfrm>
              <a:custGeom>
                <a:avLst/>
                <a:gdLst/>
                <a:ahLst/>
                <a:rect l="l" t="t" r="r" b="b"/>
                <a:pathLst>
                  <a:path w="120" h="210">
                    <a:moveTo>
                      <a:pt x="42" y="204"/>
                    </a:moveTo>
                    <a:lnTo>
                      <a:pt x="0" y="210"/>
                    </a:lnTo>
                    <a:lnTo>
                      <a:pt x="30" y="66"/>
                    </a:lnTo>
                    <a:lnTo>
                      <a:pt x="120" y="0"/>
                    </a:lnTo>
                    <a:lnTo>
                      <a:pt x="120" y="0"/>
                    </a:lnTo>
                    <a:lnTo>
                      <a:pt x="42" y="204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3" name=""/>
              <p:cNvSpPr/>
              <p:nvPr/>
            </p:nvSpPr>
            <p:spPr>
              <a:xfrm flipH="1">
                <a:off x="4979520" y="3360600"/>
                <a:ext cx="9576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4" name=""/>
              <p:cNvSpPr/>
              <p:nvPr/>
            </p:nvSpPr>
            <p:spPr>
              <a:xfrm flipV="1">
                <a:off x="4979520" y="3141000"/>
                <a:ext cx="68760" cy="228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5" name=""/>
              <p:cNvSpPr/>
              <p:nvPr/>
            </p:nvSpPr>
            <p:spPr>
              <a:xfrm flipV="1">
                <a:off x="5048640" y="3036240"/>
                <a:ext cx="204840" cy="104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6" name=""/>
              <p:cNvSpPr/>
              <p:nvPr/>
            </p:nvSpPr>
            <p:spPr>
              <a:xfrm>
                <a:off x="5048640" y="2998800"/>
                <a:ext cx="355680" cy="142560"/>
              </a:xfrm>
              <a:custGeom>
                <a:avLst/>
                <a:gdLst/>
                <a:ahLst/>
                <a:rect l="l" t="t" r="r" b="b"/>
                <a:pathLst>
                  <a:path w="156" h="90">
                    <a:moveTo>
                      <a:pt x="0" y="90"/>
                    </a:moveTo>
                    <a:lnTo>
                      <a:pt x="90" y="24"/>
                    </a:lnTo>
                    <a:lnTo>
                      <a:pt x="156" y="0"/>
                    </a:lnTo>
                    <a:lnTo>
                      <a:pt x="0" y="9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7" name=""/>
              <p:cNvSpPr/>
              <p:nvPr/>
            </p:nvSpPr>
            <p:spPr>
              <a:xfrm>
                <a:off x="5048640" y="2998800"/>
                <a:ext cx="355680" cy="142560"/>
              </a:xfrm>
              <a:custGeom>
                <a:avLst/>
                <a:gdLst/>
                <a:ahLst/>
                <a:rect l="l" t="t" r="r" b="b"/>
                <a:pathLst>
                  <a:path w="26" h="15">
                    <a:moveTo>
                      <a:pt x="26" y="0"/>
                    </a:moveTo>
                    <a:lnTo>
                      <a:pt x="15" y="4"/>
                    </a:lnTo>
                    <a:lnTo>
                      <a:pt x="0" y="15"/>
                    </a:lnTo>
                  </a:path>
                </a:pathLst>
              </a:custGeom>
              <a:noFill/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8" name=""/>
              <p:cNvSpPr/>
              <p:nvPr/>
            </p:nvSpPr>
            <p:spPr>
              <a:xfrm>
                <a:off x="5171760" y="3417840"/>
                <a:ext cx="27360" cy="38160"/>
              </a:xfrm>
              <a:custGeom>
                <a:avLst/>
                <a:gdLst/>
                <a:ahLst/>
                <a:rect l="l" t="t" r="r" b="b"/>
                <a:pathLst>
                  <a:path w="12" h="24">
                    <a:moveTo>
                      <a:pt x="6" y="24"/>
                    </a:moveTo>
                    <a:lnTo>
                      <a:pt x="6" y="24"/>
                    </a:lnTo>
                    <a:lnTo>
                      <a:pt x="0" y="0"/>
                    </a:lnTo>
                    <a:lnTo>
                      <a:pt x="12" y="6"/>
                    </a:lnTo>
                    <a:lnTo>
                      <a:pt x="6" y="24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9" name=""/>
              <p:cNvSpPr/>
              <p:nvPr/>
            </p:nvSpPr>
            <p:spPr>
              <a:xfrm flipH="1" flipV="1">
                <a:off x="5171400" y="3417840"/>
                <a:ext cx="1332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0" name=""/>
              <p:cNvSpPr/>
              <p:nvPr/>
            </p:nvSpPr>
            <p:spPr>
              <a:xfrm>
                <a:off x="5171760" y="3417840"/>
                <a:ext cx="2736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1" name=""/>
              <p:cNvSpPr/>
              <p:nvPr/>
            </p:nvSpPr>
            <p:spPr>
              <a:xfrm flipH="1">
                <a:off x="5185080" y="3427200"/>
                <a:ext cx="1368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2" name=""/>
              <p:cNvSpPr/>
              <p:nvPr/>
            </p:nvSpPr>
            <p:spPr>
              <a:xfrm>
                <a:off x="5048640" y="2998800"/>
                <a:ext cx="355680" cy="428400"/>
              </a:xfrm>
              <a:custGeom>
                <a:avLst/>
                <a:gdLst/>
                <a:ahLst/>
                <a:rect l="l" t="t" r="r" b="b"/>
                <a:pathLst>
                  <a:path w="156" h="270">
                    <a:moveTo>
                      <a:pt x="66" y="270"/>
                    </a:moveTo>
                    <a:lnTo>
                      <a:pt x="54" y="264"/>
                    </a:lnTo>
                    <a:lnTo>
                      <a:pt x="0" y="90"/>
                    </a:lnTo>
                    <a:lnTo>
                      <a:pt x="156" y="0"/>
                    </a:lnTo>
                    <a:lnTo>
                      <a:pt x="156" y="0"/>
                    </a:lnTo>
                    <a:lnTo>
                      <a:pt x="66" y="27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3" name=""/>
              <p:cNvSpPr/>
              <p:nvPr/>
            </p:nvSpPr>
            <p:spPr>
              <a:xfrm flipH="1" flipV="1">
                <a:off x="5171760" y="3417840"/>
                <a:ext cx="2736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4" name=""/>
              <p:cNvSpPr/>
              <p:nvPr/>
            </p:nvSpPr>
            <p:spPr>
              <a:xfrm flipH="1" flipV="1">
                <a:off x="5048640" y="3141360"/>
                <a:ext cx="123120" cy="276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5" name=""/>
              <p:cNvSpPr/>
              <p:nvPr/>
            </p:nvSpPr>
            <p:spPr>
              <a:xfrm flipH="1">
                <a:off x="5198760" y="2998800"/>
                <a:ext cx="204840" cy="428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06" name=""/>
            <p:cNvGrpSpPr/>
            <p:nvPr/>
          </p:nvGrpSpPr>
          <p:grpSpPr>
            <a:xfrm>
              <a:off x="3456720" y="2998800"/>
              <a:ext cx="3769200" cy="1658880"/>
              <a:chOff x="3456720" y="2998800"/>
              <a:chExt cx="3769200" cy="1658880"/>
            </a:xfrm>
          </p:grpSpPr>
          <p:sp>
            <p:nvSpPr>
              <p:cNvPr id="2007" name=""/>
              <p:cNvSpPr/>
              <p:nvPr/>
            </p:nvSpPr>
            <p:spPr>
              <a:xfrm>
                <a:off x="5184720" y="3427200"/>
                <a:ext cx="27360" cy="28800"/>
              </a:xfrm>
              <a:custGeom>
                <a:avLst/>
                <a:gdLst/>
                <a:ahLst/>
                <a:rect l="l" t="t" r="r" b="b"/>
                <a:pathLst>
                  <a:path w="12" h="18">
                    <a:moveTo>
                      <a:pt x="0" y="18"/>
                    </a:moveTo>
                    <a:lnTo>
                      <a:pt x="0" y="18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8" name=""/>
              <p:cNvSpPr/>
              <p:nvPr/>
            </p:nvSpPr>
            <p:spPr>
              <a:xfrm flipV="1">
                <a:off x="5184720" y="3427200"/>
                <a:ext cx="2736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9" name=""/>
              <p:cNvSpPr/>
              <p:nvPr/>
            </p:nvSpPr>
            <p:spPr>
              <a:xfrm flipH="1">
                <a:off x="5198400" y="3427200"/>
                <a:ext cx="1332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0" name=""/>
              <p:cNvSpPr/>
              <p:nvPr/>
            </p:nvSpPr>
            <p:spPr>
              <a:xfrm flipH="1">
                <a:off x="5184720" y="3427200"/>
                <a:ext cx="1368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1" name=""/>
              <p:cNvSpPr/>
              <p:nvPr/>
            </p:nvSpPr>
            <p:spPr>
              <a:xfrm>
                <a:off x="5198760" y="2998800"/>
                <a:ext cx="204840" cy="428400"/>
              </a:xfrm>
              <a:custGeom>
                <a:avLst/>
                <a:gdLst/>
                <a:ahLst/>
                <a:rect l="l" t="t" r="r" b="b"/>
                <a:pathLst>
                  <a:path w="90" h="270">
                    <a:moveTo>
                      <a:pt x="0" y="270"/>
                    </a:moveTo>
                    <a:lnTo>
                      <a:pt x="6" y="270"/>
                    </a:lnTo>
                    <a:lnTo>
                      <a:pt x="60" y="180"/>
                    </a:lnTo>
                    <a:lnTo>
                      <a:pt x="90" y="0"/>
                    </a:lnTo>
                    <a:lnTo>
                      <a:pt x="90" y="0"/>
                    </a:lnTo>
                    <a:lnTo>
                      <a:pt x="0" y="27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2" name=""/>
              <p:cNvSpPr/>
              <p:nvPr/>
            </p:nvSpPr>
            <p:spPr>
              <a:xfrm>
                <a:off x="5198760" y="3427200"/>
                <a:ext cx="1332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3" name=""/>
              <p:cNvSpPr/>
              <p:nvPr/>
            </p:nvSpPr>
            <p:spPr>
              <a:xfrm flipV="1">
                <a:off x="5212440" y="3283920"/>
                <a:ext cx="123120" cy="1429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4" name=""/>
              <p:cNvSpPr/>
              <p:nvPr/>
            </p:nvSpPr>
            <p:spPr>
              <a:xfrm flipH="1">
                <a:off x="5198400" y="2998800"/>
                <a:ext cx="204840" cy="428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5" name=""/>
              <p:cNvSpPr/>
              <p:nvPr/>
            </p:nvSpPr>
            <p:spPr>
              <a:xfrm>
                <a:off x="5335560" y="2998800"/>
                <a:ext cx="218880" cy="285480"/>
              </a:xfrm>
              <a:custGeom>
                <a:avLst/>
                <a:gdLst/>
                <a:ahLst/>
                <a:rect l="l" t="t" r="r" b="b"/>
                <a:pathLst>
                  <a:path w="96" h="180">
                    <a:moveTo>
                      <a:pt x="0" y="180"/>
                    </a:moveTo>
                    <a:lnTo>
                      <a:pt x="30" y="0"/>
                    </a:lnTo>
                    <a:lnTo>
                      <a:pt x="96" y="18"/>
                    </a:lnTo>
                    <a:lnTo>
                      <a:pt x="0" y="180"/>
                    </a:lnTo>
                    <a:lnTo>
                      <a:pt x="0" y="18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6" name=""/>
              <p:cNvSpPr/>
              <p:nvPr/>
            </p:nvSpPr>
            <p:spPr>
              <a:xfrm>
                <a:off x="5335560" y="2998800"/>
                <a:ext cx="218880" cy="285480"/>
              </a:xfrm>
              <a:custGeom>
                <a:avLst/>
                <a:gdLst/>
                <a:ahLst/>
                <a:rect l="l" t="t" r="r" b="b"/>
                <a:pathLst>
                  <a:path w="16" h="30">
                    <a:moveTo>
                      <a:pt x="0" y="30"/>
                    </a:moveTo>
                    <a:lnTo>
                      <a:pt x="16" y="3"/>
                    </a:lnTo>
                    <a:lnTo>
                      <a:pt x="5" y="0"/>
                    </a:lnTo>
                  </a:path>
                </a:pathLst>
              </a:custGeom>
              <a:noFill/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7" name=""/>
              <p:cNvSpPr/>
              <p:nvPr/>
            </p:nvSpPr>
            <p:spPr>
              <a:xfrm>
                <a:off x="5335560" y="3027240"/>
                <a:ext cx="370080" cy="257040"/>
              </a:xfrm>
              <a:custGeom>
                <a:avLst/>
                <a:gdLst/>
                <a:ahLst/>
                <a:rect l="l" t="t" r="r" b="b"/>
                <a:pathLst>
                  <a:path w="162" h="162">
                    <a:moveTo>
                      <a:pt x="0" y="162"/>
                    </a:moveTo>
                    <a:lnTo>
                      <a:pt x="162" y="132"/>
                    </a:lnTo>
                    <a:lnTo>
                      <a:pt x="96" y="0"/>
                    </a:lnTo>
                    <a:lnTo>
                      <a:pt x="0" y="162"/>
                    </a:lnTo>
                    <a:lnTo>
                      <a:pt x="0" y="16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8" name=""/>
              <p:cNvSpPr/>
              <p:nvPr/>
            </p:nvSpPr>
            <p:spPr>
              <a:xfrm>
                <a:off x="5335560" y="3027240"/>
                <a:ext cx="370080" cy="257040"/>
              </a:xfrm>
              <a:custGeom>
                <a:avLst/>
                <a:gdLst/>
                <a:ahLst/>
                <a:rect l="l" t="t" r="r" b="b"/>
                <a:pathLst>
                  <a:path w="27" h="27">
                    <a:moveTo>
                      <a:pt x="27" y="22"/>
                    </a:moveTo>
                    <a:lnTo>
                      <a:pt x="16" y="0"/>
                    </a:lnTo>
                    <a:lnTo>
                      <a:pt x="0" y="27"/>
                    </a:lnTo>
                  </a:path>
                </a:pathLst>
              </a:custGeom>
              <a:noFill/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9" name=""/>
              <p:cNvSpPr/>
              <p:nvPr/>
            </p:nvSpPr>
            <p:spPr>
              <a:xfrm>
                <a:off x="5431320" y="3493800"/>
                <a:ext cx="109440" cy="95400"/>
              </a:xfrm>
              <a:custGeom>
                <a:avLst/>
                <a:gdLst/>
                <a:ahLst/>
                <a:rect l="l" t="t" r="r" b="b"/>
                <a:pathLst>
                  <a:path w="48" h="60">
                    <a:moveTo>
                      <a:pt x="24" y="60"/>
                    </a:moveTo>
                    <a:lnTo>
                      <a:pt x="24" y="60"/>
                    </a:lnTo>
                    <a:lnTo>
                      <a:pt x="0" y="0"/>
                    </a:lnTo>
                    <a:lnTo>
                      <a:pt x="48" y="0"/>
                    </a:lnTo>
                    <a:lnTo>
                      <a:pt x="24" y="6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0" name=""/>
              <p:cNvSpPr/>
              <p:nvPr/>
            </p:nvSpPr>
            <p:spPr>
              <a:xfrm flipH="1" flipV="1">
                <a:off x="5431320" y="3493440"/>
                <a:ext cx="54720" cy="95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1" name=""/>
              <p:cNvSpPr/>
              <p:nvPr/>
            </p:nvSpPr>
            <p:spPr>
              <a:xfrm>
                <a:off x="5431320" y="3493800"/>
                <a:ext cx="10944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2" name=""/>
              <p:cNvSpPr/>
              <p:nvPr/>
            </p:nvSpPr>
            <p:spPr>
              <a:xfrm flipH="1">
                <a:off x="5486040" y="3493800"/>
                <a:ext cx="54720" cy="95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3" name=""/>
              <p:cNvSpPr/>
              <p:nvPr/>
            </p:nvSpPr>
            <p:spPr>
              <a:xfrm>
                <a:off x="5335560" y="3236760"/>
                <a:ext cx="370080" cy="257040"/>
              </a:xfrm>
              <a:custGeom>
                <a:avLst/>
                <a:gdLst/>
                <a:ahLst/>
                <a:rect l="l" t="t" r="r" b="b"/>
                <a:pathLst>
                  <a:path w="162" h="162">
                    <a:moveTo>
                      <a:pt x="90" y="162"/>
                    </a:moveTo>
                    <a:lnTo>
                      <a:pt x="42" y="162"/>
                    </a:lnTo>
                    <a:lnTo>
                      <a:pt x="0" y="30"/>
                    </a:lnTo>
                    <a:lnTo>
                      <a:pt x="162" y="0"/>
                    </a:lnTo>
                    <a:lnTo>
                      <a:pt x="162" y="0"/>
                    </a:lnTo>
                    <a:lnTo>
                      <a:pt x="90" y="16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4" name=""/>
              <p:cNvSpPr/>
              <p:nvPr/>
            </p:nvSpPr>
            <p:spPr>
              <a:xfrm flipH="1">
                <a:off x="5431320" y="3493800"/>
                <a:ext cx="10944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5" name=""/>
              <p:cNvSpPr/>
              <p:nvPr/>
            </p:nvSpPr>
            <p:spPr>
              <a:xfrm flipH="1" flipV="1">
                <a:off x="5335560" y="3284280"/>
                <a:ext cx="95760" cy="209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6" name=""/>
              <p:cNvSpPr/>
              <p:nvPr/>
            </p:nvSpPr>
            <p:spPr>
              <a:xfrm flipH="1">
                <a:off x="5540760" y="3236760"/>
                <a:ext cx="164520" cy="257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7" name=""/>
              <p:cNvSpPr/>
              <p:nvPr/>
            </p:nvSpPr>
            <p:spPr>
              <a:xfrm>
                <a:off x="5486040" y="3493800"/>
                <a:ext cx="68040" cy="95400"/>
              </a:xfrm>
              <a:custGeom>
                <a:avLst/>
                <a:gdLst/>
                <a:ahLst/>
                <a:rect l="l" t="t" r="r" b="b"/>
                <a:pathLst>
                  <a:path w="30" h="60">
                    <a:moveTo>
                      <a:pt x="0" y="60"/>
                    </a:moveTo>
                    <a:lnTo>
                      <a:pt x="0" y="60"/>
                    </a:lnTo>
                    <a:lnTo>
                      <a:pt x="30" y="18"/>
                    </a:lnTo>
                    <a:lnTo>
                      <a:pt x="24" y="0"/>
                    </a:lnTo>
                    <a:lnTo>
                      <a:pt x="0" y="6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8" name=""/>
              <p:cNvSpPr/>
              <p:nvPr/>
            </p:nvSpPr>
            <p:spPr>
              <a:xfrm flipV="1">
                <a:off x="5486040" y="3522240"/>
                <a:ext cx="6804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9" name=""/>
              <p:cNvSpPr/>
              <p:nvPr/>
            </p:nvSpPr>
            <p:spPr>
              <a:xfrm flipH="1" flipV="1">
                <a:off x="5540760" y="3493800"/>
                <a:ext cx="1332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0" name=""/>
              <p:cNvSpPr/>
              <p:nvPr/>
            </p:nvSpPr>
            <p:spPr>
              <a:xfrm flipH="1">
                <a:off x="5486040" y="3493800"/>
                <a:ext cx="54720" cy="95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1" name=""/>
              <p:cNvSpPr/>
              <p:nvPr/>
            </p:nvSpPr>
            <p:spPr>
              <a:xfrm>
                <a:off x="5541120" y="3236760"/>
                <a:ext cx="164520" cy="285840"/>
              </a:xfrm>
              <a:custGeom>
                <a:avLst/>
                <a:gdLst/>
                <a:ahLst/>
                <a:rect l="l" t="t" r="r" b="b"/>
                <a:pathLst>
                  <a:path w="72" h="180">
                    <a:moveTo>
                      <a:pt x="0" y="162"/>
                    </a:moveTo>
                    <a:lnTo>
                      <a:pt x="6" y="180"/>
                    </a:lnTo>
                    <a:lnTo>
                      <a:pt x="42" y="138"/>
                    </a:lnTo>
                    <a:lnTo>
                      <a:pt x="72" y="0"/>
                    </a:lnTo>
                    <a:lnTo>
                      <a:pt x="72" y="0"/>
                    </a:lnTo>
                    <a:lnTo>
                      <a:pt x="0" y="16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2" name=""/>
              <p:cNvSpPr/>
              <p:nvPr/>
            </p:nvSpPr>
            <p:spPr>
              <a:xfrm>
                <a:off x="5541120" y="3493800"/>
                <a:ext cx="1332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3" name=""/>
              <p:cNvSpPr/>
              <p:nvPr/>
            </p:nvSpPr>
            <p:spPr>
              <a:xfrm flipV="1">
                <a:off x="5554440" y="3455640"/>
                <a:ext cx="8208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4" name=""/>
              <p:cNvSpPr/>
              <p:nvPr/>
            </p:nvSpPr>
            <p:spPr>
              <a:xfrm flipH="1">
                <a:off x="5540760" y="3236760"/>
                <a:ext cx="164520" cy="257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5" name=""/>
              <p:cNvSpPr/>
              <p:nvPr/>
            </p:nvSpPr>
            <p:spPr>
              <a:xfrm>
                <a:off x="5636880" y="3236760"/>
                <a:ext cx="219240" cy="219240"/>
              </a:xfrm>
              <a:custGeom>
                <a:avLst/>
                <a:gdLst/>
                <a:ahLst/>
                <a:rect l="l" t="t" r="r" b="b"/>
                <a:pathLst>
                  <a:path w="96" h="138">
                    <a:moveTo>
                      <a:pt x="0" y="138"/>
                    </a:moveTo>
                    <a:lnTo>
                      <a:pt x="30" y="0"/>
                    </a:lnTo>
                    <a:lnTo>
                      <a:pt x="96" y="18"/>
                    </a:lnTo>
                    <a:lnTo>
                      <a:pt x="0" y="138"/>
                    </a:lnTo>
                    <a:lnTo>
                      <a:pt x="0" y="13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6" name=""/>
              <p:cNvSpPr/>
              <p:nvPr/>
            </p:nvSpPr>
            <p:spPr>
              <a:xfrm>
                <a:off x="5636880" y="3236760"/>
                <a:ext cx="219240" cy="219240"/>
              </a:xfrm>
              <a:custGeom>
                <a:avLst/>
                <a:gdLst/>
                <a:ahLst/>
                <a:rect l="l" t="t" r="r" b="b"/>
                <a:pathLst>
                  <a:path w="16" h="23">
                    <a:moveTo>
                      <a:pt x="0" y="23"/>
                    </a:moveTo>
                    <a:lnTo>
                      <a:pt x="16" y="3"/>
                    </a:lnTo>
                    <a:lnTo>
                      <a:pt x="5" y="0"/>
                    </a:lnTo>
                  </a:path>
                </a:pathLst>
              </a:custGeom>
              <a:noFill/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7" name=""/>
              <p:cNvSpPr/>
              <p:nvPr/>
            </p:nvSpPr>
            <p:spPr>
              <a:xfrm>
                <a:off x="5636880" y="3198600"/>
                <a:ext cx="383400" cy="257400"/>
              </a:xfrm>
              <a:custGeom>
                <a:avLst/>
                <a:gdLst/>
                <a:ahLst/>
                <a:rect l="l" t="t" r="r" b="b"/>
                <a:pathLst>
                  <a:path w="168" h="162">
                    <a:moveTo>
                      <a:pt x="0" y="162"/>
                    </a:moveTo>
                    <a:lnTo>
                      <a:pt x="72" y="72"/>
                    </a:lnTo>
                    <a:lnTo>
                      <a:pt x="168" y="0"/>
                    </a:lnTo>
                    <a:lnTo>
                      <a:pt x="96" y="42"/>
                    </a:lnTo>
                    <a:lnTo>
                      <a:pt x="0" y="162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8" name=""/>
              <p:cNvSpPr/>
              <p:nvPr/>
            </p:nvSpPr>
            <p:spPr>
              <a:xfrm>
                <a:off x="5801400" y="3198600"/>
                <a:ext cx="383400" cy="343080"/>
              </a:xfrm>
              <a:custGeom>
                <a:avLst/>
                <a:gdLst/>
                <a:ahLst/>
                <a:rect l="l" t="t" r="r" b="b"/>
                <a:pathLst>
                  <a:path w="168" h="216">
                    <a:moveTo>
                      <a:pt x="0" y="72"/>
                    </a:moveTo>
                    <a:lnTo>
                      <a:pt x="72" y="216"/>
                    </a:lnTo>
                    <a:lnTo>
                      <a:pt x="168" y="192"/>
                    </a:lnTo>
                    <a:lnTo>
                      <a:pt x="96" y="0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9" name=""/>
              <p:cNvSpPr/>
              <p:nvPr/>
            </p:nvSpPr>
            <p:spPr>
              <a:xfrm>
                <a:off x="5965560" y="3236760"/>
                <a:ext cx="397440" cy="304920"/>
              </a:xfrm>
              <a:custGeom>
                <a:avLst/>
                <a:gdLst/>
                <a:ahLst/>
                <a:rect l="l" t="t" r="r" b="b"/>
                <a:pathLst>
                  <a:path w="174" h="192">
                    <a:moveTo>
                      <a:pt x="0" y="192"/>
                    </a:moveTo>
                    <a:lnTo>
                      <a:pt x="96" y="168"/>
                    </a:lnTo>
                    <a:lnTo>
                      <a:pt x="174" y="0"/>
                    </a:lnTo>
                    <a:lnTo>
                      <a:pt x="0" y="192"/>
                    </a:lnTo>
                    <a:lnTo>
                      <a:pt x="0" y="19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0" name=""/>
              <p:cNvSpPr/>
              <p:nvPr/>
            </p:nvSpPr>
            <p:spPr>
              <a:xfrm>
                <a:off x="5965560" y="3236760"/>
                <a:ext cx="397440" cy="304920"/>
              </a:xfrm>
              <a:custGeom>
                <a:avLst/>
                <a:gdLst/>
                <a:ahLst/>
                <a:rect l="l" t="t" r="r" b="b"/>
                <a:pathLst>
                  <a:path w="29" h="32">
                    <a:moveTo>
                      <a:pt x="29" y="0"/>
                    </a:moveTo>
                    <a:lnTo>
                      <a:pt x="16" y="28"/>
                    </a:lnTo>
                    <a:lnTo>
                      <a:pt x="0" y="32"/>
                    </a:lnTo>
                  </a:path>
                </a:pathLst>
              </a:custGeom>
              <a:noFill/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1" name=""/>
              <p:cNvSpPr/>
              <p:nvPr/>
            </p:nvSpPr>
            <p:spPr>
              <a:xfrm>
                <a:off x="5979600" y="3636720"/>
                <a:ext cx="259920" cy="466920"/>
              </a:xfrm>
              <a:custGeom>
                <a:avLst/>
                <a:gdLst/>
                <a:ahLst/>
                <a:rect l="l" t="t" r="r" b="b"/>
                <a:pathLst>
                  <a:path w="114" h="294">
                    <a:moveTo>
                      <a:pt x="54" y="294"/>
                    </a:moveTo>
                    <a:lnTo>
                      <a:pt x="54" y="294"/>
                    </a:lnTo>
                    <a:lnTo>
                      <a:pt x="0" y="0"/>
                    </a:lnTo>
                    <a:lnTo>
                      <a:pt x="114" y="12"/>
                    </a:lnTo>
                    <a:lnTo>
                      <a:pt x="54" y="294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2" name=""/>
              <p:cNvSpPr/>
              <p:nvPr/>
            </p:nvSpPr>
            <p:spPr>
              <a:xfrm flipH="1" flipV="1">
                <a:off x="5979600" y="3636360"/>
                <a:ext cx="123120" cy="4669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3" name=""/>
              <p:cNvSpPr/>
              <p:nvPr/>
            </p:nvSpPr>
            <p:spPr>
              <a:xfrm>
                <a:off x="5979600" y="3636720"/>
                <a:ext cx="2599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4" name=""/>
              <p:cNvSpPr/>
              <p:nvPr/>
            </p:nvSpPr>
            <p:spPr>
              <a:xfrm flipH="1">
                <a:off x="6102360" y="3655800"/>
                <a:ext cx="136440" cy="447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5" name=""/>
              <p:cNvSpPr/>
              <p:nvPr/>
            </p:nvSpPr>
            <p:spPr>
              <a:xfrm>
                <a:off x="5965560" y="3236760"/>
                <a:ext cx="397440" cy="419040"/>
              </a:xfrm>
              <a:custGeom>
                <a:avLst/>
                <a:gdLst/>
                <a:ahLst/>
                <a:rect l="l" t="t" r="r" b="b"/>
                <a:pathLst>
                  <a:path w="174" h="264">
                    <a:moveTo>
                      <a:pt x="120" y="264"/>
                    </a:moveTo>
                    <a:lnTo>
                      <a:pt x="6" y="252"/>
                    </a:lnTo>
                    <a:lnTo>
                      <a:pt x="0" y="192"/>
                    </a:lnTo>
                    <a:lnTo>
                      <a:pt x="174" y="0"/>
                    </a:lnTo>
                    <a:lnTo>
                      <a:pt x="174" y="0"/>
                    </a:lnTo>
                    <a:lnTo>
                      <a:pt x="120" y="264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6" name=""/>
              <p:cNvSpPr/>
              <p:nvPr/>
            </p:nvSpPr>
            <p:spPr>
              <a:xfrm flipH="1" flipV="1">
                <a:off x="5979600" y="3636360"/>
                <a:ext cx="2599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7" name=""/>
              <p:cNvSpPr/>
              <p:nvPr/>
            </p:nvSpPr>
            <p:spPr>
              <a:xfrm flipH="1" flipV="1">
                <a:off x="5965560" y="3541680"/>
                <a:ext cx="13680" cy="95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8" name=""/>
              <p:cNvSpPr/>
              <p:nvPr/>
            </p:nvSpPr>
            <p:spPr>
              <a:xfrm flipH="1">
                <a:off x="6239160" y="3236760"/>
                <a:ext cx="123480" cy="419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9" name=""/>
              <p:cNvSpPr/>
              <p:nvPr/>
            </p:nvSpPr>
            <p:spPr>
              <a:xfrm>
                <a:off x="6102720" y="3655800"/>
                <a:ext cx="218880" cy="563760"/>
              </a:xfrm>
              <a:custGeom>
                <a:avLst/>
                <a:gdLst/>
                <a:ahLst/>
                <a:rect l="l" t="t" r="r" b="b"/>
                <a:pathLst>
                  <a:path w="96" h="355">
                    <a:moveTo>
                      <a:pt x="72" y="355"/>
                    </a:moveTo>
                    <a:lnTo>
                      <a:pt x="72" y="355"/>
                    </a:lnTo>
                    <a:lnTo>
                      <a:pt x="0" y="282"/>
                    </a:lnTo>
                    <a:lnTo>
                      <a:pt x="60" y="0"/>
                    </a:lnTo>
                    <a:lnTo>
                      <a:pt x="96" y="12"/>
                    </a:lnTo>
                    <a:lnTo>
                      <a:pt x="72" y="355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0" name=""/>
              <p:cNvSpPr/>
              <p:nvPr/>
            </p:nvSpPr>
            <p:spPr>
              <a:xfrm flipH="1" flipV="1">
                <a:off x="6102360" y="4103640"/>
                <a:ext cx="163800" cy="1159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1" name=""/>
              <p:cNvSpPr/>
              <p:nvPr/>
            </p:nvSpPr>
            <p:spPr>
              <a:xfrm flipV="1">
                <a:off x="6102720" y="3655800"/>
                <a:ext cx="136440" cy="447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2" name=""/>
              <p:cNvSpPr/>
              <p:nvPr/>
            </p:nvSpPr>
            <p:spPr>
              <a:xfrm>
                <a:off x="6239520" y="3655800"/>
                <a:ext cx="820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3" name=""/>
              <p:cNvSpPr/>
              <p:nvPr/>
            </p:nvSpPr>
            <p:spPr>
              <a:xfrm>
                <a:off x="6239520" y="3236760"/>
                <a:ext cx="123480" cy="438120"/>
              </a:xfrm>
              <a:custGeom>
                <a:avLst/>
                <a:gdLst/>
                <a:ahLst/>
                <a:rect l="l" t="t" r="r" b="b"/>
                <a:pathLst>
                  <a:path w="54" h="276">
                    <a:moveTo>
                      <a:pt x="36" y="276"/>
                    </a:moveTo>
                    <a:lnTo>
                      <a:pt x="0" y="264"/>
                    </a:lnTo>
                    <a:lnTo>
                      <a:pt x="54" y="0"/>
                    </a:lnTo>
                    <a:lnTo>
                      <a:pt x="54" y="0"/>
                    </a:lnTo>
                    <a:lnTo>
                      <a:pt x="36" y="27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4" name=""/>
              <p:cNvSpPr/>
              <p:nvPr/>
            </p:nvSpPr>
            <p:spPr>
              <a:xfrm flipH="1" flipV="1">
                <a:off x="6239520" y="3655440"/>
                <a:ext cx="820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5" name=""/>
              <p:cNvSpPr/>
              <p:nvPr/>
            </p:nvSpPr>
            <p:spPr>
              <a:xfrm flipV="1">
                <a:off x="6239520" y="3236760"/>
                <a:ext cx="123480" cy="419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6" name=""/>
              <p:cNvSpPr/>
              <p:nvPr/>
            </p:nvSpPr>
            <p:spPr>
              <a:xfrm>
                <a:off x="6266880" y="3674880"/>
                <a:ext cx="219240" cy="544680"/>
              </a:xfrm>
              <a:custGeom>
                <a:avLst/>
                <a:gdLst/>
                <a:ahLst/>
                <a:rect l="l" t="t" r="r" b="b"/>
                <a:pathLst>
                  <a:path w="96" h="343">
                    <a:moveTo>
                      <a:pt x="0" y="343"/>
                    </a:moveTo>
                    <a:lnTo>
                      <a:pt x="0" y="343"/>
                    </a:lnTo>
                    <a:lnTo>
                      <a:pt x="96" y="6"/>
                    </a:lnTo>
                    <a:lnTo>
                      <a:pt x="24" y="0"/>
                    </a:lnTo>
                    <a:lnTo>
                      <a:pt x="0" y="343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7" name=""/>
              <p:cNvSpPr/>
              <p:nvPr/>
            </p:nvSpPr>
            <p:spPr>
              <a:xfrm flipV="1">
                <a:off x="6266880" y="3684600"/>
                <a:ext cx="219240" cy="534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8" name=""/>
              <p:cNvSpPr/>
              <p:nvPr/>
            </p:nvSpPr>
            <p:spPr>
              <a:xfrm flipH="1" flipV="1">
                <a:off x="6321600" y="3674520"/>
                <a:ext cx="1645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9" name=""/>
              <p:cNvSpPr/>
              <p:nvPr/>
            </p:nvSpPr>
            <p:spPr>
              <a:xfrm>
                <a:off x="6321960" y="3236760"/>
                <a:ext cx="191880" cy="447840"/>
              </a:xfrm>
              <a:custGeom>
                <a:avLst/>
                <a:gdLst/>
                <a:ahLst/>
                <a:rect l="l" t="t" r="r" b="b"/>
                <a:pathLst>
                  <a:path w="84" h="282">
                    <a:moveTo>
                      <a:pt x="0" y="276"/>
                    </a:moveTo>
                    <a:lnTo>
                      <a:pt x="72" y="282"/>
                    </a:lnTo>
                    <a:lnTo>
                      <a:pt x="84" y="234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0" y="27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0" name=""/>
              <p:cNvSpPr/>
              <p:nvPr/>
            </p:nvSpPr>
            <p:spPr>
              <a:xfrm>
                <a:off x="6321960" y="3674880"/>
                <a:ext cx="1645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1" name=""/>
              <p:cNvSpPr/>
              <p:nvPr/>
            </p:nvSpPr>
            <p:spPr>
              <a:xfrm flipV="1">
                <a:off x="6486480" y="3608280"/>
                <a:ext cx="27360" cy="76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2" name=""/>
              <p:cNvSpPr/>
              <p:nvPr/>
            </p:nvSpPr>
            <p:spPr>
              <a:xfrm flipH="1" flipV="1">
                <a:off x="6363360" y="3236760"/>
                <a:ext cx="150480" cy="371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3" name=""/>
              <p:cNvSpPr/>
              <p:nvPr/>
            </p:nvSpPr>
            <p:spPr>
              <a:xfrm>
                <a:off x="6266880" y="3684600"/>
                <a:ext cx="260280" cy="534960"/>
              </a:xfrm>
              <a:custGeom>
                <a:avLst/>
                <a:gdLst/>
                <a:ahLst/>
                <a:rect l="l" t="t" r="r" b="b"/>
                <a:pathLst>
                  <a:path w="114" h="337">
                    <a:moveTo>
                      <a:pt x="0" y="337"/>
                    </a:moveTo>
                    <a:lnTo>
                      <a:pt x="0" y="337"/>
                    </a:lnTo>
                    <a:lnTo>
                      <a:pt x="96" y="0"/>
                    </a:lnTo>
                    <a:lnTo>
                      <a:pt x="114" y="24"/>
                    </a:lnTo>
                    <a:lnTo>
                      <a:pt x="0" y="337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4" name=""/>
              <p:cNvSpPr/>
              <p:nvPr/>
            </p:nvSpPr>
            <p:spPr>
              <a:xfrm flipV="1">
                <a:off x="6266880" y="3684600"/>
                <a:ext cx="219240" cy="534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5" name=""/>
              <p:cNvSpPr/>
              <p:nvPr/>
            </p:nvSpPr>
            <p:spPr>
              <a:xfrm>
                <a:off x="6486480" y="3684600"/>
                <a:ext cx="40680" cy="37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6" name=""/>
              <p:cNvSpPr/>
              <p:nvPr/>
            </p:nvSpPr>
            <p:spPr>
              <a:xfrm>
                <a:off x="6486480" y="3379680"/>
                <a:ext cx="218880" cy="342720"/>
              </a:xfrm>
              <a:custGeom>
                <a:avLst/>
                <a:gdLst/>
                <a:ahLst/>
                <a:rect l="l" t="t" r="r" b="b"/>
                <a:pathLst>
                  <a:path w="96" h="216">
                    <a:moveTo>
                      <a:pt x="18" y="216"/>
                    </a:moveTo>
                    <a:lnTo>
                      <a:pt x="0" y="192"/>
                    </a:lnTo>
                    <a:lnTo>
                      <a:pt x="12" y="144"/>
                    </a:lnTo>
                    <a:lnTo>
                      <a:pt x="96" y="0"/>
                    </a:lnTo>
                    <a:lnTo>
                      <a:pt x="96" y="0"/>
                    </a:lnTo>
                    <a:lnTo>
                      <a:pt x="18" y="21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7" name=""/>
              <p:cNvSpPr/>
              <p:nvPr/>
            </p:nvSpPr>
            <p:spPr>
              <a:xfrm flipH="1" flipV="1">
                <a:off x="6486120" y="3684240"/>
                <a:ext cx="40680" cy="37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8" name=""/>
              <p:cNvSpPr/>
              <p:nvPr/>
            </p:nvSpPr>
            <p:spPr>
              <a:xfrm flipV="1">
                <a:off x="6486480" y="3608280"/>
                <a:ext cx="27360" cy="76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9" name=""/>
              <p:cNvSpPr/>
              <p:nvPr/>
            </p:nvSpPr>
            <p:spPr>
              <a:xfrm flipV="1">
                <a:off x="6513840" y="3379320"/>
                <a:ext cx="191520" cy="228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0" name=""/>
              <p:cNvSpPr/>
              <p:nvPr/>
            </p:nvSpPr>
            <p:spPr>
              <a:xfrm>
                <a:off x="6266880" y="3722400"/>
                <a:ext cx="328680" cy="516240"/>
              </a:xfrm>
              <a:custGeom>
                <a:avLst/>
                <a:gdLst/>
                <a:ahLst/>
                <a:rect l="l" t="t" r="r" b="b"/>
                <a:pathLst>
                  <a:path w="144" h="325">
                    <a:moveTo>
                      <a:pt x="0" y="313"/>
                    </a:moveTo>
                    <a:lnTo>
                      <a:pt x="0" y="313"/>
                    </a:lnTo>
                    <a:lnTo>
                      <a:pt x="78" y="325"/>
                    </a:lnTo>
                    <a:lnTo>
                      <a:pt x="144" y="12"/>
                    </a:lnTo>
                    <a:lnTo>
                      <a:pt x="114" y="0"/>
                    </a:lnTo>
                    <a:lnTo>
                      <a:pt x="0" y="313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1" name=""/>
              <p:cNvSpPr/>
              <p:nvPr/>
            </p:nvSpPr>
            <p:spPr>
              <a:xfrm>
                <a:off x="6266880" y="4219560"/>
                <a:ext cx="1778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2" name=""/>
              <p:cNvSpPr/>
              <p:nvPr/>
            </p:nvSpPr>
            <p:spPr>
              <a:xfrm flipV="1">
                <a:off x="6445080" y="3741120"/>
                <a:ext cx="150480" cy="497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3" name=""/>
              <p:cNvSpPr/>
              <p:nvPr/>
            </p:nvSpPr>
            <p:spPr>
              <a:xfrm flipH="1" flipV="1">
                <a:off x="6527160" y="3722040"/>
                <a:ext cx="680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4" name=""/>
              <p:cNvSpPr/>
              <p:nvPr/>
            </p:nvSpPr>
            <p:spPr>
              <a:xfrm>
                <a:off x="6527520" y="3379680"/>
                <a:ext cx="177840" cy="361800"/>
              </a:xfrm>
              <a:custGeom>
                <a:avLst/>
                <a:gdLst/>
                <a:ahLst/>
                <a:rect l="l" t="t" r="r" b="b"/>
                <a:pathLst>
                  <a:path w="78" h="228">
                    <a:moveTo>
                      <a:pt x="0" y="216"/>
                    </a:moveTo>
                    <a:lnTo>
                      <a:pt x="30" y="228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0" y="21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5" name=""/>
              <p:cNvSpPr/>
              <p:nvPr/>
            </p:nvSpPr>
            <p:spPr>
              <a:xfrm>
                <a:off x="6527520" y="3722400"/>
                <a:ext cx="680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6" name=""/>
              <p:cNvSpPr/>
              <p:nvPr/>
            </p:nvSpPr>
            <p:spPr>
              <a:xfrm flipV="1">
                <a:off x="6595920" y="3379320"/>
                <a:ext cx="109440" cy="36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7" name=""/>
              <p:cNvSpPr/>
              <p:nvPr/>
            </p:nvSpPr>
            <p:spPr>
              <a:xfrm>
                <a:off x="6445080" y="3741480"/>
                <a:ext cx="219240" cy="534960"/>
              </a:xfrm>
              <a:custGeom>
                <a:avLst/>
                <a:gdLst/>
                <a:ahLst/>
                <a:rect l="l" t="t" r="r" b="b"/>
                <a:pathLst>
                  <a:path w="96" h="337">
                    <a:moveTo>
                      <a:pt x="0" y="313"/>
                    </a:moveTo>
                    <a:lnTo>
                      <a:pt x="0" y="313"/>
                    </a:lnTo>
                    <a:lnTo>
                      <a:pt x="78" y="337"/>
                    </a:lnTo>
                    <a:lnTo>
                      <a:pt x="96" y="12"/>
                    </a:lnTo>
                    <a:lnTo>
                      <a:pt x="66" y="0"/>
                    </a:lnTo>
                    <a:lnTo>
                      <a:pt x="0" y="313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8" name=""/>
              <p:cNvSpPr/>
              <p:nvPr/>
            </p:nvSpPr>
            <p:spPr>
              <a:xfrm>
                <a:off x="6445080" y="4238640"/>
                <a:ext cx="177840" cy="37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9" name=""/>
              <p:cNvSpPr/>
              <p:nvPr/>
            </p:nvSpPr>
            <p:spPr>
              <a:xfrm flipH="1" flipV="1">
                <a:off x="6595560" y="3741120"/>
                <a:ext cx="687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0" name=""/>
              <p:cNvSpPr/>
              <p:nvPr/>
            </p:nvSpPr>
            <p:spPr>
              <a:xfrm flipH="1">
                <a:off x="6445080" y="3741480"/>
                <a:ext cx="150480" cy="497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1" name=""/>
              <p:cNvSpPr/>
              <p:nvPr/>
            </p:nvSpPr>
            <p:spPr>
              <a:xfrm>
                <a:off x="6595920" y="3379680"/>
                <a:ext cx="109440" cy="380880"/>
              </a:xfrm>
              <a:custGeom>
                <a:avLst/>
                <a:gdLst/>
                <a:ahLst/>
                <a:rect l="l" t="t" r="r" b="b"/>
                <a:pathLst>
                  <a:path w="48" h="240">
                    <a:moveTo>
                      <a:pt x="0" y="228"/>
                    </a:moveTo>
                    <a:lnTo>
                      <a:pt x="30" y="240"/>
                    </a:lnTo>
                    <a:lnTo>
                      <a:pt x="48" y="0"/>
                    </a:lnTo>
                    <a:lnTo>
                      <a:pt x="48" y="0"/>
                    </a:lnTo>
                    <a:lnTo>
                      <a:pt x="0" y="22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2" name=""/>
              <p:cNvSpPr/>
              <p:nvPr/>
            </p:nvSpPr>
            <p:spPr>
              <a:xfrm>
                <a:off x="6595920" y="3741480"/>
                <a:ext cx="687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3" name=""/>
              <p:cNvSpPr/>
              <p:nvPr/>
            </p:nvSpPr>
            <p:spPr>
              <a:xfrm flipH="1">
                <a:off x="6595920" y="3379680"/>
                <a:ext cx="109440" cy="36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4" name=""/>
              <p:cNvSpPr/>
              <p:nvPr/>
            </p:nvSpPr>
            <p:spPr>
              <a:xfrm>
                <a:off x="6623280" y="3760560"/>
                <a:ext cx="177840" cy="515880"/>
              </a:xfrm>
              <a:custGeom>
                <a:avLst/>
                <a:gdLst/>
                <a:ahLst/>
                <a:rect l="l" t="t" r="r" b="b"/>
                <a:pathLst>
                  <a:path w="78" h="325">
                    <a:moveTo>
                      <a:pt x="0" y="325"/>
                    </a:moveTo>
                    <a:lnTo>
                      <a:pt x="0" y="325"/>
                    </a:lnTo>
                    <a:lnTo>
                      <a:pt x="78" y="12"/>
                    </a:lnTo>
                    <a:lnTo>
                      <a:pt x="18" y="0"/>
                    </a:lnTo>
                    <a:lnTo>
                      <a:pt x="0" y="325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5" name=""/>
              <p:cNvSpPr/>
              <p:nvPr/>
            </p:nvSpPr>
            <p:spPr>
              <a:xfrm flipV="1">
                <a:off x="6623280" y="3779640"/>
                <a:ext cx="177840" cy="496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6" name=""/>
              <p:cNvSpPr/>
              <p:nvPr/>
            </p:nvSpPr>
            <p:spPr>
              <a:xfrm flipH="1" flipV="1">
                <a:off x="6664320" y="3760200"/>
                <a:ext cx="1364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7" name=""/>
              <p:cNvSpPr/>
              <p:nvPr/>
            </p:nvSpPr>
            <p:spPr>
              <a:xfrm>
                <a:off x="6664680" y="3379680"/>
                <a:ext cx="218880" cy="399960"/>
              </a:xfrm>
              <a:custGeom>
                <a:avLst/>
                <a:gdLst/>
                <a:ahLst/>
                <a:rect l="l" t="t" r="r" b="b"/>
                <a:pathLst>
                  <a:path w="96" h="252">
                    <a:moveTo>
                      <a:pt x="0" y="240"/>
                    </a:moveTo>
                    <a:lnTo>
                      <a:pt x="60" y="252"/>
                    </a:lnTo>
                    <a:lnTo>
                      <a:pt x="96" y="132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0" y="24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8" name=""/>
              <p:cNvSpPr/>
              <p:nvPr/>
            </p:nvSpPr>
            <p:spPr>
              <a:xfrm>
                <a:off x="6664680" y="3760560"/>
                <a:ext cx="1364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9" name=""/>
              <p:cNvSpPr/>
              <p:nvPr/>
            </p:nvSpPr>
            <p:spPr>
              <a:xfrm flipV="1">
                <a:off x="6801480" y="3588840"/>
                <a:ext cx="82080" cy="190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0" name=""/>
              <p:cNvSpPr/>
              <p:nvPr/>
            </p:nvSpPr>
            <p:spPr>
              <a:xfrm flipH="1" flipV="1">
                <a:off x="6705720" y="3379680"/>
                <a:ext cx="177840" cy="209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1" name=""/>
              <p:cNvSpPr/>
              <p:nvPr/>
            </p:nvSpPr>
            <p:spPr>
              <a:xfrm>
                <a:off x="6623280" y="3779640"/>
                <a:ext cx="232920" cy="630360"/>
              </a:xfrm>
              <a:custGeom>
                <a:avLst/>
                <a:gdLst/>
                <a:ahLst/>
                <a:rect l="l" t="t" r="r" b="b"/>
                <a:pathLst>
                  <a:path w="102" h="397">
                    <a:moveTo>
                      <a:pt x="78" y="397"/>
                    </a:moveTo>
                    <a:lnTo>
                      <a:pt x="78" y="397"/>
                    </a:lnTo>
                    <a:lnTo>
                      <a:pt x="0" y="313"/>
                    </a:lnTo>
                    <a:lnTo>
                      <a:pt x="78" y="0"/>
                    </a:lnTo>
                    <a:lnTo>
                      <a:pt x="102" y="12"/>
                    </a:lnTo>
                    <a:lnTo>
                      <a:pt x="78" y="397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2" name=""/>
              <p:cNvSpPr/>
              <p:nvPr/>
            </p:nvSpPr>
            <p:spPr>
              <a:xfrm flipH="1" flipV="1">
                <a:off x="6623280" y="4276080"/>
                <a:ext cx="177840" cy="1335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3" name=""/>
              <p:cNvSpPr/>
              <p:nvPr/>
            </p:nvSpPr>
            <p:spPr>
              <a:xfrm flipV="1">
                <a:off x="6623280" y="3779640"/>
                <a:ext cx="177840" cy="496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4" name=""/>
              <p:cNvSpPr/>
              <p:nvPr/>
            </p:nvSpPr>
            <p:spPr>
              <a:xfrm>
                <a:off x="6801480" y="3779640"/>
                <a:ext cx="547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5" name=""/>
              <p:cNvSpPr/>
              <p:nvPr/>
            </p:nvSpPr>
            <p:spPr>
              <a:xfrm>
                <a:off x="6801480" y="3589200"/>
                <a:ext cx="82080" cy="209520"/>
              </a:xfrm>
              <a:custGeom>
                <a:avLst/>
                <a:gdLst/>
                <a:ahLst/>
                <a:rect l="l" t="t" r="r" b="b"/>
                <a:pathLst>
                  <a:path w="36" h="132">
                    <a:moveTo>
                      <a:pt x="24" y="132"/>
                    </a:moveTo>
                    <a:lnTo>
                      <a:pt x="0" y="120"/>
                    </a:lnTo>
                    <a:lnTo>
                      <a:pt x="36" y="0"/>
                    </a:lnTo>
                    <a:lnTo>
                      <a:pt x="36" y="0"/>
                    </a:lnTo>
                    <a:lnTo>
                      <a:pt x="24" y="13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6" name=""/>
              <p:cNvSpPr/>
              <p:nvPr/>
            </p:nvSpPr>
            <p:spPr>
              <a:xfrm flipH="1" flipV="1">
                <a:off x="6801480" y="3779280"/>
                <a:ext cx="547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7" name=""/>
              <p:cNvSpPr/>
              <p:nvPr/>
            </p:nvSpPr>
            <p:spPr>
              <a:xfrm flipV="1">
                <a:off x="6801480" y="3588840"/>
                <a:ext cx="82080" cy="190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8" name=""/>
              <p:cNvSpPr/>
              <p:nvPr/>
            </p:nvSpPr>
            <p:spPr>
              <a:xfrm>
                <a:off x="6801480" y="3798720"/>
                <a:ext cx="246240" cy="611280"/>
              </a:xfrm>
              <a:custGeom>
                <a:avLst/>
                <a:gdLst/>
                <a:ahLst/>
                <a:rect l="l" t="t" r="r" b="b"/>
                <a:pathLst>
                  <a:path w="108" h="385">
                    <a:moveTo>
                      <a:pt x="0" y="385"/>
                    </a:moveTo>
                    <a:lnTo>
                      <a:pt x="0" y="385"/>
                    </a:lnTo>
                    <a:lnTo>
                      <a:pt x="108" y="96"/>
                    </a:lnTo>
                    <a:lnTo>
                      <a:pt x="78" y="0"/>
                    </a:lnTo>
                    <a:lnTo>
                      <a:pt x="24" y="0"/>
                    </a:lnTo>
                    <a:lnTo>
                      <a:pt x="0" y="385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9" name=""/>
              <p:cNvSpPr/>
              <p:nvPr/>
            </p:nvSpPr>
            <p:spPr>
              <a:xfrm flipV="1">
                <a:off x="6801480" y="3950640"/>
                <a:ext cx="246240" cy="4590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0" name=""/>
              <p:cNvSpPr/>
              <p:nvPr/>
            </p:nvSpPr>
            <p:spPr>
              <a:xfrm flipH="1" flipV="1">
                <a:off x="6978960" y="3798360"/>
                <a:ext cx="68040" cy="152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1" name=""/>
              <p:cNvSpPr/>
              <p:nvPr/>
            </p:nvSpPr>
            <p:spPr>
              <a:xfrm flipH="1">
                <a:off x="6856200" y="3798720"/>
                <a:ext cx="12312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2" name=""/>
              <p:cNvSpPr/>
              <p:nvPr/>
            </p:nvSpPr>
            <p:spPr>
              <a:xfrm>
                <a:off x="6856200" y="3589200"/>
                <a:ext cx="123120" cy="209520"/>
              </a:xfrm>
              <a:custGeom>
                <a:avLst/>
                <a:gdLst/>
                <a:ahLst/>
                <a:rect l="l" t="t" r="r" b="b"/>
                <a:pathLst>
                  <a:path w="54" h="132">
                    <a:moveTo>
                      <a:pt x="0" y="132"/>
                    </a:moveTo>
                    <a:lnTo>
                      <a:pt x="54" y="132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0" y="13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3" name=""/>
              <p:cNvSpPr/>
              <p:nvPr/>
            </p:nvSpPr>
            <p:spPr>
              <a:xfrm>
                <a:off x="6856200" y="3798720"/>
                <a:ext cx="12312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4" name=""/>
              <p:cNvSpPr/>
              <p:nvPr/>
            </p:nvSpPr>
            <p:spPr>
              <a:xfrm flipH="1" flipV="1">
                <a:off x="6883560" y="3589200"/>
                <a:ext cx="95760" cy="209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5" name=""/>
              <p:cNvSpPr/>
              <p:nvPr/>
            </p:nvSpPr>
            <p:spPr>
              <a:xfrm>
                <a:off x="6801480" y="3951000"/>
                <a:ext cx="424440" cy="459000"/>
              </a:xfrm>
              <a:custGeom>
                <a:avLst/>
                <a:gdLst/>
                <a:ahLst/>
                <a:rect l="l" t="t" r="r" b="b"/>
                <a:pathLst>
                  <a:path w="186" h="289">
                    <a:moveTo>
                      <a:pt x="0" y="289"/>
                    </a:moveTo>
                    <a:lnTo>
                      <a:pt x="78" y="283"/>
                    </a:lnTo>
                    <a:lnTo>
                      <a:pt x="186" y="151"/>
                    </a:lnTo>
                    <a:lnTo>
                      <a:pt x="108" y="0"/>
                    </a:lnTo>
                    <a:lnTo>
                      <a:pt x="0" y="289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6" name=""/>
              <p:cNvSpPr/>
              <p:nvPr/>
            </p:nvSpPr>
            <p:spPr>
              <a:xfrm>
                <a:off x="3456720" y="3846240"/>
                <a:ext cx="301320" cy="162000"/>
              </a:xfrm>
              <a:custGeom>
                <a:avLst/>
                <a:gdLst/>
                <a:ahLst/>
                <a:rect l="l" t="t" r="r" b="b"/>
                <a:pathLst>
                  <a:path w="132" h="102">
                    <a:moveTo>
                      <a:pt x="0" y="18"/>
                    </a:moveTo>
                    <a:lnTo>
                      <a:pt x="48" y="102"/>
                    </a:lnTo>
                    <a:lnTo>
                      <a:pt x="132" y="90"/>
                    </a:lnTo>
                    <a:lnTo>
                      <a:pt x="84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7" name=""/>
              <p:cNvSpPr/>
              <p:nvPr/>
            </p:nvSpPr>
            <p:spPr>
              <a:xfrm>
                <a:off x="3593880" y="4103640"/>
                <a:ext cx="150480" cy="554040"/>
              </a:xfrm>
              <a:custGeom>
                <a:avLst/>
                <a:gdLst/>
                <a:ahLst/>
                <a:rect l="l" t="t" r="r" b="b"/>
                <a:pathLst>
                  <a:path w="66" h="349">
                    <a:moveTo>
                      <a:pt x="42" y="349"/>
                    </a:moveTo>
                    <a:lnTo>
                      <a:pt x="42" y="349"/>
                    </a:lnTo>
                    <a:lnTo>
                      <a:pt x="0" y="12"/>
                    </a:lnTo>
                    <a:lnTo>
                      <a:pt x="66" y="0"/>
                    </a:lnTo>
                    <a:lnTo>
                      <a:pt x="42" y="349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8" name=""/>
              <p:cNvSpPr/>
              <p:nvPr/>
            </p:nvSpPr>
            <p:spPr>
              <a:xfrm flipH="1" flipV="1">
                <a:off x="3593880" y="4122720"/>
                <a:ext cx="95760" cy="534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9" name=""/>
              <p:cNvSpPr/>
              <p:nvPr/>
            </p:nvSpPr>
            <p:spPr>
              <a:xfrm flipV="1">
                <a:off x="3593880" y="4103280"/>
                <a:ext cx="1504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0" name=""/>
              <p:cNvSpPr/>
              <p:nvPr/>
            </p:nvSpPr>
            <p:spPr>
              <a:xfrm>
                <a:off x="3566160" y="3989160"/>
                <a:ext cx="191520" cy="133560"/>
              </a:xfrm>
              <a:custGeom>
                <a:avLst/>
                <a:gdLst/>
                <a:ahLst/>
                <a:rect l="l" t="t" r="r" b="b"/>
                <a:pathLst>
                  <a:path w="84" h="84">
                    <a:moveTo>
                      <a:pt x="78" y="72"/>
                    </a:moveTo>
                    <a:lnTo>
                      <a:pt x="12" y="84"/>
                    </a:lnTo>
                    <a:lnTo>
                      <a:pt x="0" y="12"/>
                    </a:lnTo>
                    <a:lnTo>
                      <a:pt x="84" y="0"/>
                    </a:lnTo>
                    <a:lnTo>
                      <a:pt x="84" y="0"/>
                    </a:lnTo>
                    <a:lnTo>
                      <a:pt x="78" y="72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1" name=""/>
              <p:cNvSpPr/>
              <p:nvPr/>
            </p:nvSpPr>
            <p:spPr>
              <a:xfrm flipH="1">
                <a:off x="3593880" y="4103640"/>
                <a:ext cx="1504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2" name=""/>
              <p:cNvSpPr/>
              <p:nvPr/>
            </p:nvSpPr>
            <p:spPr>
              <a:xfrm flipH="1" flipV="1">
                <a:off x="3566160" y="4008240"/>
                <a:ext cx="27360" cy="114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3" name=""/>
              <p:cNvSpPr/>
              <p:nvPr/>
            </p:nvSpPr>
            <p:spPr>
              <a:xfrm flipV="1">
                <a:off x="3566160" y="3988800"/>
                <a:ext cx="1915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4" name=""/>
              <p:cNvSpPr/>
              <p:nvPr/>
            </p:nvSpPr>
            <p:spPr>
              <a:xfrm>
                <a:off x="3689640" y="4103640"/>
                <a:ext cx="191520" cy="554040"/>
              </a:xfrm>
              <a:custGeom>
                <a:avLst/>
                <a:gdLst/>
                <a:ahLst/>
                <a:rect l="l" t="t" r="r" b="b"/>
                <a:pathLst>
                  <a:path w="84" h="349">
                    <a:moveTo>
                      <a:pt x="84" y="331"/>
                    </a:moveTo>
                    <a:lnTo>
                      <a:pt x="84" y="331"/>
                    </a:lnTo>
                    <a:lnTo>
                      <a:pt x="0" y="349"/>
                    </a:lnTo>
                    <a:lnTo>
                      <a:pt x="24" y="0"/>
                    </a:lnTo>
                    <a:lnTo>
                      <a:pt x="42" y="0"/>
                    </a:lnTo>
                    <a:lnTo>
                      <a:pt x="84" y="331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5" name=""/>
              <p:cNvSpPr/>
              <p:nvPr/>
            </p:nvSpPr>
            <p:spPr>
              <a:xfrm flipH="1">
                <a:off x="3689640" y="4628880"/>
                <a:ext cx="19152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6" name=""/>
              <p:cNvSpPr/>
              <p:nvPr/>
            </p:nvSpPr>
            <p:spPr>
              <a:xfrm>
                <a:off x="3744360" y="4103640"/>
                <a:ext cx="4068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7" name=""/>
              <p:cNvSpPr/>
              <p:nvPr/>
            </p:nvSpPr>
            <p:spPr>
              <a:xfrm>
                <a:off x="3785400" y="4103640"/>
                <a:ext cx="95760" cy="525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8" name=""/>
              <p:cNvSpPr/>
              <p:nvPr/>
            </p:nvSpPr>
            <p:spPr>
              <a:xfrm>
                <a:off x="3744360" y="3989160"/>
                <a:ext cx="40680" cy="114480"/>
              </a:xfrm>
              <a:custGeom>
                <a:avLst/>
                <a:gdLst/>
                <a:ahLst/>
                <a:rect l="l" t="t" r="r" b="b"/>
                <a:pathLst>
                  <a:path w="18" h="72">
                    <a:moveTo>
                      <a:pt x="18" y="72"/>
                    </a:moveTo>
                    <a:lnTo>
                      <a:pt x="0" y="72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18" y="72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9" name=""/>
              <p:cNvSpPr/>
              <p:nvPr/>
            </p:nvSpPr>
            <p:spPr>
              <a:xfrm flipH="1">
                <a:off x="3744000" y="4103640"/>
                <a:ext cx="4068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0" name=""/>
              <p:cNvSpPr/>
              <p:nvPr/>
            </p:nvSpPr>
            <p:spPr>
              <a:xfrm>
                <a:off x="3758040" y="3989160"/>
                <a:ext cx="27360" cy="114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1" name=""/>
              <p:cNvSpPr/>
              <p:nvPr/>
            </p:nvSpPr>
            <p:spPr>
              <a:xfrm>
                <a:off x="3689640" y="4171680"/>
                <a:ext cx="301320" cy="486000"/>
              </a:xfrm>
              <a:custGeom>
                <a:avLst/>
                <a:gdLst/>
                <a:ahLst/>
                <a:rect l="l" t="t" r="r" b="b"/>
                <a:pathLst>
                  <a:path w="132" h="306">
                    <a:moveTo>
                      <a:pt x="84" y="288"/>
                    </a:moveTo>
                    <a:lnTo>
                      <a:pt x="84" y="288"/>
                    </a:lnTo>
                    <a:lnTo>
                      <a:pt x="0" y="306"/>
                    </a:lnTo>
                    <a:lnTo>
                      <a:pt x="126" y="0"/>
                    </a:lnTo>
                    <a:lnTo>
                      <a:pt x="132" y="0"/>
                    </a:lnTo>
                    <a:lnTo>
                      <a:pt x="84" y="288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2" name=""/>
              <p:cNvSpPr/>
              <p:nvPr/>
            </p:nvSpPr>
            <p:spPr>
              <a:xfrm flipH="1">
                <a:off x="3689640" y="4628880"/>
                <a:ext cx="19152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3" name=""/>
              <p:cNvSpPr/>
              <p:nvPr/>
            </p:nvSpPr>
            <p:spPr>
              <a:xfrm>
                <a:off x="3976920" y="4171680"/>
                <a:ext cx="1368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4" name=""/>
              <p:cNvSpPr/>
              <p:nvPr/>
            </p:nvSpPr>
            <p:spPr>
              <a:xfrm flipH="1">
                <a:off x="3881160" y="4171680"/>
                <a:ext cx="109440" cy="457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5" name=""/>
              <p:cNvSpPr/>
              <p:nvPr/>
            </p:nvSpPr>
            <p:spPr>
              <a:xfrm>
                <a:off x="3976920" y="4132080"/>
                <a:ext cx="13680" cy="39600"/>
              </a:xfrm>
              <a:custGeom>
                <a:avLst/>
                <a:gdLst/>
                <a:ahLst/>
                <a:rect l="l" t="t" r="r" b="b"/>
                <a:pathLst>
                  <a:path w="6" h="25">
                    <a:moveTo>
                      <a:pt x="6" y="25"/>
                    </a:moveTo>
                    <a:lnTo>
                      <a:pt x="0" y="25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25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6" name=""/>
              <p:cNvSpPr/>
              <p:nvPr/>
            </p:nvSpPr>
            <p:spPr>
              <a:xfrm flipH="1">
                <a:off x="3976920" y="4171680"/>
                <a:ext cx="1368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7" name=""/>
              <p:cNvSpPr/>
              <p:nvPr/>
            </p:nvSpPr>
            <p:spPr>
              <a:xfrm>
                <a:off x="3990960" y="4132080"/>
                <a:ext cx="1800" cy="39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8" name=""/>
              <p:cNvSpPr/>
              <p:nvPr/>
            </p:nvSpPr>
            <p:spPr>
              <a:xfrm>
                <a:off x="3689640" y="4171680"/>
                <a:ext cx="287280" cy="486000"/>
              </a:xfrm>
              <a:custGeom>
                <a:avLst/>
                <a:gdLst/>
                <a:ahLst/>
                <a:rect l="l" t="t" r="r" b="b"/>
                <a:pathLst>
                  <a:path w="126" h="306">
                    <a:moveTo>
                      <a:pt x="0" y="306"/>
                    </a:moveTo>
                    <a:lnTo>
                      <a:pt x="0" y="306"/>
                    </a:lnTo>
                    <a:lnTo>
                      <a:pt x="42" y="18"/>
                    </a:lnTo>
                    <a:lnTo>
                      <a:pt x="126" y="0"/>
                    </a:lnTo>
                    <a:lnTo>
                      <a:pt x="0" y="306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9" name=""/>
              <p:cNvSpPr/>
              <p:nvPr/>
            </p:nvSpPr>
            <p:spPr>
              <a:xfrm flipV="1">
                <a:off x="3689640" y="4200480"/>
                <a:ext cx="95760" cy="457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0" name=""/>
              <p:cNvSpPr/>
              <p:nvPr/>
            </p:nvSpPr>
            <p:spPr>
              <a:xfrm flipV="1">
                <a:off x="3785400" y="4171680"/>
                <a:ext cx="19152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1" name=""/>
              <p:cNvSpPr/>
              <p:nvPr/>
            </p:nvSpPr>
            <p:spPr>
              <a:xfrm>
                <a:off x="3785400" y="4132080"/>
                <a:ext cx="205200" cy="68400"/>
              </a:xfrm>
              <a:custGeom>
                <a:avLst/>
                <a:gdLst/>
                <a:ahLst/>
                <a:rect l="l" t="t" r="r" b="b"/>
                <a:pathLst>
                  <a:path w="90" h="43">
                    <a:moveTo>
                      <a:pt x="84" y="25"/>
                    </a:moveTo>
                    <a:lnTo>
                      <a:pt x="0" y="43"/>
                    </a:lnTo>
                    <a:lnTo>
                      <a:pt x="6" y="19"/>
                    </a:lnTo>
                    <a:lnTo>
                      <a:pt x="90" y="0"/>
                    </a:lnTo>
                    <a:lnTo>
                      <a:pt x="90" y="0"/>
                    </a:lnTo>
                    <a:lnTo>
                      <a:pt x="84" y="25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2" name=""/>
              <p:cNvSpPr/>
              <p:nvPr/>
            </p:nvSpPr>
            <p:spPr>
              <a:xfrm flipH="1">
                <a:off x="3785400" y="4171680"/>
                <a:ext cx="19152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3" name=""/>
              <p:cNvSpPr/>
              <p:nvPr/>
            </p:nvSpPr>
            <p:spPr>
              <a:xfrm flipV="1">
                <a:off x="3785400" y="4162320"/>
                <a:ext cx="1332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4" name=""/>
              <p:cNvSpPr/>
              <p:nvPr/>
            </p:nvSpPr>
            <p:spPr>
              <a:xfrm flipV="1">
                <a:off x="3798720" y="4132080"/>
                <a:ext cx="191880" cy="30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5" name=""/>
              <p:cNvSpPr/>
              <p:nvPr/>
            </p:nvSpPr>
            <p:spPr>
              <a:xfrm>
                <a:off x="3798720" y="4084560"/>
                <a:ext cx="315000" cy="77760"/>
              </a:xfrm>
              <a:custGeom>
                <a:avLst/>
                <a:gdLst/>
                <a:ahLst/>
                <a:rect l="l" t="t" r="r" b="b"/>
                <a:pathLst>
                  <a:path w="138" h="49">
                    <a:moveTo>
                      <a:pt x="0" y="49"/>
                    </a:moveTo>
                    <a:lnTo>
                      <a:pt x="48" y="18"/>
                    </a:lnTo>
                    <a:lnTo>
                      <a:pt x="138" y="0"/>
                    </a:lnTo>
                    <a:lnTo>
                      <a:pt x="84" y="30"/>
                    </a:lnTo>
                    <a:lnTo>
                      <a:pt x="0" y="49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0960" bIns="30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6" name=""/>
              <p:cNvSpPr/>
              <p:nvPr/>
            </p:nvSpPr>
            <p:spPr>
              <a:xfrm>
                <a:off x="3908520" y="3979800"/>
                <a:ext cx="330840" cy="133200"/>
              </a:xfrm>
              <a:custGeom>
                <a:avLst/>
                <a:gdLst/>
                <a:ahLst/>
                <a:rect l="l" t="t" r="r" b="b"/>
                <a:pathLst>
                  <a:path w="145" h="84">
                    <a:moveTo>
                      <a:pt x="0" y="84"/>
                    </a:moveTo>
                    <a:lnTo>
                      <a:pt x="54" y="18"/>
                    </a:lnTo>
                    <a:lnTo>
                      <a:pt x="145" y="0"/>
                    </a:lnTo>
                    <a:lnTo>
                      <a:pt x="90" y="66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7" name=""/>
              <p:cNvSpPr/>
              <p:nvPr/>
            </p:nvSpPr>
            <p:spPr>
              <a:xfrm>
                <a:off x="4031640" y="3884400"/>
                <a:ext cx="331200" cy="123840"/>
              </a:xfrm>
              <a:custGeom>
                <a:avLst/>
                <a:gdLst/>
                <a:ahLst/>
                <a:rect l="l" t="t" r="r" b="b"/>
                <a:pathLst>
                  <a:path w="145" h="78">
                    <a:moveTo>
                      <a:pt x="0" y="78"/>
                    </a:moveTo>
                    <a:lnTo>
                      <a:pt x="55" y="24"/>
                    </a:lnTo>
                    <a:lnTo>
                      <a:pt x="145" y="0"/>
                    </a:lnTo>
                    <a:lnTo>
                      <a:pt x="91" y="60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8" name=""/>
              <p:cNvSpPr/>
              <p:nvPr/>
            </p:nvSpPr>
            <p:spPr>
              <a:xfrm>
                <a:off x="4157640" y="3770280"/>
                <a:ext cx="205200" cy="152280"/>
              </a:xfrm>
              <a:custGeom>
                <a:avLst/>
                <a:gdLst/>
                <a:ahLst/>
                <a:rect l="l" t="t" r="r" b="b"/>
                <a:pathLst>
                  <a:path w="90" h="96">
                    <a:moveTo>
                      <a:pt x="0" y="96"/>
                    </a:moveTo>
                    <a:lnTo>
                      <a:pt x="0" y="96"/>
                    </a:lnTo>
                    <a:lnTo>
                      <a:pt x="90" y="72"/>
                    </a:lnTo>
                    <a:lnTo>
                      <a:pt x="84" y="0"/>
                    </a:lnTo>
                    <a:lnTo>
                      <a:pt x="12" y="12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9" name=""/>
              <p:cNvSpPr/>
              <p:nvPr/>
            </p:nvSpPr>
            <p:spPr>
              <a:xfrm flipV="1">
                <a:off x="4157640" y="3884400"/>
                <a:ext cx="20520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0" name=""/>
              <p:cNvSpPr/>
              <p:nvPr/>
            </p:nvSpPr>
            <p:spPr>
              <a:xfrm flipH="1">
                <a:off x="4184640" y="3770280"/>
                <a:ext cx="1638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1" name=""/>
              <p:cNvSpPr/>
              <p:nvPr/>
            </p:nvSpPr>
            <p:spPr>
              <a:xfrm flipH="1">
                <a:off x="4157640" y="3789360"/>
                <a:ext cx="27360" cy="133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2" name=""/>
              <p:cNvSpPr/>
              <p:nvPr/>
            </p:nvSpPr>
            <p:spPr>
              <a:xfrm>
                <a:off x="4185000" y="3265200"/>
                <a:ext cx="163800" cy="524160"/>
              </a:xfrm>
              <a:custGeom>
                <a:avLst/>
                <a:gdLst/>
                <a:ahLst/>
                <a:rect l="l" t="t" r="r" b="b"/>
                <a:pathLst>
                  <a:path w="72" h="330">
                    <a:moveTo>
                      <a:pt x="0" y="330"/>
                    </a:moveTo>
                    <a:lnTo>
                      <a:pt x="72" y="318"/>
                    </a:lnTo>
                    <a:lnTo>
                      <a:pt x="48" y="0"/>
                    </a:lnTo>
                    <a:lnTo>
                      <a:pt x="36" y="0"/>
                    </a:lnTo>
                    <a:lnTo>
                      <a:pt x="0" y="33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3" name=""/>
              <p:cNvSpPr/>
              <p:nvPr/>
            </p:nvSpPr>
            <p:spPr>
              <a:xfrm flipV="1">
                <a:off x="4185000" y="3769920"/>
                <a:ext cx="1638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4" name=""/>
              <p:cNvSpPr/>
              <p:nvPr/>
            </p:nvSpPr>
            <p:spPr>
              <a:xfrm flipH="1">
                <a:off x="4266720" y="3265200"/>
                <a:ext cx="2736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5" name=""/>
              <p:cNvSpPr/>
              <p:nvPr/>
            </p:nvSpPr>
            <p:spPr>
              <a:xfrm flipH="1">
                <a:off x="4184640" y="3265200"/>
                <a:ext cx="81720" cy="524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6" name=""/>
              <p:cNvSpPr/>
              <p:nvPr/>
            </p:nvSpPr>
            <p:spPr>
              <a:xfrm>
                <a:off x="4266720" y="3198600"/>
                <a:ext cx="27360" cy="66600"/>
              </a:xfrm>
              <a:custGeom>
                <a:avLst/>
                <a:gdLst/>
                <a:ahLst/>
                <a:rect l="l" t="t" r="r" b="b"/>
                <a:pathLst>
                  <a:path w="12" h="42">
                    <a:moveTo>
                      <a:pt x="0" y="42"/>
                    </a:moveTo>
                    <a:lnTo>
                      <a:pt x="12" y="42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7" name=""/>
              <p:cNvSpPr/>
              <p:nvPr/>
            </p:nvSpPr>
            <p:spPr>
              <a:xfrm>
                <a:off x="4266720" y="3265200"/>
                <a:ext cx="2736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8" name=""/>
              <p:cNvSpPr/>
              <p:nvPr/>
            </p:nvSpPr>
            <p:spPr>
              <a:xfrm flipH="1">
                <a:off x="4266720" y="3198600"/>
                <a:ext cx="1368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9" name=""/>
              <p:cNvSpPr/>
              <p:nvPr/>
            </p:nvSpPr>
            <p:spPr>
              <a:xfrm>
                <a:off x="4349160" y="3770280"/>
                <a:ext cx="41400" cy="114120"/>
              </a:xfrm>
              <a:custGeom>
                <a:avLst/>
                <a:gdLst/>
                <a:ahLst/>
                <a:rect l="l" t="t" r="r" b="b"/>
                <a:pathLst>
                  <a:path w="18" h="72">
                    <a:moveTo>
                      <a:pt x="6" y="72"/>
                    </a:moveTo>
                    <a:lnTo>
                      <a:pt x="6" y="72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6" y="72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0" name=""/>
              <p:cNvSpPr/>
              <p:nvPr/>
            </p:nvSpPr>
            <p:spPr>
              <a:xfrm>
                <a:off x="4349160" y="3770280"/>
                <a:ext cx="4140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1" name=""/>
              <p:cNvSpPr/>
              <p:nvPr/>
            </p:nvSpPr>
            <p:spPr>
              <a:xfrm flipH="1">
                <a:off x="4363200" y="3770280"/>
                <a:ext cx="27360" cy="114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2" name=""/>
              <p:cNvSpPr/>
              <p:nvPr/>
            </p:nvSpPr>
            <p:spPr>
              <a:xfrm>
                <a:off x="4294440" y="3246480"/>
                <a:ext cx="191880" cy="523800"/>
              </a:xfrm>
              <a:custGeom>
                <a:avLst/>
                <a:gdLst/>
                <a:ahLst/>
                <a:rect l="l" t="t" r="r" b="b"/>
                <a:pathLst>
                  <a:path w="84" h="330">
                    <a:moveTo>
                      <a:pt x="42" y="330"/>
                    </a:moveTo>
                    <a:lnTo>
                      <a:pt x="24" y="330"/>
                    </a:lnTo>
                    <a:lnTo>
                      <a:pt x="0" y="12"/>
                    </a:lnTo>
                    <a:lnTo>
                      <a:pt x="84" y="0"/>
                    </a:lnTo>
                    <a:lnTo>
                      <a:pt x="42" y="33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3" name=""/>
              <p:cNvSpPr/>
              <p:nvPr/>
            </p:nvSpPr>
            <p:spPr>
              <a:xfrm flipH="1">
                <a:off x="4348800" y="3770280"/>
                <a:ext cx="4140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4" name=""/>
              <p:cNvSpPr/>
              <p:nvPr/>
            </p:nvSpPr>
            <p:spPr>
              <a:xfrm flipV="1">
                <a:off x="4294440" y="3246480"/>
                <a:ext cx="191880" cy="18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5" name=""/>
              <p:cNvSpPr/>
              <p:nvPr/>
            </p:nvSpPr>
            <p:spPr>
              <a:xfrm flipH="1">
                <a:off x="4390560" y="3246480"/>
                <a:ext cx="95760" cy="523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6" name=""/>
              <p:cNvSpPr/>
              <p:nvPr/>
            </p:nvSpPr>
            <p:spPr>
              <a:xfrm>
                <a:off x="4280760" y="3170160"/>
                <a:ext cx="205200" cy="95040"/>
              </a:xfrm>
              <a:custGeom>
                <a:avLst/>
                <a:gdLst/>
                <a:ahLst/>
                <a:rect l="l" t="t" r="r" b="b"/>
                <a:pathLst>
                  <a:path w="90" h="60">
                    <a:moveTo>
                      <a:pt x="90" y="48"/>
                    </a:moveTo>
                    <a:lnTo>
                      <a:pt x="6" y="60"/>
                    </a:lnTo>
                    <a:lnTo>
                      <a:pt x="0" y="18"/>
                    </a:lnTo>
                    <a:lnTo>
                      <a:pt x="90" y="0"/>
                    </a:lnTo>
                    <a:lnTo>
                      <a:pt x="90" y="0"/>
                    </a:lnTo>
                    <a:lnTo>
                      <a:pt x="90" y="4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7" name=""/>
              <p:cNvSpPr/>
              <p:nvPr/>
            </p:nvSpPr>
            <p:spPr>
              <a:xfrm flipH="1">
                <a:off x="4294080" y="3246480"/>
                <a:ext cx="191880" cy="18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8" name=""/>
              <p:cNvSpPr/>
              <p:nvPr/>
            </p:nvSpPr>
            <p:spPr>
              <a:xfrm flipV="1">
                <a:off x="4280760" y="3169800"/>
                <a:ext cx="20520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9" name=""/>
              <p:cNvSpPr/>
              <p:nvPr/>
            </p:nvSpPr>
            <p:spPr>
              <a:xfrm>
                <a:off x="4486320" y="3170160"/>
                <a:ext cx="1800" cy="76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0" name=""/>
              <p:cNvSpPr/>
              <p:nvPr/>
            </p:nvSpPr>
            <p:spPr>
              <a:xfrm>
                <a:off x="4335840" y="3255840"/>
                <a:ext cx="287280" cy="361800"/>
              </a:xfrm>
              <a:custGeom>
                <a:avLst/>
                <a:gdLst/>
                <a:ahLst/>
                <a:rect l="l" t="t" r="r" b="b"/>
                <a:pathLst>
                  <a:path w="126" h="228">
                    <a:moveTo>
                      <a:pt x="126" y="228"/>
                    </a:moveTo>
                    <a:lnTo>
                      <a:pt x="126" y="228"/>
                    </a:lnTo>
                    <a:lnTo>
                      <a:pt x="0" y="6"/>
                    </a:lnTo>
                    <a:lnTo>
                      <a:pt x="78" y="0"/>
                    </a:lnTo>
                    <a:lnTo>
                      <a:pt x="126" y="22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1" name=""/>
              <p:cNvSpPr/>
              <p:nvPr/>
            </p:nvSpPr>
            <p:spPr>
              <a:xfrm flipV="1">
                <a:off x="4335840" y="3255840"/>
                <a:ext cx="17784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2" name=""/>
              <p:cNvSpPr/>
              <p:nvPr/>
            </p:nvSpPr>
            <p:spPr>
              <a:xfrm>
                <a:off x="4513680" y="3255840"/>
                <a:ext cx="109080" cy="36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3" name=""/>
              <p:cNvSpPr/>
              <p:nvPr/>
            </p:nvSpPr>
            <p:spPr>
              <a:xfrm>
                <a:off x="4280760" y="3170160"/>
                <a:ext cx="232920" cy="95040"/>
              </a:xfrm>
              <a:custGeom>
                <a:avLst/>
                <a:gdLst/>
                <a:ahLst/>
                <a:rect l="l" t="t" r="r" b="b"/>
                <a:pathLst>
                  <a:path w="102" h="60">
                    <a:moveTo>
                      <a:pt x="102" y="54"/>
                    </a:moveTo>
                    <a:lnTo>
                      <a:pt x="24" y="60"/>
                    </a:lnTo>
                    <a:lnTo>
                      <a:pt x="0" y="18"/>
                    </a:lnTo>
                    <a:lnTo>
                      <a:pt x="90" y="0"/>
                    </a:lnTo>
                    <a:lnTo>
                      <a:pt x="90" y="0"/>
                    </a:lnTo>
                    <a:lnTo>
                      <a:pt x="102" y="54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4" name=""/>
              <p:cNvSpPr/>
              <p:nvPr/>
            </p:nvSpPr>
            <p:spPr>
              <a:xfrm flipH="1">
                <a:off x="4335840" y="3255840"/>
                <a:ext cx="17784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5" name=""/>
              <p:cNvSpPr/>
              <p:nvPr/>
            </p:nvSpPr>
            <p:spPr>
              <a:xfrm flipV="1">
                <a:off x="4280760" y="3169800"/>
                <a:ext cx="20520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6" name=""/>
              <p:cNvSpPr/>
              <p:nvPr/>
            </p:nvSpPr>
            <p:spPr>
              <a:xfrm>
                <a:off x="4486320" y="3170160"/>
                <a:ext cx="27360" cy="85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7" name=""/>
              <p:cNvSpPr/>
              <p:nvPr/>
            </p:nvSpPr>
            <p:spPr>
              <a:xfrm>
                <a:off x="4308120" y="3265200"/>
                <a:ext cx="314640" cy="381240"/>
              </a:xfrm>
              <a:custGeom>
                <a:avLst/>
                <a:gdLst/>
                <a:ahLst/>
                <a:rect l="l" t="t" r="r" b="b"/>
                <a:pathLst>
                  <a:path w="138" h="240">
                    <a:moveTo>
                      <a:pt x="48" y="240"/>
                    </a:moveTo>
                    <a:lnTo>
                      <a:pt x="48" y="240"/>
                    </a:lnTo>
                    <a:lnTo>
                      <a:pt x="138" y="222"/>
                    </a:lnTo>
                    <a:lnTo>
                      <a:pt x="12" y="0"/>
                    </a:lnTo>
                    <a:lnTo>
                      <a:pt x="0" y="6"/>
                    </a:lnTo>
                    <a:lnTo>
                      <a:pt x="48" y="24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8" name=""/>
              <p:cNvSpPr/>
              <p:nvPr/>
            </p:nvSpPr>
            <p:spPr>
              <a:xfrm flipV="1">
                <a:off x="4417560" y="3617640"/>
                <a:ext cx="20520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9" name=""/>
              <p:cNvSpPr/>
              <p:nvPr/>
            </p:nvSpPr>
            <p:spPr>
              <a:xfrm flipH="1">
                <a:off x="4308120" y="3265200"/>
                <a:ext cx="2736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0" name=""/>
              <p:cNvSpPr/>
              <p:nvPr/>
            </p:nvSpPr>
            <p:spPr>
              <a:xfrm>
                <a:off x="4308120" y="3274920"/>
                <a:ext cx="109080" cy="371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1" name=""/>
              <p:cNvSpPr/>
              <p:nvPr/>
            </p:nvSpPr>
            <p:spPr>
              <a:xfrm>
                <a:off x="4280760" y="3198600"/>
                <a:ext cx="54720" cy="76320"/>
              </a:xfrm>
              <a:custGeom>
                <a:avLst/>
                <a:gdLst/>
                <a:ahLst/>
                <a:rect l="l" t="t" r="r" b="b"/>
                <a:pathLst>
                  <a:path w="24" h="48">
                    <a:moveTo>
                      <a:pt x="12" y="48"/>
                    </a:moveTo>
                    <a:lnTo>
                      <a:pt x="24" y="4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2" y="4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2" name=""/>
              <p:cNvSpPr/>
              <p:nvPr/>
            </p:nvSpPr>
            <p:spPr>
              <a:xfrm flipV="1">
                <a:off x="4308120" y="3264840"/>
                <a:ext cx="2736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3" name=""/>
              <p:cNvSpPr/>
              <p:nvPr/>
            </p:nvSpPr>
            <p:spPr>
              <a:xfrm>
                <a:off x="4280760" y="3198600"/>
                <a:ext cx="27360" cy="76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4" name=""/>
              <p:cNvSpPr/>
              <p:nvPr/>
            </p:nvSpPr>
            <p:spPr>
              <a:xfrm>
                <a:off x="4417560" y="3522600"/>
                <a:ext cx="342720" cy="123840"/>
              </a:xfrm>
              <a:custGeom>
                <a:avLst/>
                <a:gdLst/>
                <a:ahLst/>
                <a:rect l="l" t="t" r="r" b="b"/>
                <a:pathLst>
                  <a:path w="150" h="78">
                    <a:moveTo>
                      <a:pt x="0" y="78"/>
                    </a:moveTo>
                    <a:lnTo>
                      <a:pt x="60" y="24"/>
                    </a:lnTo>
                    <a:lnTo>
                      <a:pt x="150" y="0"/>
                    </a:lnTo>
                    <a:lnTo>
                      <a:pt x="90" y="60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5" name=""/>
              <p:cNvSpPr/>
              <p:nvPr/>
            </p:nvSpPr>
            <p:spPr>
              <a:xfrm>
                <a:off x="4554720" y="3522600"/>
                <a:ext cx="342000" cy="190440"/>
              </a:xfrm>
              <a:custGeom>
                <a:avLst/>
                <a:gdLst/>
                <a:ahLst/>
                <a:rect l="l" t="t" r="r" b="b"/>
                <a:pathLst>
                  <a:path w="150" h="120">
                    <a:moveTo>
                      <a:pt x="0" y="24"/>
                    </a:moveTo>
                    <a:lnTo>
                      <a:pt x="54" y="120"/>
                    </a:lnTo>
                    <a:lnTo>
                      <a:pt x="150" y="96"/>
                    </a:lnTo>
                    <a:lnTo>
                      <a:pt x="90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6" name=""/>
              <p:cNvSpPr/>
              <p:nvPr/>
            </p:nvSpPr>
            <p:spPr>
              <a:xfrm>
                <a:off x="4677840" y="3389040"/>
                <a:ext cx="218880" cy="324000"/>
              </a:xfrm>
              <a:custGeom>
                <a:avLst/>
                <a:gdLst/>
                <a:ahLst/>
                <a:rect l="l" t="t" r="r" b="b"/>
                <a:pathLst>
                  <a:path w="96" h="204">
                    <a:moveTo>
                      <a:pt x="0" y="204"/>
                    </a:moveTo>
                    <a:lnTo>
                      <a:pt x="0" y="204"/>
                    </a:lnTo>
                    <a:lnTo>
                      <a:pt x="96" y="180"/>
                    </a:lnTo>
                    <a:lnTo>
                      <a:pt x="78" y="0"/>
                    </a:lnTo>
                    <a:lnTo>
                      <a:pt x="42" y="6"/>
                    </a:lnTo>
                    <a:lnTo>
                      <a:pt x="0" y="204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7" name=""/>
              <p:cNvSpPr/>
              <p:nvPr/>
            </p:nvSpPr>
            <p:spPr>
              <a:xfrm flipV="1">
                <a:off x="4677840" y="3674880"/>
                <a:ext cx="21888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8" name=""/>
              <p:cNvSpPr/>
              <p:nvPr/>
            </p:nvSpPr>
            <p:spPr>
              <a:xfrm flipH="1">
                <a:off x="4773600" y="3389040"/>
                <a:ext cx="8208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9" name=""/>
              <p:cNvSpPr/>
              <p:nvPr/>
            </p:nvSpPr>
            <p:spPr>
              <a:xfrm flipH="1">
                <a:off x="4677840" y="3398760"/>
                <a:ext cx="95760" cy="314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0" name=""/>
              <p:cNvSpPr/>
              <p:nvPr/>
            </p:nvSpPr>
            <p:spPr>
              <a:xfrm>
                <a:off x="4773600" y="3170160"/>
                <a:ext cx="82080" cy="228600"/>
              </a:xfrm>
              <a:custGeom>
                <a:avLst/>
                <a:gdLst/>
                <a:ahLst/>
                <a:rect l="l" t="t" r="r" b="b"/>
                <a:pathLst>
                  <a:path w="36" h="144">
                    <a:moveTo>
                      <a:pt x="0" y="144"/>
                    </a:moveTo>
                    <a:lnTo>
                      <a:pt x="36" y="138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1" name=""/>
              <p:cNvSpPr/>
              <p:nvPr/>
            </p:nvSpPr>
            <p:spPr>
              <a:xfrm flipV="1">
                <a:off x="4773600" y="3388680"/>
                <a:ext cx="8208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2" name=""/>
              <p:cNvSpPr/>
              <p:nvPr/>
            </p:nvSpPr>
            <p:spPr>
              <a:xfrm flipH="1">
                <a:off x="4773600" y="3170160"/>
                <a:ext cx="54720" cy="228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3" name=""/>
              <p:cNvSpPr/>
              <p:nvPr/>
            </p:nvSpPr>
            <p:spPr>
              <a:xfrm>
                <a:off x="4856040" y="3369960"/>
                <a:ext cx="123120" cy="304920"/>
              </a:xfrm>
              <a:custGeom>
                <a:avLst/>
                <a:gdLst/>
                <a:ahLst/>
                <a:rect l="l" t="t" r="r" b="b"/>
                <a:pathLst>
                  <a:path w="54" h="192">
                    <a:moveTo>
                      <a:pt x="18" y="192"/>
                    </a:moveTo>
                    <a:lnTo>
                      <a:pt x="18" y="192"/>
                    </a:lnTo>
                    <a:lnTo>
                      <a:pt x="0" y="12"/>
                    </a:lnTo>
                    <a:lnTo>
                      <a:pt x="54" y="0"/>
                    </a:lnTo>
                    <a:lnTo>
                      <a:pt x="18" y="19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4" name=""/>
              <p:cNvSpPr/>
              <p:nvPr/>
            </p:nvSpPr>
            <p:spPr>
              <a:xfrm flipV="1">
                <a:off x="4856040" y="3369600"/>
                <a:ext cx="1231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5" name=""/>
              <p:cNvSpPr/>
              <p:nvPr/>
            </p:nvSpPr>
            <p:spPr>
              <a:xfrm flipH="1">
                <a:off x="4897080" y="3369960"/>
                <a:ext cx="82080" cy="3049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6" name=""/>
              <p:cNvSpPr/>
              <p:nvPr/>
            </p:nvSpPr>
            <p:spPr>
              <a:xfrm>
                <a:off x="4828680" y="3141360"/>
                <a:ext cx="219240" cy="247680"/>
              </a:xfrm>
              <a:custGeom>
                <a:avLst/>
                <a:gdLst/>
                <a:ahLst/>
                <a:rect l="l" t="t" r="r" b="b"/>
                <a:pathLst>
                  <a:path w="96" h="156">
                    <a:moveTo>
                      <a:pt x="66" y="144"/>
                    </a:moveTo>
                    <a:lnTo>
                      <a:pt x="12" y="156"/>
                    </a:lnTo>
                    <a:lnTo>
                      <a:pt x="0" y="18"/>
                    </a:lnTo>
                    <a:lnTo>
                      <a:pt x="96" y="0"/>
                    </a:lnTo>
                    <a:lnTo>
                      <a:pt x="96" y="0"/>
                    </a:lnTo>
                    <a:lnTo>
                      <a:pt x="66" y="144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7" name=""/>
              <p:cNvSpPr/>
              <p:nvPr/>
            </p:nvSpPr>
            <p:spPr>
              <a:xfrm flipH="1">
                <a:off x="4856040" y="3369960"/>
                <a:ext cx="1231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8" name=""/>
              <p:cNvSpPr/>
              <p:nvPr/>
            </p:nvSpPr>
            <p:spPr>
              <a:xfrm flipV="1">
                <a:off x="4828680" y="3141360"/>
                <a:ext cx="21924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9" name=""/>
              <p:cNvSpPr/>
              <p:nvPr/>
            </p:nvSpPr>
            <p:spPr>
              <a:xfrm flipH="1">
                <a:off x="4978800" y="3141360"/>
                <a:ext cx="68760" cy="228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0" name=""/>
              <p:cNvSpPr/>
              <p:nvPr/>
            </p:nvSpPr>
            <p:spPr>
              <a:xfrm>
                <a:off x="5144040" y="3417840"/>
                <a:ext cx="40680" cy="38160"/>
              </a:xfrm>
              <a:custGeom>
                <a:avLst/>
                <a:gdLst/>
                <a:ahLst/>
                <a:rect l="l" t="t" r="r" b="b"/>
                <a:pathLst>
                  <a:path w="18" h="24">
                    <a:moveTo>
                      <a:pt x="18" y="24"/>
                    </a:moveTo>
                    <a:lnTo>
                      <a:pt x="18" y="24"/>
                    </a:lnTo>
                    <a:lnTo>
                      <a:pt x="0" y="6"/>
                    </a:lnTo>
                    <a:lnTo>
                      <a:pt x="12" y="0"/>
                    </a:lnTo>
                    <a:lnTo>
                      <a:pt x="18" y="24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1" name=""/>
              <p:cNvSpPr/>
              <p:nvPr/>
            </p:nvSpPr>
            <p:spPr>
              <a:xfrm flipV="1">
                <a:off x="5144040" y="3417840"/>
                <a:ext cx="2736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2" name=""/>
              <p:cNvSpPr/>
              <p:nvPr/>
            </p:nvSpPr>
            <p:spPr>
              <a:xfrm>
                <a:off x="5171400" y="3417840"/>
                <a:ext cx="1332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3" name=""/>
              <p:cNvSpPr/>
              <p:nvPr/>
            </p:nvSpPr>
            <p:spPr>
              <a:xfrm>
                <a:off x="4828680" y="3141360"/>
                <a:ext cx="342720" cy="285840"/>
              </a:xfrm>
              <a:custGeom>
                <a:avLst/>
                <a:gdLst/>
                <a:ahLst/>
                <a:rect l="l" t="t" r="r" b="b"/>
                <a:pathLst>
                  <a:path w="150" h="180">
                    <a:moveTo>
                      <a:pt x="150" y="174"/>
                    </a:moveTo>
                    <a:lnTo>
                      <a:pt x="138" y="180"/>
                    </a:lnTo>
                    <a:lnTo>
                      <a:pt x="0" y="18"/>
                    </a:lnTo>
                    <a:lnTo>
                      <a:pt x="96" y="0"/>
                    </a:lnTo>
                    <a:lnTo>
                      <a:pt x="96" y="0"/>
                    </a:lnTo>
                    <a:lnTo>
                      <a:pt x="150" y="174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4" name=""/>
              <p:cNvSpPr/>
              <p:nvPr/>
            </p:nvSpPr>
            <p:spPr>
              <a:xfrm flipH="1">
                <a:off x="5144040" y="3417840"/>
                <a:ext cx="2736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5" name=""/>
              <p:cNvSpPr/>
              <p:nvPr/>
            </p:nvSpPr>
            <p:spPr>
              <a:xfrm flipV="1">
                <a:off x="4828680" y="3141360"/>
                <a:ext cx="21924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6" name=""/>
              <p:cNvSpPr/>
              <p:nvPr/>
            </p:nvSpPr>
            <p:spPr>
              <a:xfrm>
                <a:off x="5048280" y="3141360"/>
                <a:ext cx="123120" cy="276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7" name=""/>
              <p:cNvSpPr/>
              <p:nvPr/>
            </p:nvSpPr>
            <p:spPr>
              <a:xfrm>
                <a:off x="4951800" y="3427200"/>
                <a:ext cx="232920" cy="57240"/>
              </a:xfrm>
              <a:custGeom>
                <a:avLst/>
                <a:gdLst/>
                <a:ahLst/>
                <a:rect l="l" t="t" r="r" b="b"/>
                <a:pathLst>
                  <a:path w="102" h="36">
                    <a:moveTo>
                      <a:pt x="6" y="36"/>
                    </a:moveTo>
                    <a:lnTo>
                      <a:pt x="6" y="36"/>
                    </a:lnTo>
                    <a:lnTo>
                      <a:pt x="102" y="18"/>
                    </a:lnTo>
                    <a:lnTo>
                      <a:pt x="84" y="0"/>
                    </a:lnTo>
                    <a:lnTo>
                      <a:pt x="0" y="1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8" name=""/>
              <p:cNvSpPr/>
              <p:nvPr/>
            </p:nvSpPr>
            <p:spPr>
              <a:xfrm flipV="1">
                <a:off x="4965840" y="3455640"/>
                <a:ext cx="2188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9" name=""/>
              <p:cNvSpPr/>
              <p:nvPr/>
            </p:nvSpPr>
            <p:spPr>
              <a:xfrm flipH="1">
                <a:off x="4951440" y="3427200"/>
                <a:ext cx="1918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0" name=""/>
              <p:cNvSpPr/>
              <p:nvPr/>
            </p:nvSpPr>
            <p:spPr>
              <a:xfrm>
                <a:off x="4951800" y="3446280"/>
                <a:ext cx="1368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1" name=""/>
              <p:cNvSpPr/>
              <p:nvPr/>
            </p:nvSpPr>
            <p:spPr>
              <a:xfrm>
                <a:off x="4828680" y="3170160"/>
                <a:ext cx="315000" cy="276120"/>
              </a:xfrm>
              <a:custGeom>
                <a:avLst/>
                <a:gdLst/>
                <a:ahLst/>
                <a:rect l="l" t="t" r="r" b="b"/>
                <a:pathLst>
                  <a:path w="138" h="174">
                    <a:moveTo>
                      <a:pt x="54" y="174"/>
                    </a:moveTo>
                    <a:lnTo>
                      <a:pt x="138" y="16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54" y="174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2" name=""/>
              <p:cNvSpPr/>
              <p:nvPr/>
            </p:nvSpPr>
            <p:spPr>
              <a:xfrm flipV="1">
                <a:off x="4951800" y="3426840"/>
                <a:ext cx="1918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3" name=""/>
              <p:cNvSpPr/>
              <p:nvPr/>
            </p:nvSpPr>
            <p:spPr>
              <a:xfrm>
                <a:off x="4828680" y="3170160"/>
                <a:ext cx="123120" cy="276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4" name=""/>
              <p:cNvSpPr/>
              <p:nvPr/>
            </p:nvSpPr>
            <p:spPr>
              <a:xfrm>
                <a:off x="4965840" y="3427200"/>
                <a:ext cx="246240" cy="57240"/>
              </a:xfrm>
              <a:custGeom>
                <a:avLst/>
                <a:gdLst/>
                <a:ahLst/>
                <a:rect l="l" t="t" r="r" b="b"/>
                <a:pathLst>
                  <a:path w="108" h="36">
                    <a:moveTo>
                      <a:pt x="0" y="36"/>
                    </a:moveTo>
                    <a:lnTo>
                      <a:pt x="0" y="36"/>
                    </a:lnTo>
                    <a:lnTo>
                      <a:pt x="96" y="18"/>
                    </a:lnTo>
                    <a:lnTo>
                      <a:pt x="108" y="0"/>
                    </a:lnTo>
                    <a:lnTo>
                      <a:pt x="30" y="18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5" name=""/>
              <p:cNvSpPr/>
              <p:nvPr/>
            </p:nvSpPr>
            <p:spPr>
              <a:xfrm flipV="1">
                <a:off x="4965840" y="3455640"/>
                <a:ext cx="2188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6" name=""/>
              <p:cNvSpPr/>
              <p:nvPr/>
            </p:nvSpPr>
            <p:spPr>
              <a:xfrm flipV="1">
                <a:off x="5184720" y="3427200"/>
                <a:ext cx="2736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207" name=""/>
            <p:cNvGrpSpPr/>
            <p:nvPr/>
          </p:nvGrpSpPr>
          <p:grpSpPr>
            <a:xfrm>
              <a:off x="3251160" y="3169800"/>
              <a:ext cx="3727800" cy="1506960"/>
              <a:chOff x="3251160" y="3169800"/>
              <a:chExt cx="3727800" cy="1506960"/>
            </a:xfrm>
          </p:grpSpPr>
          <p:sp>
            <p:nvSpPr>
              <p:cNvPr id="2208" name=""/>
              <p:cNvSpPr/>
              <p:nvPr/>
            </p:nvSpPr>
            <p:spPr>
              <a:xfrm flipH="1">
                <a:off x="5034240" y="3427200"/>
                <a:ext cx="17784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9" name=""/>
              <p:cNvSpPr/>
              <p:nvPr/>
            </p:nvSpPr>
            <p:spPr>
              <a:xfrm>
                <a:off x="5034240" y="3284280"/>
                <a:ext cx="301320" cy="171720"/>
              </a:xfrm>
              <a:custGeom>
                <a:avLst/>
                <a:gdLst/>
                <a:ahLst/>
                <a:rect l="l" t="t" r="r" b="b"/>
                <a:pathLst>
                  <a:path w="132" h="108">
                    <a:moveTo>
                      <a:pt x="0" y="108"/>
                    </a:moveTo>
                    <a:lnTo>
                      <a:pt x="78" y="90"/>
                    </a:lnTo>
                    <a:lnTo>
                      <a:pt x="132" y="0"/>
                    </a:lnTo>
                    <a:lnTo>
                      <a:pt x="132" y="0"/>
                    </a:lnTo>
                    <a:lnTo>
                      <a:pt x="0" y="10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0" name=""/>
              <p:cNvSpPr/>
              <p:nvPr/>
            </p:nvSpPr>
            <p:spPr>
              <a:xfrm flipV="1">
                <a:off x="5034240" y="3427200"/>
                <a:ext cx="17784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1" name=""/>
              <p:cNvSpPr/>
              <p:nvPr/>
            </p:nvSpPr>
            <p:spPr>
              <a:xfrm flipV="1">
                <a:off x="5212080" y="3283920"/>
                <a:ext cx="123120" cy="1429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2" name=""/>
              <p:cNvSpPr/>
              <p:nvPr/>
            </p:nvSpPr>
            <p:spPr>
              <a:xfrm>
                <a:off x="4965840" y="3456000"/>
                <a:ext cx="68040" cy="28440"/>
              </a:xfrm>
              <a:custGeom>
                <a:avLst/>
                <a:gdLst/>
                <a:ahLst/>
                <a:rect l="l" t="t" r="r" b="b"/>
                <a:pathLst>
                  <a:path w="30" h="18">
                    <a:moveTo>
                      <a:pt x="0" y="18"/>
                    </a:moveTo>
                    <a:lnTo>
                      <a:pt x="0" y="18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3" name=""/>
              <p:cNvSpPr/>
              <p:nvPr/>
            </p:nvSpPr>
            <p:spPr>
              <a:xfrm flipV="1">
                <a:off x="4965840" y="3455640"/>
                <a:ext cx="2736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4" name=""/>
              <p:cNvSpPr/>
              <p:nvPr/>
            </p:nvSpPr>
            <p:spPr>
              <a:xfrm>
                <a:off x="4993200" y="3456000"/>
                <a:ext cx="4068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5" name=""/>
              <p:cNvSpPr/>
              <p:nvPr/>
            </p:nvSpPr>
            <p:spPr>
              <a:xfrm>
                <a:off x="4993200" y="3284280"/>
                <a:ext cx="342000" cy="171720"/>
              </a:xfrm>
              <a:custGeom>
                <a:avLst/>
                <a:gdLst/>
                <a:ahLst/>
                <a:rect l="l" t="t" r="r" b="b"/>
                <a:pathLst>
                  <a:path w="150" h="108">
                    <a:moveTo>
                      <a:pt x="18" y="108"/>
                    </a:moveTo>
                    <a:lnTo>
                      <a:pt x="0" y="108"/>
                    </a:lnTo>
                    <a:lnTo>
                      <a:pt x="54" y="24"/>
                    </a:lnTo>
                    <a:lnTo>
                      <a:pt x="150" y="0"/>
                    </a:lnTo>
                    <a:lnTo>
                      <a:pt x="150" y="0"/>
                    </a:lnTo>
                    <a:lnTo>
                      <a:pt x="18" y="10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6" name=""/>
              <p:cNvSpPr/>
              <p:nvPr/>
            </p:nvSpPr>
            <p:spPr>
              <a:xfrm flipH="1">
                <a:off x="4992840" y="3456000"/>
                <a:ext cx="4068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7" name=""/>
              <p:cNvSpPr/>
              <p:nvPr/>
            </p:nvSpPr>
            <p:spPr>
              <a:xfrm flipV="1">
                <a:off x="4993200" y="3322080"/>
                <a:ext cx="123120" cy="1335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8" name=""/>
              <p:cNvSpPr/>
              <p:nvPr/>
            </p:nvSpPr>
            <p:spPr>
              <a:xfrm flipV="1">
                <a:off x="5116320" y="3284280"/>
                <a:ext cx="21888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9" name=""/>
              <p:cNvSpPr/>
              <p:nvPr/>
            </p:nvSpPr>
            <p:spPr>
              <a:xfrm>
                <a:off x="5212080" y="3503520"/>
                <a:ext cx="82080" cy="114120"/>
              </a:xfrm>
              <a:custGeom>
                <a:avLst/>
                <a:gdLst/>
                <a:ahLst/>
                <a:rect l="l" t="t" r="r" b="b"/>
                <a:pathLst>
                  <a:path w="36" h="72">
                    <a:moveTo>
                      <a:pt x="24" y="72"/>
                    </a:moveTo>
                    <a:lnTo>
                      <a:pt x="24" y="72"/>
                    </a:lnTo>
                    <a:lnTo>
                      <a:pt x="0" y="6"/>
                    </a:lnTo>
                    <a:lnTo>
                      <a:pt x="36" y="0"/>
                    </a:lnTo>
                    <a:lnTo>
                      <a:pt x="24" y="7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0" name=""/>
              <p:cNvSpPr/>
              <p:nvPr/>
            </p:nvSpPr>
            <p:spPr>
              <a:xfrm flipH="1" flipV="1">
                <a:off x="5212080" y="3512520"/>
                <a:ext cx="54720" cy="104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1" name=""/>
              <p:cNvSpPr/>
              <p:nvPr/>
            </p:nvSpPr>
            <p:spPr>
              <a:xfrm flipV="1">
                <a:off x="5212080" y="3503520"/>
                <a:ext cx="820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2" name=""/>
              <p:cNvSpPr/>
              <p:nvPr/>
            </p:nvSpPr>
            <p:spPr>
              <a:xfrm>
                <a:off x="5116320" y="3284280"/>
                <a:ext cx="218880" cy="228600"/>
              </a:xfrm>
              <a:custGeom>
                <a:avLst/>
                <a:gdLst/>
                <a:ahLst/>
                <a:rect l="l" t="t" r="r" b="b"/>
                <a:pathLst>
                  <a:path w="96" h="144">
                    <a:moveTo>
                      <a:pt x="78" y="138"/>
                    </a:moveTo>
                    <a:lnTo>
                      <a:pt x="42" y="144"/>
                    </a:lnTo>
                    <a:lnTo>
                      <a:pt x="0" y="24"/>
                    </a:lnTo>
                    <a:lnTo>
                      <a:pt x="96" y="0"/>
                    </a:lnTo>
                    <a:lnTo>
                      <a:pt x="96" y="0"/>
                    </a:lnTo>
                    <a:lnTo>
                      <a:pt x="78" y="13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3" name=""/>
              <p:cNvSpPr/>
              <p:nvPr/>
            </p:nvSpPr>
            <p:spPr>
              <a:xfrm flipH="1">
                <a:off x="5212080" y="3503520"/>
                <a:ext cx="820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4" name=""/>
              <p:cNvSpPr/>
              <p:nvPr/>
            </p:nvSpPr>
            <p:spPr>
              <a:xfrm flipH="1" flipV="1">
                <a:off x="5116320" y="3322080"/>
                <a:ext cx="95760" cy="190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5" name=""/>
              <p:cNvSpPr/>
              <p:nvPr/>
            </p:nvSpPr>
            <p:spPr>
              <a:xfrm flipV="1">
                <a:off x="5116320" y="3284280"/>
                <a:ext cx="21888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6" name=""/>
              <p:cNvSpPr/>
              <p:nvPr/>
            </p:nvSpPr>
            <p:spPr>
              <a:xfrm>
                <a:off x="5267160" y="3493800"/>
                <a:ext cx="218880" cy="123840"/>
              </a:xfrm>
              <a:custGeom>
                <a:avLst/>
                <a:gdLst/>
                <a:ahLst/>
                <a:rect l="l" t="t" r="r" b="b"/>
                <a:pathLst>
                  <a:path w="96" h="78">
                    <a:moveTo>
                      <a:pt x="0" y="78"/>
                    </a:moveTo>
                    <a:lnTo>
                      <a:pt x="0" y="78"/>
                    </a:lnTo>
                    <a:lnTo>
                      <a:pt x="96" y="60"/>
                    </a:lnTo>
                    <a:lnTo>
                      <a:pt x="72" y="0"/>
                    </a:lnTo>
                    <a:lnTo>
                      <a:pt x="12" y="6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7" name=""/>
              <p:cNvSpPr/>
              <p:nvPr/>
            </p:nvSpPr>
            <p:spPr>
              <a:xfrm flipV="1">
                <a:off x="5267160" y="3588840"/>
                <a:ext cx="2188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8" name=""/>
              <p:cNvSpPr/>
              <p:nvPr/>
            </p:nvSpPr>
            <p:spPr>
              <a:xfrm flipH="1" flipV="1">
                <a:off x="5431320" y="3493440"/>
                <a:ext cx="54720" cy="95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9" name=""/>
              <p:cNvSpPr/>
              <p:nvPr/>
            </p:nvSpPr>
            <p:spPr>
              <a:xfrm flipH="1">
                <a:off x="5294160" y="3493800"/>
                <a:ext cx="13644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0" name=""/>
              <p:cNvSpPr/>
              <p:nvPr/>
            </p:nvSpPr>
            <p:spPr>
              <a:xfrm>
                <a:off x="5294520" y="3284280"/>
                <a:ext cx="136440" cy="219240"/>
              </a:xfrm>
              <a:custGeom>
                <a:avLst/>
                <a:gdLst/>
                <a:ahLst/>
                <a:rect l="l" t="t" r="r" b="b"/>
                <a:pathLst>
                  <a:path w="60" h="138">
                    <a:moveTo>
                      <a:pt x="0" y="138"/>
                    </a:moveTo>
                    <a:lnTo>
                      <a:pt x="60" y="132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0" y="13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1" name=""/>
              <p:cNvSpPr/>
              <p:nvPr/>
            </p:nvSpPr>
            <p:spPr>
              <a:xfrm flipV="1">
                <a:off x="5294520" y="3493440"/>
                <a:ext cx="13644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2" name=""/>
              <p:cNvSpPr/>
              <p:nvPr/>
            </p:nvSpPr>
            <p:spPr>
              <a:xfrm flipH="1" flipV="1">
                <a:off x="5335560" y="3284280"/>
                <a:ext cx="95760" cy="209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3" name=""/>
              <p:cNvSpPr/>
              <p:nvPr/>
            </p:nvSpPr>
            <p:spPr>
              <a:xfrm>
                <a:off x="5267160" y="3531960"/>
                <a:ext cx="218880" cy="85680"/>
              </a:xfrm>
              <a:custGeom>
                <a:avLst/>
                <a:gdLst/>
                <a:ahLst/>
                <a:rect l="l" t="t" r="r" b="b"/>
                <a:pathLst>
                  <a:path w="96" h="54">
                    <a:moveTo>
                      <a:pt x="0" y="54"/>
                    </a:moveTo>
                    <a:lnTo>
                      <a:pt x="0" y="54"/>
                    </a:lnTo>
                    <a:lnTo>
                      <a:pt x="96" y="36"/>
                    </a:lnTo>
                    <a:lnTo>
                      <a:pt x="78" y="0"/>
                    </a:lnTo>
                    <a:lnTo>
                      <a:pt x="36" y="12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4" name=""/>
              <p:cNvSpPr/>
              <p:nvPr/>
            </p:nvSpPr>
            <p:spPr>
              <a:xfrm flipV="1">
                <a:off x="5267160" y="3588840"/>
                <a:ext cx="2188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5" name=""/>
              <p:cNvSpPr/>
              <p:nvPr/>
            </p:nvSpPr>
            <p:spPr>
              <a:xfrm flipH="1">
                <a:off x="5349600" y="3531960"/>
                <a:ext cx="957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6" name=""/>
              <p:cNvSpPr/>
              <p:nvPr/>
            </p:nvSpPr>
            <p:spPr>
              <a:xfrm flipH="1">
                <a:off x="5267160" y="3551040"/>
                <a:ext cx="8208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7" name=""/>
              <p:cNvSpPr/>
              <p:nvPr/>
            </p:nvSpPr>
            <p:spPr>
              <a:xfrm>
                <a:off x="5349600" y="3484440"/>
                <a:ext cx="95760" cy="66600"/>
              </a:xfrm>
              <a:custGeom>
                <a:avLst/>
                <a:gdLst/>
                <a:ahLst/>
                <a:rect l="l" t="t" r="r" b="b"/>
                <a:pathLst>
                  <a:path w="42" h="42">
                    <a:moveTo>
                      <a:pt x="0" y="42"/>
                    </a:moveTo>
                    <a:lnTo>
                      <a:pt x="42" y="30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8" name=""/>
              <p:cNvSpPr/>
              <p:nvPr/>
            </p:nvSpPr>
            <p:spPr>
              <a:xfrm flipV="1">
                <a:off x="5349600" y="3531600"/>
                <a:ext cx="957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9" name=""/>
              <p:cNvSpPr/>
              <p:nvPr/>
            </p:nvSpPr>
            <p:spPr>
              <a:xfrm flipH="1">
                <a:off x="5349240" y="3484440"/>
                <a:ext cx="6804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0" name=""/>
              <p:cNvSpPr/>
              <p:nvPr/>
            </p:nvSpPr>
            <p:spPr>
              <a:xfrm>
                <a:off x="5445360" y="3522600"/>
                <a:ext cx="109080" cy="66600"/>
              </a:xfrm>
              <a:custGeom>
                <a:avLst/>
                <a:gdLst/>
                <a:ahLst/>
                <a:rect l="l" t="t" r="r" b="b"/>
                <a:pathLst>
                  <a:path w="48" h="42">
                    <a:moveTo>
                      <a:pt x="18" y="42"/>
                    </a:moveTo>
                    <a:lnTo>
                      <a:pt x="18" y="42"/>
                    </a:lnTo>
                    <a:lnTo>
                      <a:pt x="0" y="6"/>
                    </a:lnTo>
                    <a:lnTo>
                      <a:pt x="48" y="0"/>
                    </a:lnTo>
                    <a:lnTo>
                      <a:pt x="18" y="4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1" name=""/>
              <p:cNvSpPr/>
              <p:nvPr/>
            </p:nvSpPr>
            <p:spPr>
              <a:xfrm flipV="1">
                <a:off x="5445360" y="3522600"/>
                <a:ext cx="1090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2" name=""/>
              <p:cNvSpPr/>
              <p:nvPr/>
            </p:nvSpPr>
            <p:spPr>
              <a:xfrm flipH="1">
                <a:off x="5485680" y="3522600"/>
                <a:ext cx="6804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3" name=""/>
              <p:cNvSpPr/>
              <p:nvPr/>
            </p:nvSpPr>
            <p:spPr>
              <a:xfrm>
                <a:off x="5417640" y="3456000"/>
                <a:ext cx="218880" cy="75960"/>
              </a:xfrm>
              <a:custGeom>
                <a:avLst/>
                <a:gdLst/>
                <a:ahLst/>
                <a:rect l="l" t="t" r="r" b="b"/>
                <a:pathLst>
                  <a:path w="96" h="48">
                    <a:moveTo>
                      <a:pt x="60" y="42"/>
                    </a:moveTo>
                    <a:lnTo>
                      <a:pt x="12" y="48"/>
                    </a:lnTo>
                    <a:lnTo>
                      <a:pt x="0" y="18"/>
                    </a:lnTo>
                    <a:lnTo>
                      <a:pt x="96" y="0"/>
                    </a:lnTo>
                    <a:lnTo>
                      <a:pt x="96" y="0"/>
                    </a:lnTo>
                    <a:lnTo>
                      <a:pt x="60" y="4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160" bIns="29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4" name=""/>
              <p:cNvSpPr/>
              <p:nvPr/>
            </p:nvSpPr>
            <p:spPr>
              <a:xfrm flipH="1">
                <a:off x="5445000" y="3522600"/>
                <a:ext cx="1090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5" name=""/>
              <p:cNvSpPr/>
              <p:nvPr/>
            </p:nvSpPr>
            <p:spPr>
              <a:xfrm flipV="1">
                <a:off x="5417640" y="3455640"/>
                <a:ext cx="2188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6" name=""/>
              <p:cNvSpPr/>
              <p:nvPr/>
            </p:nvSpPr>
            <p:spPr>
              <a:xfrm flipH="1">
                <a:off x="5554440" y="3456000"/>
                <a:ext cx="8208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7" name=""/>
              <p:cNvSpPr/>
              <p:nvPr/>
            </p:nvSpPr>
            <p:spPr>
              <a:xfrm>
                <a:off x="5417640" y="3313080"/>
                <a:ext cx="383400" cy="171360"/>
              </a:xfrm>
              <a:custGeom>
                <a:avLst/>
                <a:gdLst/>
                <a:ahLst/>
                <a:rect l="l" t="t" r="r" b="b"/>
                <a:pathLst>
                  <a:path w="168" h="108">
                    <a:moveTo>
                      <a:pt x="0" y="108"/>
                    </a:moveTo>
                    <a:lnTo>
                      <a:pt x="72" y="18"/>
                    </a:lnTo>
                    <a:lnTo>
                      <a:pt x="168" y="0"/>
                    </a:lnTo>
                    <a:lnTo>
                      <a:pt x="96" y="90"/>
                    </a:lnTo>
                    <a:lnTo>
                      <a:pt x="0" y="108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8" name=""/>
              <p:cNvSpPr/>
              <p:nvPr/>
            </p:nvSpPr>
            <p:spPr>
              <a:xfrm>
                <a:off x="5581800" y="3313080"/>
                <a:ext cx="383400" cy="257040"/>
              </a:xfrm>
              <a:custGeom>
                <a:avLst/>
                <a:gdLst/>
                <a:ahLst/>
                <a:rect l="l" t="t" r="r" b="b"/>
                <a:pathLst>
                  <a:path w="168" h="162">
                    <a:moveTo>
                      <a:pt x="0" y="18"/>
                    </a:moveTo>
                    <a:lnTo>
                      <a:pt x="66" y="162"/>
                    </a:lnTo>
                    <a:lnTo>
                      <a:pt x="168" y="144"/>
                    </a:lnTo>
                    <a:lnTo>
                      <a:pt x="96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9" name=""/>
              <p:cNvSpPr/>
              <p:nvPr/>
            </p:nvSpPr>
            <p:spPr>
              <a:xfrm>
                <a:off x="5801400" y="3636720"/>
                <a:ext cx="301320" cy="466920"/>
              </a:xfrm>
              <a:custGeom>
                <a:avLst/>
                <a:gdLst/>
                <a:ahLst/>
                <a:rect l="l" t="t" r="r" b="b"/>
                <a:pathLst>
                  <a:path w="132" h="294">
                    <a:moveTo>
                      <a:pt x="132" y="294"/>
                    </a:moveTo>
                    <a:lnTo>
                      <a:pt x="132" y="294"/>
                    </a:lnTo>
                    <a:lnTo>
                      <a:pt x="0" y="12"/>
                    </a:lnTo>
                    <a:lnTo>
                      <a:pt x="78" y="0"/>
                    </a:lnTo>
                    <a:lnTo>
                      <a:pt x="132" y="294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0" name=""/>
              <p:cNvSpPr/>
              <p:nvPr/>
            </p:nvSpPr>
            <p:spPr>
              <a:xfrm flipV="1">
                <a:off x="5801400" y="3636360"/>
                <a:ext cx="1778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1" name=""/>
              <p:cNvSpPr/>
              <p:nvPr/>
            </p:nvSpPr>
            <p:spPr>
              <a:xfrm>
                <a:off x="5979600" y="3636720"/>
                <a:ext cx="123120" cy="4669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2" name=""/>
              <p:cNvSpPr/>
              <p:nvPr/>
            </p:nvSpPr>
            <p:spPr>
              <a:xfrm>
                <a:off x="5732640" y="3541680"/>
                <a:ext cx="246960" cy="114120"/>
              </a:xfrm>
              <a:custGeom>
                <a:avLst/>
                <a:gdLst/>
                <a:ahLst/>
                <a:rect l="l" t="t" r="r" b="b"/>
                <a:pathLst>
                  <a:path w="108" h="72">
                    <a:moveTo>
                      <a:pt x="108" y="60"/>
                    </a:moveTo>
                    <a:lnTo>
                      <a:pt x="30" y="72"/>
                    </a:lnTo>
                    <a:lnTo>
                      <a:pt x="0" y="18"/>
                    </a:lnTo>
                    <a:lnTo>
                      <a:pt x="102" y="0"/>
                    </a:lnTo>
                    <a:lnTo>
                      <a:pt x="102" y="0"/>
                    </a:lnTo>
                    <a:lnTo>
                      <a:pt x="108" y="6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3" name=""/>
              <p:cNvSpPr/>
              <p:nvPr/>
            </p:nvSpPr>
            <p:spPr>
              <a:xfrm flipH="1">
                <a:off x="5801400" y="3636720"/>
                <a:ext cx="1778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4" name=""/>
              <p:cNvSpPr/>
              <p:nvPr/>
            </p:nvSpPr>
            <p:spPr>
              <a:xfrm flipV="1">
                <a:off x="5732640" y="3541320"/>
                <a:ext cx="23292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5" name=""/>
              <p:cNvSpPr/>
              <p:nvPr/>
            </p:nvSpPr>
            <p:spPr>
              <a:xfrm>
                <a:off x="5965560" y="3541680"/>
                <a:ext cx="13680" cy="95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6" name=""/>
              <p:cNvSpPr/>
              <p:nvPr/>
            </p:nvSpPr>
            <p:spPr>
              <a:xfrm>
                <a:off x="5760000" y="3655800"/>
                <a:ext cx="342720" cy="486000"/>
              </a:xfrm>
              <a:custGeom>
                <a:avLst/>
                <a:gdLst/>
                <a:ahLst/>
                <a:rect l="l" t="t" r="r" b="b"/>
                <a:pathLst>
                  <a:path w="150" h="306">
                    <a:moveTo>
                      <a:pt x="54" y="306"/>
                    </a:moveTo>
                    <a:lnTo>
                      <a:pt x="54" y="306"/>
                    </a:lnTo>
                    <a:lnTo>
                      <a:pt x="150" y="282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54" y="30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7" name=""/>
              <p:cNvSpPr/>
              <p:nvPr/>
            </p:nvSpPr>
            <p:spPr>
              <a:xfrm flipV="1">
                <a:off x="5883120" y="4103640"/>
                <a:ext cx="21924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8" name=""/>
              <p:cNvSpPr/>
              <p:nvPr/>
            </p:nvSpPr>
            <p:spPr>
              <a:xfrm flipH="1">
                <a:off x="5759640" y="3655800"/>
                <a:ext cx="4140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9" name=""/>
              <p:cNvSpPr/>
              <p:nvPr/>
            </p:nvSpPr>
            <p:spPr>
              <a:xfrm>
                <a:off x="5760000" y="3655800"/>
                <a:ext cx="123120" cy="4860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0" name=""/>
              <p:cNvSpPr/>
              <p:nvPr/>
            </p:nvSpPr>
            <p:spPr>
              <a:xfrm>
                <a:off x="5732640" y="3570120"/>
                <a:ext cx="68760" cy="85680"/>
              </a:xfrm>
              <a:custGeom>
                <a:avLst/>
                <a:gdLst/>
                <a:ahLst/>
                <a:rect l="l" t="t" r="r" b="b"/>
                <a:pathLst>
                  <a:path w="30" h="54">
                    <a:moveTo>
                      <a:pt x="12" y="54"/>
                    </a:moveTo>
                    <a:lnTo>
                      <a:pt x="30" y="5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2" y="54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1" name=""/>
              <p:cNvSpPr/>
              <p:nvPr/>
            </p:nvSpPr>
            <p:spPr>
              <a:xfrm>
                <a:off x="5760000" y="3655800"/>
                <a:ext cx="4140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2" name=""/>
              <p:cNvSpPr/>
              <p:nvPr/>
            </p:nvSpPr>
            <p:spPr>
              <a:xfrm>
                <a:off x="5732640" y="3570120"/>
                <a:ext cx="27360" cy="85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3" name=""/>
              <p:cNvSpPr/>
              <p:nvPr/>
            </p:nvSpPr>
            <p:spPr>
              <a:xfrm>
                <a:off x="5883120" y="4103640"/>
                <a:ext cx="383400" cy="163440"/>
              </a:xfrm>
              <a:custGeom>
                <a:avLst/>
                <a:gdLst/>
                <a:ahLst/>
                <a:rect l="l" t="t" r="r" b="b"/>
                <a:pathLst>
                  <a:path w="168" h="103">
                    <a:moveTo>
                      <a:pt x="0" y="24"/>
                    </a:moveTo>
                    <a:lnTo>
                      <a:pt x="72" y="103"/>
                    </a:lnTo>
                    <a:lnTo>
                      <a:pt x="168" y="73"/>
                    </a:lnTo>
                    <a:lnTo>
                      <a:pt x="96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4" name=""/>
              <p:cNvSpPr/>
              <p:nvPr/>
            </p:nvSpPr>
            <p:spPr>
              <a:xfrm>
                <a:off x="6048000" y="4219560"/>
                <a:ext cx="397080" cy="66600"/>
              </a:xfrm>
              <a:custGeom>
                <a:avLst/>
                <a:gdLst/>
                <a:ahLst/>
                <a:rect l="l" t="t" r="r" b="b"/>
                <a:pathLst>
                  <a:path w="174" h="42">
                    <a:moveTo>
                      <a:pt x="0" y="30"/>
                    </a:moveTo>
                    <a:lnTo>
                      <a:pt x="78" y="42"/>
                    </a:lnTo>
                    <a:lnTo>
                      <a:pt x="174" y="12"/>
                    </a:lnTo>
                    <a:lnTo>
                      <a:pt x="96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5" name=""/>
              <p:cNvSpPr/>
              <p:nvPr/>
            </p:nvSpPr>
            <p:spPr>
              <a:xfrm>
                <a:off x="6225840" y="4238640"/>
                <a:ext cx="397080" cy="85680"/>
              </a:xfrm>
              <a:custGeom>
                <a:avLst/>
                <a:gdLst/>
                <a:ahLst/>
                <a:rect l="l" t="t" r="r" b="b"/>
                <a:pathLst>
                  <a:path w="174" h="54">
                    <a:moveTo>
                      <a:pt x="0" y="30"/>
                    </a:moveTo>
                    <a:lnTo>
                      <a:pt x="72" y="54"/>
                    </a:lnTo>
                    <a:lnTo>
                      <a:pt x="174" y="24"/>
                    </a:lnTo>
                    <a:lnTo>
                      <a:pt x="96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6" name=""/>
              <p:cNvSpPr/>
              <p:nvPr/>
            </p:nvSpPr>
            <p:spPr>
              <a:xfrm>
                <a:off x="6390000" y="4276440"/>
                <a:ext cx="410760" cy="181080"/>
              </a:xfrm>
              <a:custGeom>
                <a:avLst/>
                <a:gdLst/>
                <a:ahLst/>
                <a:rect l="l" t="t" r="r" b="b"/>
                <a:pathLst>
                  <a:path w="180" h="114">
                    <a:moveTo>
                      <a:pt x="0" y="30"/>
                    </a:moveTo>
                    <a:lnTo>
                      <a:pt x="78" y="114"/>
                    </a:lnTo>
                    <a:lnTo>
                      <a:pt x="180" y="84"/>
                    </a:lnTo>
                    <a:lnTo>
                      <a:pt x="102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7" name=""/>
              <p:cNvSpPr/>
              <p:nvPr/>
            </p:nvSpPr>
            <p:spPr>
              <a:xfrm>
                <a:off x="6568200" y="4400280"/>
                <a:ext cx="410760" cy="57240"/>
              </a:xfrm>
              <a:custGeom>
                <a:avLst/>
                <a:gdLst/>
                <a:ahLst/>
                <a:rect l="l" t="t" r="r" b="b"/>
                <a:pathLst>
                  <a:path w="180" h="36">
                    <a:moveTo>
                      <a:pt x="0" y="36"/>
                    </a:moveTo>
                    <a:lnTo>
                      <a:pt x="84" y="30"/>
                    </a:lnTo>
                    <a:lnTo>
                      <a:pt x="180" y="0"/>
                    </a:lnTo>
                    <a:lnTo>
                      <a:pt x="102" y="6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8" name=""/>
              <p:cNvSpPr/>
              <p:nvPr/>
            </p:nvSpPr>
            <p:spPr>
              <a:xfrm>
                <a:off x="3251160" y="3875040"/>
                <a:ext cx="315000" cy="162000"/>
              </a:xfrm>
              <a:custGeom>
                <a:avLst/>
                <a:gdLst/>
                <a:ahLst/>
                <a:rect l="l" t="t" r="r" b="b"/>
                <a:pathLst>
                  <a:path w="138" h="102">
                    <a:moveTo>
                      <a:pt x="0" y="12"/>
                    </a:moveTo>
                    <a:lnTo>
                      <a:pt x="54" y="102"/>
                    </a:lnTo>
                    <a:lnTo>
                      <a:pt x="138" y="84"/>
                    </a:lnTo>
                    <a:lnTo>
                      <a:pt x="90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9" name=""/>
              <p:cNvSpPr/>
              <p:nvPr/>
            </p:nvSpPr>
            <p:spPr>
              <a:xfrm>
                <a:off x="3388320" y="4132080"/>
                <a:ext cx="163800" cy="544680"/>
              </a:xfrm>
              <a:custGeom>
                <a:avLst/>
                <a:gdLst/>
                <a:ahLst/>
                <a:rect l="l" t="t" r="r" b="b"/>
                <a:pathLst>
                  <a:path w="72" h="343">
                    <a:moveTo>
                      <a:pt x="48" y="343"/>
                    </a:moveTo>
                    <a:lnTo>
                      <a:pt x="48" y="343"/>
                    </a:lnTo>
                    <a:lnTo>
                      <a:pt x="0" y="12"/>
                    </a:lnTo>
                    <a:lnTo>
                      <a:pt x="72" y="0"/>
                    </a:lnTo>
                    <a:lnTo>
                      <a:pt x="48" y="343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0" name=""/>
              <p:cNvSpPr/>
              <p:nvPr/>
            </p:nvSpPr>
            <p:spPr>
              <a:xfrm flipH="1" flipV="1">
                <a:off x="3387960" y="4151160"/>
                <a:ext cx="109080" cy="525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1" name=""/>
              <p:cNvSpPr/>
              <p:nvPr/>
            </p:nvSpPr>
            <p:spPr>
              <a:xfrm flipV="1">
                <a:off x="3388320" y="4131720"/>
                <a:ext cx="1638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2" name=""/>
              <p:cNvSpPr/>
              <p:nvPr/>
            </p:nvSpPr>
            <p:spPr>
              <a:xfrm>
                <a:off x="3374280" y="4008240"/>
                <a:ext cx="191880" cy="142920"/>
              </a:xfrm>
              <a:custGeom>
                <a:avLst/>
                <a:gdLst/>
                <a:ahLst/>
                <a:rect l="l" t="t" r="r" b="b"/>
                <a:pathLst>
                  <a:path w="84" h="90">
                    <a:moveTo>
                      <a:pt x="78" y="78"/>
                    </a:moveTo>
                    <a:lnTo>
                      <a:pt x="6" y="90"/>
                    </a:lnTo>
                    <a:lnTo>
                      <a:pt x="0" y="18"/>
                    </a:lnTo>
                    <a:lnTo>
                      <a:pt x="84" y="0"/>
                    </a:lnTo>
                    <a:lnTo>
                      <a:pt x="84" y="0"/>
                    </a:lnTo>
                    <a:lnTo>
                      <a:pt x="78" y="7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3" name=""/>
              <p:cNvSpPr/>
              <p:nvPr/>
            </p:nvSpPr>
            <p:spPr>
              <a:xfrm flipH="1">
                <a:off x="3387960" y="4132080"/>
                <a:ext cx="1638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4" name=""/>
              <p:cNvSpPr/>
              <p:nvPr/>
            </p:nvSpPr>
            <p:spPr>
              <a:xfrm flipH="1" flipV="1">
                <a:off x="3374280" y="4036680"/>
                <a:ext cx="13680" cy="114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5" name=""/>
              <p:cNvSpPr/>
              <p:nvPr/>
            </p:nvSpPr>
            <p:spPr>
              <a:xfrm flipV="1">
                <a:off x="3374280" y="4008240"/>
                <a:ext cx="19188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6" name=""/>
              <p:cNvSpPr/>
              <p:nvPr/>
            </p:nvSpPr>
            <p:spPr>
              <a:xfrm>
                <a:off x="3497400" y="4122720"/>
                <a:ext cx="191880" cy="554040"/>
              </a:xfrm>
              <a:custGeom>
                <a:avLst/>
                <a:gdLst/>
                <a:ahLst/>
                <a:rect l="l" t="t" r="r" b="b"/>
                <a:pathLst>
                  <a:path w="84" h="349">
                    <a:moveTo>
                      <a:pt x="84" y="337"/>
                    </a:moveTo>
                    <a:lnTo>
                      <a:pt x="84" y="337"/>
                    </a:lnTo>
                    <a:lnTo>
                      <a:pt x="0" y="349"/>
                    </a:lnTo>
                    <a:lnTo>
                      <a:pt x="24" y="6"/>
                    </a:lnTo>
                    <a:lnTo>
                      <a:pt x="42" y="0"/>
                    </a:lnTo>
                    <a:lnTo>
                      <a:pt x="84" y="337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7" name=""/>
              <p:cNvSpPr/>
              <p:nvPr/>
            </p:nvSpPr>
            <p:spPr>
              <a:xfrm flipH="1">
                <a:off x="3497040" y="4657680"/>
                <a:ext cx="1918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8" name=""/>
              <p:cNvSpPr/>
              <p:nvPr/>
            </p:nvSpPr>
            <p:spPr>
              <a:xfrm flipV="1">
                <a:off x="3552480" y="4122720"/>
                <a:ext cx="4140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9" name=""/>
              <p:cNvSpPr/>
              <p:nvPr/>
            </p:nvSpPr>
            <p:spPr>
              <a:xfrm>
                <a:off x="3593880" y="4122720"/>
                <a:ext cx="95760" cy="534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0" name=""/>
              <p:cNvSpPr/>
              <p:nvPr/>
            </p:nvSpPr>
            <p:spPr>
              <a:xfrm>
                <a:off x="3552480" y="4008240"/>
                <a:ext cx="41400" cy="123840"/>
              </a:xfrm>
              <a:custGeom>
                <a:avLst/>
                <a:gdLst/>
                <a:ahLst/>
                <a:rect l="l" t="t" r="r" b="b"/>
                <a:pathLst>
                  <a:path w="18" h="78">
                    <a:moveTo>
                      <a:pt x="18" y="72"/>
                    </a:moveTo>
                    <a:lnTo>
                      <a:pt x="0" y="78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18" y="72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1" name=""/>
              <p:cNvSpPr/>
              <p:nvPr/>
            </p:nvSpPr>
            <p:spPr>
              <a:xfrm flipH="1">
                <a:off x="3552120" y="4122720"/>
                <a:ext cx="4140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2" name=""/>
              <p:cNvSpPr/>
              <p:nvPr/>
            </p:nvSpPr>
            <p:spPr>
              <a:xfrm>
                <a:off x="3566160" y="4008240"/>
                <a:ext cx="27360" cy="114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3" name=""/>
              <p:cNvSpPr/>
              <p:nvPr/>
            </p:nvSpPr>
            <p:spPr>
              <a:xfrm>
                <a:off x="3497400" y="4200480"/>
                <a:ext cx="287640" cy="476280"/>
              </a:xfrm>
              <a:custGeom>
                <a:avLst/>
                <a:gdLst/>
                <a:ahLst/>
                <a:rect l="l" t="t" r="r" b="b"/>
                <a:pathLst>
                  <a:path w="126" h="300">
                    <a:moveTo>
                      <a:pt x="84" y="288"/>
                    </a:moveTo>
                    <a:lnTo>
                      <a:pt x="84" y="288"/>
                    </a:lnTo>
                    <a:lnTo>
                      <a:pt x="0" y="300"/>
                    </a:lnTo>
                    <a:lnTo>
                      <a:pt x="120" y="0"/>
                    </a:lnTo>
                    <a:lnTo>
                      <a:pt x="126" y="0"/>
                    </a:lnTo>
                    <a:lnTo>
                      <a:pt x="84" y="288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4" name=""/>
              <p:cNvSpPr/>
              <p:nvPr/>
            </p:nvSpPr>
            <p:spPr>
              <a:xfrm flipH="1">
                <a:off x="3497040" y="4657680"/>
                <a:ext cx="1918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5" name=""/>
              <p:cNvSpPr/>
              <p:nvPr/>
            </p:nvSpPr>
            <p:spPr>
              <a:xfrm>
                <a:off x="3771360" y="4200480"/>
                <a:ext cx="1368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6" name=""/>
              <p:cNvSpPr/>
              <p:nvPr/>
            </p:nvSpPr>
            <p:spPr>
              <a:xfrm flipH="1">
                <a:off x="3689640" y="4200480"/>
                <a:ext cx="95760" cy="457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7" name=""/>
              <p:cNvSpPr/>
              <p:nvPr/>
            </p:nvSpPr>
            <p:spPr>
              <a:xfrm>
                <a:off x="3771360" y="4162320"/>
                <a:ext cx="27360" cy="38160"/>
              </a:xfrm>
              <a:custGeom>
                <a:avLst/>
                <a:gdLst/>
                <a:ahLst/>
                <a:rect l="l" t="t" r="r" b="b"/>
                <a:pathLst>
                  <a:path w="12" h="24">
                    <a:moveTo>
                      <a:pt x="6" y="24"/>
                    </a:moveTo>
                    <a:lnTo>
                      <a:pt x="0" y="24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6" y="2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8" name=""/>
              <p:cNvSpPr/>
              <p:nvPr/>
            </p:nvSpPr>
            <p:spPr>
              <a:xfrm flipH="1">
                <a:off x="3771360" y="4200480"/>
                <a:ext cx="1368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9" name=""/>
              <p:cNvSpPr/>
              <p:nvPr/>
            </p:nvSpPr>
            <p:spPr>
              <a:xfrm flipH="1">
                <a:off x="3785040" y="4162320"/>
                <a:ext cx="1332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0" name=""/>
              <p:cNvSpPr/>
              <p:nvPr/>
            </p:nvSpPr>
            <p:spPr>
              <a:xfrm>
                <a:off x="3497400" y="4200480"/>
                <a:ext cx="273600" cy="476280"/>
              </a:xfrm>
              <a:custGeom>
                <a:avLst/>
                <a:gdLst/>
                <a:ahLst/>
                <a:rect l="l" t="t" r="r" b="b"/>
                <a:pathLst>
                  <a:path w="120" h="300">
                    <a:moveTo>
                      <a:pt x="0" y="300"/>
                    </a:moveTo>
                    <a:lnTo>
                      <a:pt x="0" y="300"/>
                    </a:lnTo>
                    <a:lnTo>
                      <a:pt x="42" y="12"/>
                    </a:lnTo>
                    <a:lnTo>
                      <a:pt x="120" y="0"/>
                    </a:lnTo>
                    <a:lnTo>
                      <a:pt x="0" y="300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1" name=""/>
              <p:cNvSpPr/>
              <p:nvPr/>
            </p:nvSpPr>
            <p:spPr>
              <a:xfrm flipV="1">
                <a:off x="3497400" y="4219560"/>
                <a:ext cx="96120" cy="457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2" name=""/>
              <p:cNvSpPr/>
              <p:nvPr/>
            </p:nvSpPr>
            <p:spPr>
              <a:xfrm flipV="1">
                <a:off x="3593880" y="4200120"/>
                <a:ext cx="1774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3" name=""/>
              <p:cNvSpPr/>
              <p:nvPr/>
            </p:nvSpPr>
            <p:spPr>
              <a:xfrm>
                <a:off x="3593880" y="4162320"/>
                <a:ext cx="204840" cy="57240"/>
              </a:xfrm>
              <a:custGeom>
                <a:avLst/>
                <a:gdLst/>
                <a:ahLst/>
                <a:rect l="l" t="t" r="r" b="b"/>
                <a:pathLst>
                  <a:path w="90" h="36">
                    <a:moveTo>
                      <a:pt x="78" y="24"/>
                    </a:moveTo>
                    <a:lnTo>
                      <a:pt x="0" y="36"/>
                    </a:lnTo>
                    <a:lnTo>
                      <a:pt x="0" y="18"/>
                    </a:lnTo>
                    <a:lnTo>
                      <a:pt x="90" y="0"/>
                    </a:lnTo>
                    <a:lnTo>
                      <a:pt x="90" y="0"/>
                    </a:lnTo>
                    <a:lnTo>
                      <a:pt x="78" y="2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4" name=""/>
              <p:cNvSpPr/>
              <p:nvPr/>
            </p:nvSpPr>
            <p:spPr>
              <a:xfrm flipH="1">
                <a:off x="3593520" y="4200480"/>
                <a:ext cx="1774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5" name=""/>
              <p:cNvSpPr/>
              <p:nvPr/>
            </p:nvSpPr>
            <p:spPr>
              <a:xfrm flipV="1">
                <a:off x="3593880" y="4190760"/>
                <a:ext cx="180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6" name=""/>
              <p:cNvSpPr/>
              <p:nvPr/>
            </p:nvSpPr>
            <p:spPr>
              <a:xfrm flipV="1">
                <a:off x="3593880" y="4161960"/>
                <a:ext cx="20484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7" name=""/>
              <p:cNvSpPr/>
              <p:nvPr/>
            </p:nvSpPr>
            <p:spPr>
              <a:xfrm>
                <a:off x="3593880" y="4113000"/>
                <a:ext cx="314640" cy="77760"/>
              </a:xfrm>
              <a:custGeom>
                <a:avLst/>
                <a:gdLst/>
                <a:ahLst/>
                <a:rect l="l" t="t" r="r" b="b"/>
                <a:pathLst>
                  <a:path w="138" h="49">
                    <a:moveTo>
                      <a:pt x="0" y="49"/>
                    </a:moveTo>
                    <a:lnTo>
                      <a:pt x="54" y="18"/>
                    </a:lnTo>
                    <a:lnTo>
                      <a:pt x="138" y="0"/>
                    </a:lnTo>
                    <a:lnTo>
                      <a:pt x="90" y="31"/>
                    </a:lnTo>
                    <a:lnTo>
                      <a:pt x="0" y="49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0960" bIns="30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8" name=""/>
              <p:cNvSpPr/>
              <p:nvPr/>
            </p:nvSpPr>
            <p:spPr>
              <a:xfrm>
                <a:off x="3717000" y="4008240"/>
                <a:ext cx="314640" cy="133560"/>
              </a:xfrm>
              <a:custGeom>
                <a:avLst/>
                <a:gdLst/>
                <a:ahLst/>
                <a:rect l="l" t="t" r="r" b="b"/>
                <a:pathLst>
                  <a:path w="138" h="84">
                    <a:moveTo>
                      <a:pt x="0" y="84"/>
                    </a:moveTo>
                    <a:lnTo>
                      <a:pt x="48" y="18"/>
                    </a:lnTo>
                    <a:lnTo>
                      <a:pt x="138" y="0"/>
                    </a:lnTo>
                    <a:lnTo>
                      <a:pt x="84" y="66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9" name=""/>
              <p:cNvSpPr/>
              <p:nvPr/>
            </p:nvSpPr>
            <p:spPr>
              <a:xfrm>
                <a:off x="3826080" y="3922560"/>
                <a:ext cx="331200" cy="114480"/>
              </a:xfrm>
              <a:custGeom>
                <a:avLst/>
                <a:gdLst/>
                <a:ahLst/>
                <a:rect l="l" t="t" r="r" b="b"/>
                <a:pathLst>
                  <a:path w="145" h="72">
                    <a:moveTo>
                      <a:pt x="0" y="72"/>
                    </a:moveTo>
                    <a:lnTo>
                      <a:pt x="54" y="18"/>
                    </a:lnTo>
                    <a:lnTo>
                      <a:pt x="145" y="0"/>
                    </a:lnTo>
                    <a:lnTo>
                      <a:pt x="90" y="54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0" name=""/>
              <p:cNvSpPr/>
              <p:nvPr/>
            </p:nvSpPr>
            <p:spPr>
              <a:xfrm>
                <a:off x="3949560" y="3789360"/>
                <a:ext cx="235440" cy="161640"/>
              </a:xfrm>
              <a:custGeom>
                <a:avLst/>
                <a:gdLst/>
                <a:ahLst/>
                <a:rect l="l" t="t" r="r" b="b"/>
                <a:pathLst>
                  <a:path w="103" h="102">
                    <a:moveTo>
                      <a:pt x="0" y="102"/>
                    </a:moveTo>
                    <a:lnTo>
                      <a:pt x="0" y="102"/>
                    </a:lnTo>
                    <a:lnTo>
                      <a:pt x="91" y="84"/>
                    </a:lnTo>
                    <a:lnTo>
                      <a:pt x="103" y="0"/>
                    </a:lnTo>
                    <a:lnTo>
                      <a:pt x="24" y="1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1" name=""/>
              <p:cNvSpPr/>
              <p:nvPr/>
            </p:nvSpPr>
            <p:spPr>
              <a:xfrm flipV="1">
                <a:off x="3949560" y="3922200"/>
                <a:ext cx="2080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2" name=""/>
              <p:cNvSpPr/>
              <p:nvPr/>
            </p:nvSpPr>
            <p:spPr>
              <a:xfrm flipV="1">
                <a:off x="4157640" y="3789360"/>
                <a:ext cx="27360" cy="133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3" name=""/>
              <p:cNvSpPr/>
              <p:nvPr/>
            </p:nvSpPr>
            <p:spPr>
              <a:xfrm flipH="1">
                <a:off x="4003920" y="3789360"/>
                <a:ext cx="18036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4" name=""/>
              <p:cNvSpPr/>
              <p:nvPr/>
            </p:nvSpPr>
            <p:spPr>
              <a:xfrm>
                <a:off x="4004280" y="3265200"/>
                <a:ext cx="262440" cy="552600"/>
              </a:xfrm>
              <a:custGeom>
                <a:avLst/>
                <a:gdLst/>
                <a:ahLst/>
                <a:rect l="l" t="t" r="r" b="b"/>
                <a:pathLst>
                  <a:path w="115" h="348">
                    <a:moveTo>
                      <a:pt x="0" y="348"/>
                    </a:moveTo>
                    <a:lnTo>
                      <a:pt x="79" y="330"/>
                    </a:lnTo>
                    <a:lnTo>
                      <a:pt x="115" y="0"/>
                    </a:lnTo>
                    <a:lnTo>
                      <a:pt x="109" y="0"/>
                    </a:lnTo>
                    <a:lnTo>
                      <a:pt x="0" y="34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5" name=""/>
              <p:cNvSpPr/>
              <p:nvPr/>
            </p:nvSpPr>
            <p:spPr>
              <a:xfrm flipV="1">
                <a:off x="4004280" y="3789000"/>
                <a:ext cx="18036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6" name=""/>
              <p:cNvSpPr/>
              <p:nvPr/>
            </p:nvSpPr>
            <p:spPr>
              <a:xfrm flipV="1">
                <a:off x="4185000" y="3265200"/>
                <a:ext cx="81720" cy="524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7" name=""/>
              <p:cNvSpPr/>
              <p:nvPr/>
            </p:nvSpPr>
            <p:spPr>
              <a:xfrm flipH="1">
                <a:off x="4253040" y="3265200"/>
                <a:ext cx="1332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8" name=""/>
              <p:cNvSpPr/>
              <p:nvPr/>
            </p:nvSpPr>
            <p:spPr>
              <a:xfrm>
                <a:off x="4253400" y="3198600"/>
                <a:ext cx="27360" cy="66600"/>
              </a:xfrm>
              <a:custGeom>
                <a:avLst/>
                <a:gdLst/>
                <a:ahLst/>
                <a:rect l="l" t="t" r="r" b="b"/>
                <a:pathLst>
                  <a:path w="12" h="42">
                    <a:moveTo>
                      <a:pt x="0" y="42"/>
                    </a:moveTo>
                    <a:lnTo>
                      <a:pt x="6" y="42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9" name=""/>
              <p:cNvSpPr/>
              <p:nvPr/>
            </p:nvSpPr>
            <p:spPr>
              <a:xfrm>
                <a:off x="4253400" y="3265200"/>
                <a:ext cx="1332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0" name=""/>
              <p:cNvSpPr/>
              <p:nvPr/>
            </p:nvSpPr>
            <p:spPr>
              <a:xfrm flipV="1">
                <a:off x="4266720" y="3198240"/>
                <a:ext cx="1368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1" name=""/>
              <p:cNvSpPr/>
              <p:nvPr/>
            </p:nvSpPr>
            <p:spPr>
              <a:xfrm>
                <a:off x="3949560" y="3817800"/>
                <a:ext cx="54720" cy="133200"/>
              </a:xfrm>
              <a:custGeom>
                <a:avLst/>
                <a:gdLst/>
                <a:ahLst/>
                <a:rect l="l" t="t" r="r" b="b"/>
                <a:pathLst>
                  <a:path w="24" h="84">
                    <a:moveTo>
                      <a:pt x="0" y="84"/>
                    </a:moveTo>
                    <a:lnTo>
                      <a:pt x="0" y="84"/>
                    </a:lnTo>
                    <a:lnTo>
                      <a:pt x="12" y="0"/>
                    </a:lnTo>
                    <a:lnTo>
                      <a:pt x="24" y="0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2" name=""/>
              <p:cNvSpPr/>
              <p:nvPr/>
            </p:nvSpPr>
            <p:spPr>
              <a:xfrm flipV="1">
                <a:off x="3949560" y="3817800"/>
                <a:ext cx="27360" cy="133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3" name=""/>
              <p:cNvSpPr/>
              <p:nvPr/>
            </p:nvSpPr>
            <p:spPr>
              <a:xfrm>
                <a:off x="3976920" y="3817800"/>
                <a:ext cx="2736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4" name=""/>
              <p:cNvSpPr/>
              <p:nvPr/>
            </p:nvSpPr>
            <p:spPr>
              <a:xfrm>
                <a:off x="3976920" y="3265200"/>
                <a:ext cx="276480" cy="552600"/>
              </a:xfrm>
              <a:custGeom>
                <a:avLst/>
                <a:gdLst/>
                <a:ahLst/>
                <a:rect l="l" t="t" r="r" b="b"/>
                <a:pathLst>
                  <a:path w="121" h="348">
                    <a:moveTo>
                      <a:pt x="12" y="348"/>
                    </a:moveTo>
                    <a:lnTo>
                      <a:pt x="0" y="348"/>
                    </a:lnTo>
                    <a:lnTo>
                      <a:pt x="36" y="12"/>
                    </a:lnTo>
                    <a:lnTo>
                      <a:pt x="121" y="0"/>
                    </a:lnTo>
                    <a:lnTo>
                      <a:pt x="12" y="34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5" name=""/>
              <p:cNvSpPr/>
              <p:nvPr/>
            </p:nvSpPr>
            <p:spPr>
              <a:xfrm flipH="1">
                <a:off x="3976920" y="3817800"/>
                <a:ext cx="2736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6" name=""/>
              <p:cNvSpPr/>
              <p:nvPr/>
            </p:nvSpPr>
            <p:spPr>
              <a:xfrm flipV="1">
                <a:off x="3976920" y="3284280"/>
                <a:ext cx="82080" cy="533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7" name=""/>
              <p:cNvSpPr/>
              <p:nvPr/>
            </p:nvSpPr>
            <p:spPr>
              <a:xfrm flipV="1">
                <a:off x="4059360" y="3264840"/>
                <a:ext cx="1940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8" name=""/>
              <p:cNvSpPr/>
              <p:nvPr/>
            </p:nvSpPr>
            <p:spPr>
              <a:xfrm>
                <a:off x="4059360" y="3198600"/>
                <a:ext cx="221400" cy="85680"/>
              </a:xfrm>
              <a:custGeom>
                <a:avLst/>
                <a:gdLst/>
                <a:ahLst/>
                <a:rect l="l" t="t" r="r" b="b"/>
                <a:pathLst>
                  <a:path w="97" h="54">
                    <a:moveTo>
                      <a:pt x="85" y="42"/>
                    </a:moveTo>
                    <a:lnTo>
                      <a:pt x="0" y="54"/>
                    </a:lnTo>
                    <a:lnTo>
                      <a:pt x="6" y="24"/>
                    </a:lnTo>
                    <a:lnTo>
                      <a:pt x="97" y="0"/>
                    </a:lnTo>
                    <a:lnTo>
                      <a:pt x="97" y="0"/>
                    </a:lnTo>
                    <a:lnTo>
                      <a:pt x="85" y="4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9" name=""/>
              <p:cNvSpPr/>
              <p:nvPr/>
            </p:nvSpPr>
            <p:spPr>
              <a:xfrm flipH="1">
                <a:off x="4059000" y="3265200"/>
                <a:ext cx="1940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0" name=""/>
              <p:cNvSpPr/>
              <p:nvPr/>
            </p:nvSpPr>
            <p:spPr>
              <a:xfrm flipV="1">
                <a:off x="4059360" y="3236760"/>
                <a:ext cx="1368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1" name=""/>
              <p:cNvSpPr/>
              <p:nvPr/>
            </p:nvSpPr>
            <p:spPr>
              <a:xfrm flipV="1">
                <a:off x="4073040" y="3198600"/>
                <a:ext cx="20736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2" name=""/>
              <p:cNvSpPr/>
              <p:nvPr/>
            </p:nvSpPr>
            <p:spPr>
              <a:xfrm>
                <a:off x="4086720" y="3274920"/>
                <a:ext cx="180000" cy="409680"/>
              </a:xfrm>
              <a:custGeom>
                <a:avLst/>
                <a:gdLst/>
                <a:ahLst/>
                <a:rect l="l" t="t" r="r" b="b"/>
                <a:pathLst>
                  <a:path w="79" h="258">
                    <a:moveTo>
                      <a:pt x="49" y="258"/>
                    </a:moveTo>
                    <a:lnTo>
                      <a:pt x="49" y="258"/>
                    </a:lnTo>
                    <a:lnTo>
                      <a:pt x="0" y="12"/>
                    </a:lnTo>
                    <a:lnTo>
                      <a:pt x="79" y="0"/>
                    </a:lnTo>
                    <a:lnTo>
                      <a:pt x="49" y="25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3" name=""/>
              <p:cNvSpPr/>
              <p:nvPr/>
            </p:nvSpPr>
            <p:spPr>
              <a:xfrm flipH="1" flipV="1">
                <a:off x="4086720" y="3293640"/>
                <a:ext cx="111600" cy="390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4" name=""/>
              <p:cNvSpPr/>
              <p:nvPr/>
            </p:nvSpPr>
            <p:spPr>
              <a:xfrm flipV="1">
                <a:off x="4086720" y="3274560"/>
                <a:ext cx="1800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5" name=""/>
              <p:cNvSpPr/>
              <p:nvPr/>
            </p:nvSpPr>
            <p:spPr>
              <a:xfrm>
                <a:off x="4073040" y="3198600"/>
                <a:ext cx="207360" cy="95400"/>
              </a:xfrm>
              <a:custGeom>
                <a:avLst/>
                <a:gdLst/>
                <a:ahLst/>
                <a:rect l="l" t="t" r="r" b="b"/>
                <a:pathLst>
                  <a:path w="91" h="60">
                    <a:moveTo>
                      <a:pt x="85" y="48"/>
                    </a:moveTo>
                    <a:lnTo>
                      <a:pt x="6" y="60"/>
                    </a:lnTo>
                    <a:lnTo>
                      <a:pt x="0" y="24"/>
                    </a:lnTo>
                    <a:lnTo>
                      <a:pt x="91" y="0"/>
                    </a:lnTo>
                    <a:lnTo>
                      <a:pt x="91" y="0"/>
                    </a:lnTo>
                    <a:lnTo>
                      <a:pt x="85" y="4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6" name=""/>
              <p:cNvSpPr/>
              <p:nvPr/>
            </p:nvSpPr>
            <p:spPr>
              <a:xfrm flipH="1">
                <a:off x="4086720" y="3274920"/>
                <a:ext cx="1800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7" name=""/>
              <p:cNvSpPr/>
              <p:nvPr/>
            </p:nvSpPr>
            <p:spPr>
              <a:xfrm flipH="1" flipV="1">
                <a:off x="4072680" y="3236400"/>
                <a:ext cx="1332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8" name=""/>
              <p:cNvSpPr/>
              <p:nvPr/>
            </p:nvSpPr>
            <p:spPr>
              <a:xfrm flipV="1">
                <a:off x="4073040" y="3198600"/>
                <a:ext cx="20736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9" name=""/>
              <p:cNvSpPr/>
              <p:nvPr/>
            </p:nvSpPr>
            <p:spPr>
              <a:xfrm>
                <a:off x="4198320" y="3274920"/>
                <a:ext cx="218880" cy="409680"/>
              </a:xfrm>
              <a:custGeom>
                <a:avLst/>
                <a:gdLst/>
                <a:ahLst/>
                <a:rect l="l" t="t" r="r" b="b"/>
                <a:pathLst>
                  <a:path w="96" h="258">
                    <a:moveTo>
                      <a:pt x="0" y="258"/>
                    </a:moveTo>
                    <a:lnTo>
                      <a:pt x="0" y="258"/>
                    </a:lnTo>
                    <a:lnTo>
                      <a:pt x="96" y="234"/>
                    </a:lnTo>
                    <a:lnTo>
                      <a:pt x="48" y="0"/>
                    </a:lnTo>
                    <a:lnTo>
                      <a:pt x="30" y="0"/>
                    </a:lnTo>
                    <a:lnTo>
                      <a:pt x="0" y="25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0" name=""/>
              <p:cNvSpPr/>
              <p:nvPr/>
            </p:nvSpPr>
            <p:spPr>
              <a:xfrm flipV="1">
                <a:off x="4198320" y="3646440"/>
                <a:ext cx="21888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1" name=""/>
              <p:cNvSpPr/>
              <p:nvPr/>
            </p:nvSpPr>
            <p:spPr>
              <a:xfrm flipH="1" flipV="1">
                <a:off x="4307760" y="3274920"/>
                <a:ext cx="109080" cy="371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2" name=""/>
              <p:cNvSpPr/>
              <p:nvPr/>
            </p:nvSpPr>
            <p:spPr>
              <a:xfrm flipH="1">
                <a:off x="4266360" y="3274920"/>
                <a:ext cx="4140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3" name=""/>
              <p:cNvSpPr/>
              <p:nvPr/>
            </p:nvSpPr>
            <p:spPr>
              <a:xfrm>
                <a:off x="4266720" y="3198600"/>
                <a:ext cx="41400" cy="76320"/>
              </a:xfrm>
              <a:custGeom>
                <a:avLst/>
                <a:gdLst/>
                <a:ahLst/>
                <a:rect l="l" t="t" r="r" b="b"/>
                <a:pathLst>
                  <a:path w="18" h="48">
                    <a:moveTo>
                      <a:pt x="0" y="48"/>
                    </a:moveTo>
                    <a:lnTo>
                      <a:pt x="18" y="48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4" name=""/>
              <p:cNvSpPr/>
              <p:nvPr/>
            </p:nvSpPr>
            <p:spPr>
              <a:xfrm>
                <a:off x="4266720" y="3274920"/>
                <a:ext cx="4140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5" name=""/>
              <p:cNvSpPr/>
              <p:nvPr/>
            </p:nvSpPr>
            <p:spPr>
              <a:xfrm flipH="1" flipV="1">
                <a:off x="4280760" y="3198600"/>
                <a:ext cx="27360" cy="76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6" name=""/>
              <p:cNvSpPr/>
              <p:nvPr/>
            </p:nvSpPr>
            <p:spPr>
              <a:xfrm>
                <a:off x="4198320" y="3560760"/>
                <a:ext cx="356040" cy="123840"/>
              </a:xfrm>
              <a:custGeom>
                <a:avLst/>
                <a:gdLst/>
                <a:ahLst/>
                <a:rect l="l" t="t" r="r" b="b"/>
                <a:pathLst>
                  <a:path w="156" h="78">
                    <a:moveTo>
                      <a:pt x="0" y="78"/>
                    </a:moveTo>
                    <a:lnTo>
                      <a:pt x="60" y="18"/>
                    </a:lnTo>
                    <a:lnTo>
                      <a:pt x="156" y="0"/>
                    </a:lnTo>
                    <a:lnTo>
                      <a:pt x="96" y="54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7" name=""/>
              <p:cNvSpPr/>
              <p:nvPr/>
            </p:nvSpPr>
            <p:spPr>
              <a:xfrm>
                <a:off x="4335840" y="3560760"/>
                <a:ext cx="342000" cy="180720"/>
              </a:xfrm>
              <a:custGeom>
                <a:avLst/>
                <a:gdLst/>
                <a:ahLst/>
                <a:rect l="l" t="t" r="r" b="b"/>
                <a:pathLst>
                  <a:path w="150" h="114">
                    <a:moveTo>
                      <a:pt x="0" y="18"/>
                    </a:moveTo>
                    <a:lnTo>
                      <a:pt x="60" y="114"/>
                    </a:lnTo>
                    <a:lnTo>
                      <a:pt x="150" y="96"/>
                    </a:lnTo>
                    <a:lnTo>
                      <a:pt x="96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8" name=""/>
              <p:cNvSpPr/>
              <p:nvPr/>
            </p:nvSpPr>
            <p:spPr>
              <a:xfrm>
                <a:off x="4472280" y="3398760"/>
                <a:ext cx="301320" cy="342720"/>
              </a:xfrm>
              <a:custGeom>
                <a:avLst/>
                <a:gdLst/>
                <a:ahLst/>
                <a:rect l="l" t="t" r="r" b="b"/>
                <a:pathLst>
                  <a:path w="132" h="216">
                    <a:moveTo>
                      <a:pt x="0" y="216"/>
                    </a:moveTo>
                    <a:lnTo>
                      <a:pt x="0" y="216"/>
                    </a:lnTo>
                    <a:lnTo>
                      <a:pt x="90" y="198"/>
                    </a:lnTo>
                    <a:lnTo>
                      <a:pt x="132" y="0"/>
                    </a:lnTo>
                    <a:lnTo>
                      <a:pt x="90" y="6"/>
                    </a:lnTo>
                    <a:lnTo>
                      <a:pt x="0" y="21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9" name=""/>
              <p:cNvSpPr/>
              <p:nvPr/>
            </p:nvSpPr>
            <p:spPr>
              <a:xfrm flipV="1">
                <a:off x="4472280" y="3712680"/>
                <a:ext cx="20520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0" name=""/>
              <p:cNvSpPr/>
              <p:nvPr/>
            </p:nvSpPr>
            <p:spPr>
              <a:xfrm flipV="1">
                <a:off x="4677840" y="3398400"/>
                <a:ext cx="95760" cy="314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1" name=""/>
              <p:cNvSpPr/>
              <p:nvPr/>
            </p:nvSpPr>
            <p:spPr>
              <a:xfrm flipH="1">
                <a:off x="4677840" y="3398760"/>
                <a:ext cx="9576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2" name=""/>
              <p:cNvSpPr/>
              <p:nvPr/>
            </p:nvSpPr>
            <p:spPr>
              <a:xfrm>
                <a:off x="4677840" y="3170160"/>
                <a:ext cx="150480" cy="237960"/>
              </a:xfrm>
              <a:custGeom>
                <a:avLst/>
                <a:gdLst/>
                <a:ahLst/>
                <a:rect l="l" t="t" r="r" b="b"/>
                <a:pathLst>
                  <a:path w="66" h="150">
                    <a:moveTo>
                      <a:pt x="0" y="150"/>
                    </a:moveTo>
                    <a:lnTo>
                      <a:pt x="42" y="144"/>
                    </a:lnTo>
                    <a:lnTo>
                      <a:pt x="66" y="0"/>
                    </a:lnTo>
                    <a:lnTo>
                      <a:pt x="66" y="0"/>
                    </a:lnTo>
                    <a:lnTo>
                      <a:pt x="0" y="15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3" name=""/>
              <p:cNvSpPr/>
              <p:nvPr/>
            </p:nvSpPr>
            <p:spPr>
              <a:xfrm flipV="1">
                <a:off x="4677840" y="3398760"/>
                <a:ext cx="9576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4" name=""/>
              <p:cNvSpPr/>
              <p:nvPr/>
            </p:nvSpPr>
            <p:spPr>
              <a:xfrm flipV="1">
                <a:off x="4773600" y="3169800"/>
                <a:ext cx="54720" cy="228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5" name=""/>
              <p:cNvSpPr/>
              <p:nvPr/>
            </p:nvSpPr>
            <p:spPr>
              <a:xfrm>
                <a:off x="4472280" y="3408120"/>
                <a:ext cx="205200" cy="333360"/>
              </a:xfrm>
              <a:custGeom>
                <a:avLst/>
                <a:gdLst/>
                <a:ahLst/>
                <a:rect l="l" t="t" r="r" b="b"/>
                <a:pathLst>
                  <a:path w="90" h="210">
                    <a:moveTo>
                      <a:pt x="0" y="210"/>
                    </a:moveTo>
                    <a:lnTo>
                      <a:pt x="0" y="210"/>
                    </a:lnTo>
                    <a:lnTo>
                      <a:pt x="36" y="6"/>
                    </a:lnTo>
                    <a:lnTo>
                      <a:pt x="90" y="0"/>
                    </a:lnTo>
                    <a:lnTo>
                      <a:pt x="0" y="21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6" name=""/>
              <p:cNvSpPr/>
              <p:nvPr/>
            </p:nvSpPr>
            <p:spPr>
              <a:xfrm flipV="1">
                <a:off x="4472280" y="3417480"/>
                <a:ext cx="82080" cy="3236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7" name=""/>
              <p:cNvSpPr/>
              <p:nvPr/>
            </p:nvSpPr>
            <p:spPr>
              <a:xfrm flipV="1">
                <a:off x="4554720" y="3407760"/>
                <a:ext cx="1231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8" name=""/>
              <p:cNvSpPr/>
              <p:nvPr/>
            </p:nvSpPr>
            <p:spPr>
              <a:xfrm>
                <a:off x="4554720" y="3170160"/>
                <a:ext cx="273600" cy="247680"/>
              </a:xfrm>
              <a:custGeom>
                <a:avLst/>
                <a:gdLst/>
                <a:ahLst/>
                <a:rect l="l" t="t" r="r" b="b"/>
                <a:pathLst>
                  <a:path w="120" h="156">
                    <a:moveTo>
                      <a:pt x="54" y="150"/>
                    </a:moveTo>
                    <a:lnTo>
                      <a:pt x="0" y="156"/>
                    </a:lnTo>
                    <a:lnTo>
                      <a:pt x="24" y="24"/>
                    </a:lnTo>
                    <a:lnTo>
                      <a:pt x="120" y="0"/>
                    </a:lnTo>
                    <a:lnTo>
                      <a:pt x="120" y="0"/>
                    </a:lnTo>
                    <a:lnTo>
                      <a:pt x="54" y="15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9" name=""/>
              <p:cNvSpPr/>
              <p:nvPr/>
            </p:nvSpPr>
            <p:spPr>
              <a:xfrm flipH="1">
                <a:off x="4554720" y="3408120"/>
                <a:ext cx="1231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0" name=""/>
              <p:cNvSpPr/>
              <p:nvPr/>
            </p:nvSpPr>
            <p:spPr>
              <a:xfrm flipV="1">
                <a:off x="4554720" y="3208320"/>
                <a:ext cx="54720" cy="209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1" name=""/>
              <p:cNvSpPr/>
              <p:nvPr/>
            </p:nvSpPr>
            <p:spPr>
              <a:xfrm flipV="1">
                <a:off x="4609440" y="3170160"/>
                <a:ext cx="21888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2" name=""/>
              <p:cNvSpPr/>
              <p:nvPr/>
            </p:nvSpPr>
            <p:spPr>
              <a:xfrm>
                <a:off x="4719240" y="3465360"/>
                <a:ext cx="40680" cy="57240"/>
              </a:xfrm>
              <a:custGeom>
                <a:avLst/>
                <a:gdLst/>
                <a:ahLst/>
                <a:rect l="l" t="t" r="r" b="b"/>
                <a:pathLst>
                  <a:path w="18" h="36">
                    <a:moveTo>
                      <a:pt x="12" y="36"/>
                    </a:moveTo>
                    <a:lnTo>
                      <a:pt x="12" y="36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2" y="3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3" name=""/>
              <p:cNvSpPr/>
              <p:nvPr/>
            </p:nvSpPr>
            <p:spPr>
              <a:xfrm flipH="1" flipV="1">
                <a:off x="4719240" y="3465000"/>
                <a:ext cx="2664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4" name=""/>
              <p:cNvSpPr/>
              <p:nvPr/>
            </p:nvSpPr>
            <p:spPr>
              <a:xfrm>
                <a:off x="4719240" y="3465360"/>
                <a:ext cx="4068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5" name=""/>
              <p:cNvSpPr/>
              <p:nvPr/>
            </p:nvSpPr>
            <p:spPr>
              <a:xfrm>
                <a:off x="4609440" y="3170160"/>
                <a:ext cx="218880" cy="295200"/>
              </a:xfrm>
              <a:custGeom>
                <a:avLst/>
                <a:gdLst/>
                <a:ahLst/>
                <a:rect l="l" t="t" r="r" b="b"/>
                <a:pathLst>
                  <a:path w="96" h="186">
                    <a:moveTo>
                      <a:pt x="66" y="186"/>
                    </a:moveTo>
                    <a:lnTo>
                      <a:pt x="48" y="186"/>
                    </a:lnTo>
                    <a:lnTo>
                      <a:pt x="0" y="24"/>
                    </a:lnTo>
                    <a:lnTo>
                      <a:pt x="96" y="0"/>
                    </a:lnTo>
                    <a:lnTo>
                      <a:pt x="96" y="0"/>
                    </a:lnTo>
                    <a:lnTo>
                      <a:pt x="66" y="18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6" name=""/>
              <p:cNvSpPr/>
              <p:nvPr/>
            </p:nvSpPr>
            <p:spPr>
              <a:xfrm flipH="1">
                <a:off x="4718880" y="3465360"/>
                <a:ext cx="4068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7" name=""/>
              <p:cNvSpPr/>
              <p:nvPr/>
            </p:nvSpPr>
            <p:spPr>
              <a:xfrm flipH="1" flipV="1">
                <a:off x="4609440" y="3208320"/>
                <a:ext cx="109440" cy="257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8" name=""/>
              <p:cNvSpPr/>
              <p:nvPr/>
            </p:nvSpPr>
            <p:spPr>
              <a:xfrm flipV="1">
                <a:off x="4609440" y="3170160"/>
                <a:ext cx="21888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9" name=""/>
              <p:cNvSpPr/>
              <p:nvPr/>
            </p:nvSpPr>
            <p:spPr>
              <a:xfrm>
                <a:off x="4746240" y="3446280"/>
                <a:ext cx="219240" cy="76320"/>
              </a:xfrm>
              <a:custGeom>
                <a:avLst/>
                <a:gdLst/>
                <a:ahLst/>
                <a:rect l="l" t="t" r="r" b="b"/>
                <a:pathLst>
                  <a:path w="96" h="48">
                    <a:moveTo>
                      <a:pt x="0" y="48"/>
                    </a:moveTo>
                    <a:lnTo>
                      <a:pt x="0" y="48"/>
                    </a:lnTo>
                    <a:lnTo>
                      <a:pt x="96" y="24"/>
                    </a:lnTo>
                    <a:lnTo>
                      <a:pt x="90" y="0"/>
                    </a:lnTo>
                    <a:lnTo>
                      <a:pt x="6" y="12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0" name=""/>
              <p:cNvSpPr/>
              <p:nvPr/>
            </p:nvSpPr>
            <p:spPr>
              <a:xfrm flipV="1">
                <a:off x="4746240" y="3484440"/>
                <a:ext cx="21924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1" name=""/>
              <p:cNvSpPr/>
              <p:nvPr/>
            </p:nvSpPr>
            <p:spPr>
              <a:xfrm flipH="1" flipV="1">
                <a:off x="4951800" y="3446280"/>
                <a:ext cx="1368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2" name=""/>
              <p:cNvSpPr/>
              <p:nvPr/>
            </p:nvSpPr>
            <p:spPr>
              <a:xfrm flipH="1">
                <a:off x="4760280" y="3446280"/>
                <a:ext cx="1915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3" name=""/>
              <p:cNvSpPr/>
              <p:nvPr/>
            </p:nvSpPr>
            <p:spPr>
              <a:xfrm>
                <a:off x="4760280" y="3170160"/>
                <a:ext cx="191520" cy="295200"/>
              </a:xfrm>
              <a:custGeom>
                <a:avLst/>
                <a:gdLst/>
                <a:ahLst/>
                <a:rect l="l" t="t" r="r" b="b"/>
                <a:pathLst>
                  <a:path w="84" h="186">
                    <a:moveTo>
                      <a:pt x="0" y="186"/>
                    </a:moveTo>
                    <a:lnTo>
                      <a:pt x="84" y="174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0" y="18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4" name=""/>
              <p:cNvSpPr/>
              <p:nvPr/>
            </p:nvSpPr>
            <p:spPr>
              <a:xfrm flipV="1">
                <a:off x="4760280" y="3445920"/>
                <a:ext cx="1915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5" name=""/>
              <p:cNvSpPr/>
              <p:nvPr/>
            </p:nvSpPr>
            <p:spPr>
              <a:xfrm flipH="1" flipV="1">
                <a:off x="4828680" y="3169800"/>
                <a:ext cx="123120" cy="276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6" name=""/>
              <p:cNvSpPr/>
              <p:nvPr/>
            </p:nvSpPr>
            <p:spPr>
              <a:xfrm>
                <a:off x="4746240" y="3456000"/>
                <a:ext cx="246960" cy="66600"/>
              </a:xfrm>
              <a:custGeom>
                <a:avLst/>
                <a:gdLst/>
                <a:ahLst/>
                <a:rect l="l" t="t" r="r" b="b"/>
                <a:pathLst>
                  <a:path w="108" h="42">
                    <a:moveTo>
                      <a:pt x="0" y="42"/>
                    </a:moveTo>
                    <a:lnTo>
                      <a:pt x="0" y="42"/>
                    </a:lnTo>
                    <a:lnTo>
                      <a:pt x="96" y="18"/>
                    </a:lnTo>
                    <a:lnTo>
                      <a:pt x="108" y="0"/>
                    </a:lnTo>
                    <a:lnTo>
                      <a:pt x="42" y="12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7" name=""/>
              <p:cNvSpPr/>
              <p:nvPr/>
            </p:nvSpPr>
            <p:spPr>
              <a:xfrm flipV="1">
                <a:off x="4746240" y="3484440"/>
                <a:ext cx="21924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8" name=""/>
              <p:cNvSpPr/>
              <p:nvPr/>
            </p:nvSpPr>
            <p:spPr>
              <a:xfrm flipV="1">
                <a:off x="4965840" y="3455640"/>
                <a:ext cx="2736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9" name=""/>
              <p:cNvSpPr/>
              <p:nvPr/>
            </p:nvSpPr>
            <p:spPr>
              <a:xfrm flipH="1">
                <a:off x="4842720" y="3456000"/>
                <a:ext cx="1504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0" name=""/>
              <p:cNvSpPr/>
              <p:nvPr/>
            </p:nvSpPr>
            <p:spPr>
              <a:xfrm>
                <a:off x="4842720" y="3322440"/>
                <a:ext cx="273600" cy="152640"/>
              </a:xfrm>
              <a:custGeom>
                <a:avLst/>
                <a:gdLst/>
                <a:ahLst/>
                <a:rect l="l" t="t" r="r" b="b"/>
                <a:pathLst>
                  <a:path w="120" h="96">
                    <a:moveTo>
                      <a:pt x="0" y="96"/>
                    </a:moveTo>
                    <a:lnTo>
                      <a:pt x="66" y="84"/>
                    </a:lnTo>
                    <a:lnTo>
                      <a:pt x="120" y="0"/>
                    </a:lnTo>
                    <a:lnTo>
                      <a:pt x="120" y="0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1" name=""/>
              <p:cNvSpPr/>
              <p:nvPr/>
            </p:nvSpPr>
            <p:spPr>
              <a:xfrm flipV="1">
                <a:off x="4842720" y="3455640"/>
                <a:ext cx="1504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2" name=""/>
              <p:cNvSpPr/>
              <p:nvPr/>
            </p:nvSpPr>
            <p:spPr>
              <a:xfrm flipV="1">
                <a:off x="4993200" y="3322080"/>
                <a:ext cx="123120" cy="1335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3" name=""/>
              <p:cNvSpPr/>
              <p:nvPr/>
            </p:nvSpPr>
            <p:spPr>
              <a:xfrm>
                <a:off x="4746240" y="3475080"/>
                <a:ext cx="96120" cy="47520"/>
              </a:xfrm>
              <a:custGeom>
                <a:avLst/>
                <a:gdLst/>
                <a:ahLst/>
                <a:rect l="l" t="t" r="r" b="b"/>
                <a:pathLst>
                  <a:path w="42" h="30">
                    <a:moveTo>
                      <a:pt x="0" y="30"/>
                    </a:moveTo>
                    <a:lnTo>
                      <a:pt x="0" y="30"/>
                    </a:lnTo>
                    <a:lnTo>
                      <a:pt x="18" y="6"/>
                    </a:lnTo>
                    <a:lnTo>
                      <a:pt x="42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4" name=""/>
              <p:cNvSpPr/>
              <p:nvPr/>
            </p:nvSpPr>
            <p:spPr>
              <a:xfrm flipV="1">
                <a:off x="4746240" y="3484440"/>
                <a:ext cx="4140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5" name=""/>
              <p:cNvSpPr/>
              <p:nvPr/>
            </p:nvSpPr>
            <p:spPr>
              <a:xfrm flipV="1">
                <a:off x="4787640" y="3475080"/>
                <a:ext cx="547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6" name=""/>
              <p:cNvSpPr/>
              <p:nvPr/>
            </p:nvSpPr>
            <p:spPr>
              <a:xfrm>
                <a:off x="4787640" y="3322440"/>
                <a:ext cx="328680" cy="162000"/>
              </a:xfrm>
              <a:custGeom>
                <a:avLst/>
                <a:gdLst/>
                <a:ahLst/>
                <a:rect l="l" t="t" r="r" b="b"/>
                <a:pathLst>
                  <a:path w="144" h="102">
                    <a:moveTo>
                      <a:pt x="24" y="96"/>
                    </a:moveTo>
                    <a:lnTo>
                      <a:pt x="0" y="102"/>
                    </a:lnTo>
                    <a:lnTo>
                      <a:pt x="48" y="24"/>
                    </a:lnTo>
                    <a:lnTo>
                      <a:pt x="144" y="0"/>
                    </a:lnTo>
                    <a:lnTo>
                      <a:pt x="144" y="0"/>
                    </a:lnTo>
                    <a:lnTo>
                      <a:pt x="24" y="9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7" name=""/>
              <p:cNvSpPr/>
              <p:nvPr/>
            </p:nvSpPr>
            <p:spPr>
              <a:xfrm flipH="1">
                <a:off x="4787640" y="3475080"/>
                <a:ext cx="547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8" name=""/>
              <p:cNvSpPr/>
              <p:nvPr/>
            </p:nvSpPr>
            <p:spPr>
              <a:xfrm flipV="1">
                <a:off x="4787640" y="3360600"/>
                <a:ext cx="109080" cy="123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9" name=""/>
              <p:cNvSpPr/>
              <p:nvPr/>
            </p:nvSpPr>
            <p:spPr>
              <a:xfrm flipV="1">
                <a:off x="4897080" y="3322440"/>
                <a:ext cx="21924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0" name=""/>
              <p:cNvSpPr/>
              <p:nvPr/>
            </p:nvSpPr>
            <p:spPr>
              <a:xfrm>
                <a:off x="4979160" y="3531960"/>
                <a:ext cx="95760" cy="123840"/>
              </a:xfrm>
              <a:custGeom>
                <a:avLst/>
                <a:gdLst/>
                <a:ahLst/>
                <a:rect l="l" t="t" r="r" b="b"/>
                <a:pathLst>
                  <a:path w="42" h="78">
                    <a:moveTo>
                      <a:pt x="30" y="78"/>
                    </a:moveTo>
                    <a:lnTo>
                      <a:pt x="30" y="78"/>
                    </a:lnTo>
                    <a:lnTo>
                      <a:pt x="0" y="0"/>
                    </a:lnTo>
                    <a:lnTo>
                      <a:pt x="42" y="0"/>
                    </a:lnTo>
                    <a:lnTo>
                      <a:pt x="30" y="7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1" name=""/>
              <p:cNvSpPr/>
              <p:nvPr/>
            </p:nvSpPr>
            <p:spPr>
              <a:xfrm flipH="1" flipV="1">
                <a:off x="4978800" y="3531960"/>
                <a:ext cx="68760" cy="123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2" name=""/>
              <p:cNvSpPr/>
              <p:nvPr/>
            </p:nvSpPr>
            <p:spPr>
              <a:xfrm>
                <a:off x="4979160" y="3531960"/>
                <a:ext cx="9576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3" name=""/>
              <p:cNvSpPr/>
              <p:nvPr/>
            </p:nvSpPr>
            <p:spPr>
              <a:xfrm>
                <a:off x="4897080" y="3322440"/>
                <a:ext cx="219240" cy="209520"/>
              </a:xfrm>
              <a:custGeom>
                <a:avLst/>
                <a:gdLst/>
                <a:ahLst/>
                <a:rect l="l" t="t" r="r" b="b"/>
                <a:pathLst>
                  <a:path w="96" h="132">
                    <a:moveTo>
                      <a:pt x="78" y="132"/>
                    </a:moveTo>
                    <a:lnTo>
                      <a:pt x="36" y="132"/>
                    </a:lnTo>
                    <a:lnTo>
                      <a:pt x="0" y="24"/>
                    </a:lnTo>
                    <a:lnTo>
                      <a:pt x="96" y="0"/>
                    </a:lnTo>
                    <a:lnTo>
                      <a:pt x="96" y="0"/>
                    </a:lnTo>
                    <a:lnTo>
                      <a:pt x="78" y="13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4" name=""/>
              <p:cNvSpPr/>
              <p:nvPr/>
            </p:nvSpPr>
            <p:spPr>
              <a:xfrm flipH="1">
                <a:off x="4979160" y="3531960"/>
                <a:ext cx="9576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5" name=""/>
              <p:cNvSpPr/>
              <p:nvPr/>
            </p:nvSpPr>
            <p:spPr>
              <a:xfrm flipH="1" flipV="1">
                <a:off x="4897080" y="3360600"/>
                <a:ext cx="82080" cy="171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6" name=""/>
              <p:cNvSpPr/>
              <p:nvPr/>
            </p:nvSpPr>
            <p:spPr>
              <a:xfrm flipV="1">
                <a:off x="4897080" y="3322440"/>
                <a:ext cx="21924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7" name=""/>
              <p:cNvSpPr/>
              <p:nvPr/>
            </p:nvSpPr>
            <p:spPr>
              <a:xfrm>
                <a:off x="5048280" y="3512880"/>
                <a:ext cx="218880" cy="142920"/>
              </a:xfrm>
              <a:custGeom>
                <a:avLst/>
                <a:gdLst/>
                <a:ahLst/>
                <a:rect l="l" t="t" r="r" b="b"/>
                <a:pathLst>
                  <a:path w="96" h="90">
                    <a:moveTo>
                      <a:pt x="0" y="90"/>
                    </a:moveTo>
                    <a:lnTo>
                      <a:pt x="0" y="90"/>
                    </a:lnTo>
                    <a:lnTo>
                      <a:pt x="96" y="66"/>
                    </a:lnTo>
                    <a:lnTo>
                      <a:pt x="72" y="0"/>
                    </a:lnTo>
                    <a:lnTo>
                      <a:pt x="12" y="12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8" name=""/>
              <p:cNvSpPr/>
              <p:nvPr/>
            </p:nvSpPr>
            <p:spPr>
              <a:xfrm flipV="1">
                <a:off x="5048280" y="3617640"/>
                <a:ext cx="21888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9" name=""/>
              <p:cNvSpPr/>
              <p:nvPr/>
            </p:nvSpPr>
            <p:spPr>
              <a:xfrm flipH="1" flipV="1">
                <a:off x="5212080" y="3512520"/>
                <a:ext cx="54720" cy="104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0" name=""/>
              <p:cNvSpPr/>
              <p:nvPr/>
            </p:nvSpPr>
            <p:spPr>
              <a:xfrm flipH="1">
                <a:off x="5074560" y="3512880"/>
                <a:ext cx="1371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1" name=""/>
              <p:cNvSpPr/>
              <p:nvPr/>
            </p:nvSpPr>
            <p:spPr>
              <a:xfrm>
                <a:off x="5074920" y="3322440"/>
                <a:ext cx="137160" cy="209520"/>
              </a:xfrm>
              <a:custGeom>
                <a:avLst/>
                <a:gdLst/>
                <a:ahLst/>
                <a:rect l="l" t="t" r="r" b="b"/>
                <a:pathLst>
                  <a:path w="60" h="132">
                    <a:moveTo>
                      <a:pt x="0" y="132"/>
                    </a:moveTo>
                    <a:lnTo>
                      <a:pt x="60" y="120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0" y="13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2" name=""/>
              <p:cNvSpPr/>
              <p:nvPr/>
            </p:nvSpPr>
            <p:spPr>
              <a:xfrm flipV="1">
                <a:off x="5074920" y="3512520"/>
                <a:ext cx="1371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3" name=""/>
              <p:cNvSpPr/>
              <p:nvPr/>
            </p:nvSpPr>
            <p:spPr>
              <a:xfrm flipH="1" flipV="1">
                <a:off x="5116320" y="3322080"/>
                <a:ext cx="95760" cy="190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4" name=""/>
              <p:cNvSpPr/>
              <p:nvPr/>
            </p:nvSpPr>
            <p:spPr>
              <a:xfrm>
                <a:off x="5048280" y="3560760"/>
                <a:ext cx="218880" cy="95040"/>
              </a:xfrm>
              <a:custGeom>
                <a:avLst/>
                <a:gdLst/>
                <a:ahLst/>
                <a:rect l="l" t="t" r="r" b="b"/>
                <a:pathLst>
                  <a:path w="96" h="60">
                    <a:moveTo>
                      <a:pt x="0" y="60"/>
                    </a:moveTo>
                    <a:lnTo>
                      <a:pt x="0" y="60"/>
                    </a:lnTo>
                    <a:lnTo>
                      <a:pt x="96" y="36"/>
                    </a:lnTo>
                    <a:lnTo>
                      <a:pt x="78" y="0"/>
                    </a:lnTo>
                    <a:lnTo>
                      <a:pt x="36" y="12"/>
                    </a:lnTo>
                    <a:lnTo>
                      <a:pt x="0" y="6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5" name=""/>
              <p:cNvSpPr/>
              <p:nvPr/>
            </p:nvSpPr>
            <p:spPr>
              <a:xfrm flipV="1">
                <a:off x="5048280" y="3617640"/>
                <a:ext cx="21888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6" name=""/>
              <p:cNvSpPr/>
              <p:nvPr/>
            </p:nvSpPr>
            <p:spPr>
              <a:xfrm flipH="1">
                <a:off x="5130000" y="3560760"/>
                <a:ext cx="957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7" name=""/>
              <p:cNvSpPr/>
              <p:nvPr/>
            </p:nvSpPr>
            <p:spPr>
              <a:xfrm flipH="1">
                <a:off x="5047920" y="3579840"/>
                <a:ext cx="81720" cy="75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160" bIns="29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8" name=""/>
              <p:cNvSpPr/>
              <p:nvPr/>
            </p:nvSpPr>
            <p:spPr>
              <a:xfrm>
                <a:off x="5130000" y="3522600"/>
                <a:ext cx="95760" cy="57240"/>
              </a:xfrm>
              <a:custGeom>
                <a:avLst/>
                <a:gdLst/>
                <a:ahLst/>
                <a:rect l="l" t="t" r="r" b="b"/>
                <a:pathLst>
                  <a:path w="42" h="36">
                    <a:moveTo>
                      <a:pt x="0" y="36"/>
                    </a:moveTo>
                    <a:lnTo>
                      <a:pt x="42" y="24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9" name=""/>
              <p:cNvSpPr/>
              <p:nvPr/>
            </p:nvSpPr>
            <p:spPr>
              <a:xfrm flipV="1">
                <a:off x="5130000" y="3560400"/>
                <a:ext cx="957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0" name=""/>
              <p:cNvSpPr/>
              <p:nvPr/>
            </p:nvSpPr>
            <p:spPr>
              <a:xfrm flipH="1">
                <a:off x="5129640" y="3522600"/>
                <a:ext cx="6876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1" name=""/>
              <p:cNvSpPr/>
              <p:nvPr/>
            </p:nvSpPr>
            <p:spPr>
              <a:xfrm>
                <a:off x="5225760" y="3551040"/>
                <a:ext cx="123480" cy="66600"/>
              </a:xfrm>
              <a:custGeom>
                <a:avLst/>
                <a:gdLst/>
                <a:ahLst/>
                <a:rect l="l" t="t" r="r" b="b"/>
                <a:pathLst>
                  <a:path w="54" h="42">
                    <a:moveTo>
                      <a:pt x="18" y="42"/>
                    </a:moveTo>
                    <a:lnTo>
                      <a:pt x="18" y="42"/>
                    </a:lnTo>
                    <a:lnTo>
                      <a:pt x="0" y="6"/>
                    </a:lnTo>
                    <a:lnTo>
                      <a:pt x="54" y="0"/>
                    </a:lnTo>
                    <a:lnTo>
                      <a:pt x="18" y="4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2" name=""/>
              <p:cNvSpPr/>
              <p:nvPr/>
            </p:nvSpPr>
            <p:spPr>
              <a:xfrm flipV="1">
                <a:off x="5225760" y="3550680"/>
                <a:ext cx="12348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3" name=""/>
              <p:cNvSpPr/>
              <p:nvPr/>
            </p:nvSpPr>
            <p:spPr>
              <a:xfrm flipH="1">
                <a:off x="5267160" y="3551040"/>
                <a:ext cx="8208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4" name=""/>
              <p:cNvSpPr/>
              <p:nvPr/>
            </p:nvSpPr>
            <p:spPr>
              <a:xfrm>
                <a:off x="5198760" y="3484440"/>
                <a:ext cx="218880" cy="76320"/>
              </a:xfrm>
              <a:custGeom>
                <a:avLst/>
                <a:gdLst/>
                <a:ahLst/>
                <a:rect l="l" t="t" r="r" b="b"/>
                <a:pathLst>
                  <a:path w="96" h="48">
                    <a:moveTo>
                      <a:pt x="66" y="42"/>
                    </a:moveTo>
                    <a:lnTo>
                      <a:pt x="12" y="48"/>
                    </a:lnTo>
                    <a:lnTo>
                      <a:pt x="0" y="24"/>
                    </a:lnTo>
                    <a:lnTo>
                      <a:pt x="96" y="0"/>
                    </a:lnTo>
                    <a:lnTo>
                      <a:pt x="96" y="0"/>
                    </a:lnTo>
                    <a:lnTo>
                      <a:pt x="66" y="4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5" name=""/>
              <p:cNvSpPr/>
              <p:nvPr/>
            </p:nvSpPr>
            <p:spPr>
              <a:xfrm flipH="1">
                <a:off x="5225400" y="3551040"/>
                <a:ext cx="12348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6" name=""/>
              <p:cNvSpPr/>
              <p:nvPr/>
            </p:nvSpPr>
            <p:spPr>
              <a:xfrm flipV="1">
                <a:off x="5198760" y="3484440"/>
                <a:ext cx="21888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7" name=""/>
              <p:cNvSpPr/>
              <p:nvPr/>
            </p:nvSpPr>
            <p:spPr>
              <a:xfrm flipH="1">
                <a:off x="5349240" y="3484440"/>
                <a:ext cx="6804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408" name=""/>
            <p:cNvGrpSpPr/>
            <p:nvPr/>
          </p:nvGrpSpPr>
          <p:grpSpPr>
            <a:xfrm>
              <a:off x="2854080" y="3208320"/>
              <a:ext cx="3906360" cy="1498320"/>
              <a:chOff x="2854080" y="3208320"/>
              <a:chExt cx="3906360" cy="1498320"/>
            </a:xfrm>
          </p:grpSpPr>
          <p:sp>
            <p:nvSpPr>
              <p:cNvPr id="2409" name=""/>
              <p:cNvSpPr/>
              <p:nvPr/>
            </p:nvSpPr>
            <p:spPr>
              <a:xfrm>
                <a:off x="5198760" y="3341520"/>
                <a:ext cx="383040" cy="181080"/>
              </a:xfrm>
              <a:custGeom>
                <a:avLst/>
                <a:gdLst/>
                <a:ahLst/>
                <a:rect l="l" t="t" r="r" b="b"/>
                <a:pathLst>
                  <a:path w="168" h="114">
                    <a:moveTo>
                      <a:pt x="0" y="114"/>
                    </a:moveTo>
                    <a:lnTo>
                      <a:pt x="72" y="24"/>
                    </a:lnTo>
                    <a:lnTo>
                      <a:pt x="168" y="0"/>
                    </a:lnTo>
                    <a:lnTo>
                      <a:pt x="96" y="90"/>
                    </a:lnTo>
                    <a:lnTo>
                      <a:pt x="0" y="114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0" name=""/>
              <p:cNvSpPr/>
              <p:nvPr/>
            </p:nvSpPr>
            <p:spPr>
              <a:xfrm>
                <a:off x="5362920" y="3341520"/>
                <a:ext cx="369360" cy="266760"/>
              </a:xfrm>
              <a:custGeom>
                <a:avLst/>
                <a:gdLst/>
                <a:ahLst/>
                <a:rect l="l" t="t" r="r" b="b"/>
                <a:pathLst>
                  <a:path w="162" h="168">
                    <a:moveTo>
                      <a:pt x="0" y="24"/>
                    </a:moveTo>
                    <a:lnTo>
                      <a:pt x="66" y="168"/>
                    </a:lnTo>
                    <a:lnTo>
                      <a:pt x="162" y="144"/>
                    </a:lnTo>
                    <a:lnTo>
                      <a:pt x="96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1" name=""/>
              <p:cNvSpPr/>
              <p:nvPr/>
            </p:nvSpPr>
            <p:spPr>
              <a:xfrm>
                <a:off x="5527800" y="3665520"/>
                <a:ext cx="191520" cy="515880"/>
              </a:xfrm>
              <a:custGeom>
                <a:avLst/>
                <a:gdLst/>
                <a:ahLst/>
                <a:rect l="l" t="t" r="r" b="b"/>
                <a:pathLst>
                  <a:path w="84" h="325">
                    <a:moveTo>
                      <a:pt x="60" y="325"/>
                    </a:moveTo>
                    <a:lnTo>
                      <a:pt x="60" y="325"/>
                    </a:lnTo>
                    <a:lnTo>
                      <a:pt x="0" y="12"/>
                    </a:lnTo>
                    <a:lnTo>
                      <a:pt x="84" y="0"/>
                    </a:lnTo>
                    <a:lnTo>
                      <a:pt x="60" y="325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2" name=""/>
              <p:cNvSpPr/>
              <p:nvPr/>
            </p:nvSpPr>
            <p:spPr>
              <a:xfrm flipH="1" flipV="1">
                <a:off x="5527440" y="3684600"/>
                <a:ext cx="136440" cy="496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3" name=""/>
              <p:cNvSpPr/>
              <p:nvPr/>
            </p:nvSpPr>
            <p:spPr>
              <a:xfrm flipV="1">
                <a:off x="5527800" y="3665160"/>
                <a:ext cx="1915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4" name=""/>
              <p:cNvSpPr/>
              <p:nvPr/>
            </p:nvSpPr>
            <p:spPr>
              <a:xfrm>
                <a:off x="5513760" y="3570120"/>
                <a:ext cx="218880" cy="114480"/>
              </a:xfrm>
              <a:custGeom>
                <a:avLst/>
                <a:gdLst/>
                <a:ahLst/>
                <a:rect l="l" t="t" r="r" b="b"/>
                <a:pathLst>
                  <a:path w="96" h="72">
                    <a:moveTo>
                      <a:pt x="90" y="60"/>
                    </a:moveTo>
                    <a:lnTo>
                      <a:pt x="6" y="72"/>
                    </a:lnTo>
                    <a:lnTo>
                      <a:pt x="0" y="24"/>
                    </a:lnTo>
                    <a:lnTo>
                      <a:pt x="96" y="0"/>
                    </a:lnTo>
                    <a:lnTo>
                      <a:pt x="96" y="0"/>
                    </a:lnTo>
                    <a:lnTo>
                      <a:pt x="90" y="6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5" name=""/>
              <p:cNvSpPr/>
              <p:nvPr/>
            </p:nvSpPr>
            <p:spPr>
              <a:xfrm flipH="1">
                <a:off x="5527800" y="3665520"/>
                <a:ext cx="1915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6" name=""/>
              <p:cNvSpPr/>
              <p:nvPr/>
            </p:nvSpPr>
            <p:spPr>
              <a:xfrm flipH="1" flipV="1">
                <a:off x="5513760" y="3608280"/>
                <a:ext cx="13680" cy="76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7" name=""/>
              <p:cNvSpPr/>
              <p:nvPr/>
            </p:nvSpPr>
            <p:spPr>
              <a:xfrm flipV="1">
                <a:off x="5513760" y="3570120"/>
                <a:ext cx="21888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8" name=""/>
              <p:cNvSpPr/>
              <p:nvPr/>
            </p:nvSpPr>
            <p:spPr>
              <a:xfrm>
                <a:off x="5664240" y="3655800"/>
                <a:ext cx="218880" cy="525600"/>
              </a:xfrm>
              <a:custGeom>
                <a:avLst/>
                <a:gdLst/>
                <a:ahLst/>
                <a:rect l="l" t="t" r="r" b="b"/>
                <a:pathLst>
                  <a:path w="96" h="331">
                    <a:moveTo>
                      <a:pt x="0" y="331"/>
                    </a:moveTo>
                    <a:lnTo>
                      <a:pt x="0" y="331"/>
                    </a:lnTo>
                    <a:lnTo>
                      <a:pt x="96" y="306"/>
                    </a:lnTo>
                    <a:lnTo>
                      <a:pt x="42" y="0"/>
                    </a:lnTo>
                    <a:lnTo>
                      <a:pt x="24" y="6"/>
                    </a:lnTo>
                    <a:lnTo>
                      <a:pt x="0" y="331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9" name=""/>
              <p:cNvSpPr/>
              <p:nvPr/>
            </p:nvSpPr>
            <p:spPr>
              <a:xfrm flipV="1">
                <a:off x="5664240" y="4141800"/>
                <a:ext cx="218880" cy="39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0" name=""/>
              <p:cNvSpPr/>
              <p:nvPr/>
            </p:nvSpPr>
            <p:spPr>
              <a:xfrm flipH="1" flipV="1">
                <a:off x="5760000" y="3655800"/>
                <a:ext cx="123120" cy="4860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1" name=""/>
              <p:cNvSpPr/>
              <p:nvPr/>
            </p:nvSpPr>
            <p:spPr>
              <a:xfrm flipH="1">
                <a:off x="5718960" y="3655800"/>
                <a:ext cx="4068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2" name=""/>
              <p:cNvSpPr/>
              <p:nvPr/>
            </p:nvSpPr>
            <p:spPr>
              <a:xfrm>
                <a:off x="5719320" y="3570120"/>
                <a:ext cx="40680" cy="95400"/>
              </a:xfrm>
              <a:custGeom>
                <a:avLst/>
                <a:gdLst/>
                <a:ahLst/>
                <a:rect l="l" t="t" r="r" b="b"/>
                <a:pathLst>
                  <a:path w="18" h="60">
                    <a:moveTo>
                      <a:pt x="0" y="60"/>
                    </a:moveTo>
                    <a:lnTo>
                      <a:pt x="18" y="54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0" y="6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3" name=""/>
              <p:cNvSpPr/>
              <p:nvPr/>
            </p:nvSpPr>
            <p:spPr>
              <a:xfrm flipV="1">
                <a:off x="5719320" y="3655440"/>
                <a:ext cx="4068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4" name=""/>
              <p:cNvSpPr/>
              <p:nvPr/>
            </p:nvSpPr>
            <p:spPr>
              <a:xfrm flipH="1" flipV="1">
                <a:off x="5732640" y="3570120"/>
                <a:ext cx="27360" cy="85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5" name=""/>
              <p:cNvSpPr/>
              <p:nvPr/>
            </p:nvSpPr>
            <p:spPr>
              <a:xfrm>
                <a:off x="5664240" y="4141800"/>
                <a:ext cx="383400" cy="163440"/>
              </a:xfrm>
              <a:custGeom>
                <a:avLst/>
                <a:gdLst/>
                <a:ahLst/>
                <a:rect l="l" t="t" r="r" b="b"/>
                <a:pathLst>
                  <a:path w="168" h="103">
                    <a:moveTo>
                      <a:pt x="0" y="25"/>
                    </a:moveTo>
                    <a:lnTo>
                      <a:pt x="72" y="103"/>
                    </a:lnTo>
                    <a:lnTo>
                      <a:pt x="168" y="79"/>
                    </a:lnTo>
                    <a:lnTo>
                      <a:pt x="96" y="0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6" name=""/>
              <p:cNvSpPr/>
              <p:nvPr/>
            </p:nvSpPr>
            <p:spPr>
              <a:xfrm>
                <a:off x="5829120" y="4267080"/>
                <a:ext cx="397080" cy="57240"/>
              </a:xfrm>
              <a:custGeom>
                <a:avLst/>
                <a:gdLst/>
                <a:ahLst/>
                <a:rect l="l" t="t" r="r" b="b"/>
                <a:pathLst>
                  <a:path w="174" h="36">
                    <a:moveTo>
                      <a:pt x="0" y="24"/>
                    </a:moveTo>
                    <a:lnTo>
                      <a:pt x="72" y="36"/>
                    </a:lnTo>
                    <a:lnTo>
                      <a:pt x="174" y="12"/>
                    </a:lnTo>
                    <a:lnTo>
                      <a:pt x="96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7" name=""/>
              <p:cNvSpPr/>
              <p:nvPr/>
            </p:nvSpPr>
            <p:spPr>
              <a:xfrm>
                <a:off x="5993280" y="4286160"/>
                <a:ext cx="397080" cy="76320"/>
              </a:xfrm>
              <a:custGeom>
                <a:avLst/>
                <a:gdLst/>
                <a:ahLst/>
                <a:rect l="l" t="t" r="r" b="b"/>
                <a:pathLst>
                  <a:path w="174" h="48">
                    <a:moveTo>
                      <a:pt x="0" y="24"/>
                    </a:moveTo>
                    <a:lnTo>
                      <a:pt x="78" y="48"/>
                    </a:lnTo>
                    <a:lnTo>
                      <a:pt x="174" y="24"/>
                    </a:lnTo>
                    <a:lnTo>
                      <a:pt x="102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8" name=""/>
              <p:cNvSpPr/>
              <p:nvPr/>
            </p:nvSpPr>
            <p:spPr>
              <a:xfrm>
                <a:off x="6171120" y="4324320"/>
                <a:ext cx="397080" cy="171360"/>
              </a:xfrm>
              <a:custGeom>
                <a:avLst/>
                <a:gdLst/>
                <a:ahLst/>
                <a:rect l="l" t="t" r="r" b="b"/>
                <a:pathLst>
                  <a:path w="174" h="108">
                    <a:moveTo>
                      <a:pt x="0" y="24"/>
                    </a:moveTo>
                    <a:lnTo>
                      <a:pt x="72" y="108"/>
                    </a:lnTo>
                    <a:lnTo>
                      <a:pt x="174" y="84"/>
                    </a:lnTo>
                    <a:lnTo>
                      <a:pt x="96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9" name=""/>
              <p:cNvSpPr/>
              <p:nvPr/>
            </p:nvSpPr>
            <p:spPr>
              <a:xfrm>
                <a:off x="6336000" y="4448160"/>
                <a:ext cx="424440" cy="47520"/>
              </a:xfrm>
              <a:custGeom>
                <a:avLst/>
                <a:gdLst/>
                <a:ahLst/>
                <a:rect l="l" t="t" r="r" b="b"/>
                <a:pathLst>
                  <a:path w="186" h="30">
                    <a:moveTo>
                      <a:pt x="0" y="30"/>
                    </a:moveTo>
                    <a:lnTo>
                      <a:pt x="84" y="24"/>
                    </a:lnTo>
                    <a:lnTo>
                      <a:pt x="186" y="0"/>
                    </a:lnTo>
                    <a:lnTo>
                      <a:pt x="102" y="6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0" name=""/>
              <p:cNvSpPr/>
              <p:nvPr/>
            </p:nvSpPr>
            <p:spPr>
              <a:xfrm>
                <a:off x="3059280" y="3894120"/>
                <a:ext cx="314640" cy="171360"/>
              </a:xfrm>
              <a:custGeom>
                <a:avLst/>
                <a:gdLst/>
                <a:ahLst/>
                <a:rect l="l" t="t" r="r" b="b"/>
                <a:pathLst>
                  <a:path w="138" h="108">
                    <a:moveTo>
                      <a:pt x="0" y="18"/>
                    </a:moveTo>
                    <a:lnTo>
                      <a:pt x="48" y="108"/>
                    </a:lnTo>
                    <a:lnTo>
                      <a:pt x="138" y="90"/>
                    </a:lnTo>
                    <a:lnTo>
                      <a:pt x="84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1" name=""/>
              <p:cNvSpPr/>
              <p:nvPr/>
            </p:nvSpPr>
            <p:spPr>
              <a:xfrm>
                <a:off x="3182760" y="4151160"/>
                <a:ext cx="177840" cy="554040"/>
              </a:xfrm>
              <a:custGeom>
                <a:avLst/>
                <a:gdLst/>
                <a:ahLst/>
                <a:rect l="l" t="t" r="r" b="b"/>
                <a:pathLst>
                  <a:path w="78" h="349">
                    <a:moveTo>
                      <a:pt x="48" y="349"/>
                    </a:moveTo>
                    <a:lnTo>
                      <a:pt x="48" y="349"/>
                    </a:lnTo>
                    <a:lnTo>
                      <a:pt x="0" y="13"/>
                    </a:lnTo>
                    <a:lnTo>
                      <a:pt x="78" y="0"/>
                    </a:lnTo>
                    <a:lnTo>
                      <a:pt x="48" y="349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2" name=""/>
              <p:cNvSpPr/>
              <p:nvPr/>
            </p:nvSpPr>
            <p:spPr>
              <a:xfrm flipH="1" flipV="1">
                <a:off x="3182400" y="4171680"/>
                <a:ext cx="109080" cy="533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3" name=""/>
              <p:cNvSpPr/>
              <p:nvPr/>
            </p:nvSpPr>
            <p:spPr>
              <a:xfrm flipV="1">
                <a:off x="3182760" y="4150800"/>
                <a:ext cx="177840" cy="20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280" bIns="-262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4" name=""/>
              <p:cNvSpPr/>
              <p:nvPr/>
            </p:nvSpPr>
            <p:spPr>
              <a:xfrm>
                <a:off x="3168720" y="4037040"/>
                <a:ext cx="205200" cy="134640"/>
              </a:xfrm>
              <a:custGeom>
                <a:avLst/>
                <a:gdLst/>
                <a:ahLst/>
                <a:rect l="l" t="t" r="r" b="b"/>
                <a:pathLst>
                  <a:path w="90" h="85">
                    <a:moveTo>
                      <a:pt x="84" y="72"/>
                    </a:moveTo>
                    <a:lnTo>
                      <a:pt x="6" y="85"/>
                    </a:lnTo>
                    <a:lnTo>
                      <a:pt x="0" y="18"/>
                    </a:lnTo>
                    <a:lnTo>
                      <a:pt x="90" y="0"/>
                    </a:lnTo>
                    <a:lnTo>
                      <a:pt x="90" y="0"/>
                    </a:lnTo>
                    <a:lnTo>
                      <a:pt x="84" y="72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5" name=""/>
              <p:cNvSpPr/>
              <p:nvPr/>
            </p:nvSpPr>
            <p:spPr>
              <a:xfrm flipH="1">
                <a:off x="3182760" y="4151160"/>
                <a:ext cx="177840" cy="20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6280" bIns="-262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6" name=""/>
              <p:cNvSpPr/>
              <p:nvPr/>
            </p:nvSpPr>
            <p:spPr>
              <a:xfrm flipH="1" flipV="1">
                <a:off x="3168720" y="4065120"/>
                <a:ext cx="13680" cy="106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7" name=""/>
              <p:cNvSpPr/>
              <p:nvPr/>
            </p:nvSpPr>
            <p:spPr>
              <a:xfrm flipV="1">
                <a:off x="3168720" y="4036680"/>
                <a:ext cx="20520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8" name=""/>
              <p:cNvSpPr/>
              <p:nvPr/>
            </p:nvSpPr>
            <p:spPr>
              <a:xfrm>
                <a:off x="3291840" y="4151160"/>
                <a:ext cx="205200" cy="554040"/>
              </a:xfrm>
              <a:custGeom>
                <a:avLst/>
                <a:gdLst/>
                <a:ahLst/>
                <a:rect l="l" t="t" r="r" b="b"/>
                <a:pathLst>
                  <a:path w="90" h="349">
                    <a:moveTo>
                      <a:pt x="90" y="331"/>
                    </a:moveTo>
                    <a:lnTo>
                      <a:pt x="90" y="331"/>
                    </a:lnTo>
                    <a:lnTo>
                      <a:pt x="0" y="349"/>
                    </a:lnTo>
                    <a:lnTo>
                      <a:pt x="30" y="0"/>
                    </a:lnTo>
                    <a:lnTo>
                      <a:pt x="42" y="0"/>
                    </a:lnTo>
                    <a:lnTo>
                      <a:pt x="90" y="331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9" name=""/>
              <p:cNvSpPr/>
              <p:nvPr/>
            </p:nvSpPr>
            <p:spPr>
              <a:xfrm flipH="1">
                <a:off x="3291840" y="4676760"/>
                <a:ext cx="20520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0" name=""/>
              <p:cNvSpPr/>
              <p:nvPr/>
            </p:nvSpPr>
            <p:spPr>
              <a:xfrm>
                <a:off x="3360960" y="4151160"/>
                <a:ext cx="2736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1" name=""/>
              <p:cNvSpPr/>
              <p:nvPr/>
            </p:nvSpPr>
            <p:spPr>
              <a:xfrm>
                <a:off x="3388320" y="4151160"/>
                <a:ext cx="109080" cy="525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2" name=""/>
              <p:cNvSpPr/>
              <p:nvPr/>
            </p:nvSpPr>
            <p:spPr>
              <a:xfrm>
                <a:off x="3360960" y="4037040"/>
                <a:ext cx="27360" cy="114120"/>
              </a:xfrm>
              <a:custGeom>
                <a:avLst/>
                <a:gdLst/>
                <a:ahLst/>
                <a:rect l="l" t="t" r="r" b="b"/>
                <a:pathLst>
                  <a:path w="12" h="72">
                    <a:moveTo>
                      <a:pt x="12" y="72"/>
                    </a:moveTo>
                    <a:lnTo>
                      <a:pt x="0" y="72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12" y="72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3" name=""/>
              <p:cNvSpPr/>
              <p:nvPr/>
            </p:nvSpPr>
            <p:spPr>
              <a:xfrm flipH="1">
                <a:off x="3360960" y="4151160"/>
                <a:ext cx="2736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4" name=""/>
              <p:cNvSpPr/>
              <p:nvPr/>
            </p:nvSpPr>
            <p:spPr>
              <a:xfrm>
                <a:off x="3374280" y="4037040"/>
                <a:ext cx="13680" cy="114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5" name=""/>
              <p:cNvSpPr/>
              <p:nvPr/>
            </p:nvSpPr>
            <p:spPr>
              <a:xfrm>
                <a:off x="3291840" y="4219560"/>
                <a:ext cx="301680" cy="485640"/>
              </a:xfrm>
              <a:custGeom>
                <a:avLst/>
                <a:gdLst/>
                <a:ahLst/>
                <a:rect l="l" t="t" r="r" b="b"/>
                <a:pathLst>
                  <a:path w="132" h="306">
                    <a:moveTo>
                      <a:pt x="90" y="288"/>
                    </a:moveTo>
                    <a:lnTo>
                      <a:pt x="90" y="288"/>
                    </a:lnTo>
                    <a:lnTo>
                      <a:pt x="0" y="306"/>
                    </a:lnTo>
                    <a:lnTo>
                      <a:pt x="126" y="6"/>
                    </a:lnTo>
                    <a:lnTo>
                      <a:pt x="132" y="0"/>
                    </a:lnTo>
                    <a:lnTo>
                      <a:pt x="90" y="288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6" name=""/>
              <p:cNvSpPr/>
              <p:nvPr/>
            </p:nvSpPr>
            <p:spPr>
              <a:xfrm flipH="1">
                <a:off x="3291840" y="4676760"/>
                <a:ext cx="20520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7" name=""/>
              <p:cNvSpPr/>
              <p:nvPr/>
            </p:nvSpPr>
            <p:spPr>
              <a:xfrm flipV="1">
                <a:off x="3579840" y="4219560"/>
                <a:ext cx="136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8" name=""/>
              <p:cNvSpPr/>
              <p:nvPr/>
            </p:nvSpPr>
            <p:spPr>
              <a:xfrm flipH="1">
                <a:off x="3497040" y="4219560"/>
                <a:ext cx="96120" cy="457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9" name=""/>
              <p:cNvSpPr/>
              <p:nvPr/>
            </p:nvSpPr>
            <p:spPr>
              <a:xfrm>
                <a:off x="3579840" y="4190760"/>
                <a:ext cx="13680" cy="38160"/>
              </a:xfrm>
              <a:custGeom>
                <a:avLst/>
                <a:gdLst/>
                <a:ahLst/>
                <a:rect l="l" t="t" r="r" b="b"/>
                <a:pathLst>
                  <a:path w="6" h="24">
                    <a:moveTo>
                      <a:pt x="6" y="18"/>
                    </a:moveTo>
                    <a:lnTo>
                      <a:pt x="0" y="24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1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0" name=""/>
              <p:cNvSpPr/>
              <p:nvPr/>
            </p:nvSpPr>
            <p:spPr>
              <a:xfrm flipH="1">
                <a:off x="3579840" y="4219560"/>
                <a:ext cx="136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1" name=""/>
              <p:cNvSpPr/>
              <p:nvPr/>
            </p:nvSpPr>
            <p:spPr>
              <a:xfrm>
                <a:off x="3593880" y="4190760"/>
                <a:ext cx="180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2" name=""/>
              <p:cNvSpPr/>
              <p:nvPr/>
            </p:nvSpPr>
            <p:spPr>
              <a:xfrm>
                <a:off x="3291840" y="4228920"/>
                <a:ext cx="287640" cy="476280"/>
              </a:xfrm>
              <a:custGeom>
                <a:avLst/>
                <a:gdLst/>
                <a:ahLst/>
                <a:rect l="l" t="t" r="r" b="b"/>
                <a:pathLst>
                  <a:path w="126" h="300">
                    <a:moveTo>
                      <a:pt x="0" y="300"/>
                    </a:moveTo>
                    <a:lnTo>
                      <a:pt x="0" y="300"/>
                    </a:lnTo>
                    <a:lnTo>
                      <a:pt x="42" y="12"/>
                    </a:lnTo>
                    <a:lnTo>
                      <a:pt x="126" y="0"/>
                    </a:lnTo>
                    <a:lnTo>
                      <a:pt x="0" y="300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3" name=""/>
              <p:cNvSpPr/>
              <p:nvPr/>
            </p:nvSpPr>
            <p:spPr>
              <a:xfrm flipV="1">
                <a:off x="3291840" y="4248000"/>
                <a:ext cx="96120" cy="457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4" name=""/>
              <p:cNvSpPr/>
              <p:nvPr/>
            </p:nvSpPr>
            <p:spPr>
              <a:xfrm flipV="1">
                <a:off x="3388320" y="4228560"/>
                <a:ext cx="1915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5" name=""/>
              <p:cNvSpPr/>
              <p:nvPr/>
            </p:nvSpPr>
            <p:spPr>
              <a:xfrm>
                <a:off x="3388320" y="4190760"/>
                <a:ext cx="205200" cy="57240"/>
              </a:xfrm>
              <a:custGeom>
                <a:avLst/>
                <a:gdLst/>
                <a:ahLst/>
                <a:rect l="l" t="t" r="r" b="b"/>
                <a:pathLst>
                  <a:path w="90" h="36">
                    <a:moveTo>
                      <a:pt x="84" y="24"/>
                    </a:moveTo>
                    <a:lnTo>
                      <a:pt x="0" y="36"/>
                    </a:lnTo>
                    <a:lnTo>
                      <a:pt x="0" y="12"/>
                    </a:lnTo>
                    <a:lnTo>
                      <a:pt x="90" y="0"/>
                    </a:lnTo>
                    <a:lnTo>
                      <a:pt x="90" y="0"/>
                    </a:lnTo>
                    <a:lnTo>
                      <a:pt x="84" y="2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6" name=""/>
              <p:cNvSpPr/>
              <p:nvPr/>
            </p:nvSpPr>
            <p:spPr>
              <a:xfrm flipH="1">
                <a:off x="3388320" y="4228920"/>
                <a:ext cx="1915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7" name=""/>
              <p:cNvSpPr/>
              <p:nvPr/>
            </p:nvSpPr>
            <p:spPr>
              <a:xfrm flipV="1">
                <a:off x="3388320" y="4209840"/>
                <a:ext cx="180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8" name=""/>
              <p:cNvSpPr/>
              <p:nvPr/>
            </p:nvSpPr>
            <p:spPr>
              <a:xfrm flipV="1">
                <a:off x="3388320" y="4190400"/>
                <a:ext cx="2052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9" name=""/>
              <p:cNvSpPr/>
              <p:nvPr/>
            </p:nvSpPr>
            <p:spPr>
              <a:xfrm>
                <a:off x="3388320" y="4141800"/>
                <a:ext cx="328680" cy="68040"/>
              </a:xfrm>
              <a:custGeom>
                <a:avLst/>
                <a:gdLst/>
                <a:ahLst/>
                <a:rect l="l" t="t" r="r" b="b"/>
                <a:pathLst>
                  <a:path w="144" h="43">
                    <a:moveTo>
                      <a:pt x="0" y="43"/>
                    </a:moveTo>
                    <a:lnTo>
                      <a:pt x="54" y="19"/>
                    </a:lnTo>
                    <a:lnTo>
                      <a:pt x="144" y="0"/>
                    </a:lnTo>
                    <a:lnTo>
                      <a:pt x="90" y="31"/>
                    </a:ln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240" bIns="212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0" name=""/>
              <p:cNvSpPr/>
              <p:nvPr/>
            </p:nvSpPr>
            <p:spPr>
              <a:xfrm>
                <a:off x="3511440" y="4037040"/>
                <a:ext cx="314640" cy="134640"/>
              </a:xfrm>
              <a:custGeom>
                <a:avLst/>
                <a:gdLst/>
                <a:ahLst/>
                <a:rect l="l" t="t" r="r" b="b"/>
                <a:pathLst>
                  <a:path w="138" h="85">
                    <a:moveTo>
                      <a:pt x="0" y="85"/>
                    </a:moveTo>
                    <a:lnTo>
                      <a:pt x="48" y="18"/>
                    </a:lnTo>
                    <a:lnTo>
                      <a:pt x="138" y="0"/>
                    </a:lnTo>
                    <a:lnTo>
                      <a:pt x="90" y="66"/>
                    </a:lnTo>
                    <a:lnTo>
                      <a:pt x="0" y="85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1" name=""/>
              <p:cNvSpPr/>
              <p:nvPr/>
            </p:nvSpPr>
            <p:spPr>
              <a:xfrm>
                <a:off x="3620880" y="3951000"/>
                <a:ext cx="328680" cy="114480"/>
              </a:xfrm>
              <a:custGeom>
                <a:avLst/>
                <a:gdLst/>
                <a:ahLst/>
                <a:rect l="l" t="t" r="r" b="b"/>
                <a:pathLst>
                  <a:path w="144" h="72">
                    <a:moveTo>
                      <a:pt x="0" y="72"/>
                    </a:moveTo>
                    <a:lnTo>
                      <a:pt x="54" y="18"/>
                    </a:lnTo>
                    <a:lnTo>
                      <a:pt x="144" y="0"/>
                    </a:lnTo>
                    <a:lnTo>
                      <a:pt x="90" y="54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2" name=""/>
              <p:cNvSpPr/>
              <p:nvPr/>
            </p:nvSpPr>
            <p:spPr>
              <a:xfrm>
                <a:off x="3744360" y="3827160"/>
                <a:ext cx="204840" cy="152640"/>
              </a:xfrm>
              <a:custGeom>
                <a:avLst/>
                <a:gdLst/>
                <a:ahLst/>
                <a:rect l="l" t="t" r="r" b="b"/>
                <a:pathLst>
                  <a:path w="90" h="96">
                    <a:moveTo>
                      <a:pt x="0" y="96"/>
                    </a:moveTo>
                    <a:lnTo>
                      <a:pt x="0" y="96"/>
                    </a:lnTo>
                    <a:lnTo>
                      <a:pt x="90" y="78"/>
                    </a:lnTo>
                    <a:lnTo>
                      <a:pt x="84" y="0"/>
                    </a:lnTo>
                    <a:lnTo>
                      <a:pt x="6" y="12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3" name=""/>
              <p:cNvSpPr/>
              <p:nvPr/>
            </p:nvSpPr>
            <p:spPr>
              <a:xfrm flipV="1">
                <a:off x="3744360" y="3951000"/>
                <a:ext cx="20484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4" name=""/>
              <p:cNvSpPr/>
              <p:nvPr/>
            </p:nvSpPr>
            <p:spPr>
              <a:xfrm flipH="1">
                <a:off x="3758040" y="3827160"/>
                <a:ext cx="1778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5" name=""/>
              <p:cNvSpPr/>
              <p:nvPr/>
            </p:nvSpPr>
            <p:spPr>
              <a:xfrm flipH="1">
                <a:off x="3744000" y="3846240"/>
                <a:ext cx="13320" cy="1335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6" name=""/>
              <p:cNvSpPr/>
              <p:nvPr/>
            </p:nvSpPr>
            <p:spPr>
              <a:xfrm>
                <a:off x="3758040" y="3303360"/>
                <a:ext cx="177840" cy="542880"/>
              </a:xfrm>
              <a:custGeom>
                <a:avLst/>
                <a:gdLst/>
                <a:ahLst/>
                <a:rect l="l" t="t" r="r" b="b"/>
                <a:pathLst>
                  <a:path w="78" h="342">
                    <a:moveTo>
                      <a:pt x="0" y="342"/>
                    </a:moveTo>
                    <a:lnTo>
                      <a:pt x="78" y="330"/>
                    </a:lnTo>
                    <a:lnTo>
                      <a:pt x="48" y="0"/>
                    </a:lnTo>
                    <a:lnTo>
                      <a:pt x="42" y="0"/>
                    </a:lnTo>
                    <a:lnTo>
                      <a:pt x="0" y="34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7" name=""/>
              <p:cNvSpPr/>
              <p:nvPr/>
            </p:nvSpPr>
            <p:spPr>
              <a:xfrm flipV="1">
                <a:off x="3758040" y="3826800"/>
                <a:ext cx="1778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8" name=""/>
              <p:cNvSpPr/>
              <p:nvPr/>
            </p:nvSpPr>
            <p:spPr>
              <a:xfrm flipH="1">
                <a:off x="3853800" y="3303360"/>
                <a:ext cx="1368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9" name=""/>
              <p:cNvSpPr/>
              <p:nvPr/>
            </p:nvSpPr>
            <p:spPr>
              <a:xfrm flipH="1">
                <a:off x="3758040" y="3303360"/>
                <a:ext cx="95760" cy="542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0" name=""/>
              <p:cNvSpPr/>
              <p:nvPr/>
            </p:nvSpPr>
            <p:spPr>
              <a:xfrm>
                <a:off x="3853800" y="3255840"/>
                <a:ext cx="13680" cy="47520"/>
              </a:xfrm>
              <a:custGeom>
                <a:avLst/>
                <a:gdLst/>
                <a:ahLst/>
                <a:rect l="l" t="t" r="r" b="b"/>
                <a:pathLst>
                  <a:path w="6" h="30">
                    <a:moveTo>
                      <a:pt x="0" y="30"/>
                    </a:moveTo>
                    <a:lnTo>
                      <a:pt x="6" y="3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1" name=""/>
              <p:cNvSpPr/>
              <p:nvPr/>
            </p:nvSpPr>
            <p:spPr>
              <a:xfrm>
                <a:off x="3853800" y="3303360"/>
                <a:ext cx="1368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2" name=""/>
              <p:cNvSpPr/>
              <p:nvPr/>
            </p:nvSpPr>
            <p:spPr>
              <a:xfrm>
                <a:off x="3853800" y="3255840"/>
                <a:ext cx="252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3" name=""/>
              <p:cNvSpPr/>
              <p:nvPr/>
            </p:nvSpPr>
            <p:spPr>
              <a:xfrm>
                <a:off x="3935880" y="3817800"/>
                <a:ext cx="40680" cy="133200"/>
              </a:xfrm>
              <a:custGeom>
                <a:avLst/>
                <a:gdLst/>
                <a:ahLst/>
                <a:rect l="l" t="t" r="r" b="b"/>
                <a:pathLst>
                  <a:path w="18" h="84">
                    <a:moveTo>
                      <a:pt x="6" y="84"/>
                    </a:moveTo>
                    <a:lnTo>
                      <a:pt x="6" y="84"/>
                    </a:lnTo>
                    <a:lnTo>
                      <a:pt x="18" y="0"/>
                    </a:lnTo>
                    <a:lnTo>
                      <a:pt x="0" y="6"/>
                    </a:lnTo>
                    <a:lnTo>
                      <a:pt x="6" y="8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4" name=""/>
              <p:cNvSpPr/>
              <p:nvPr/>
            </p:nvSpPr>
            <p:spPr>
              <a:xfrm flipV="1">
                <a:off x="3949560" y="3817800"/>
                <a:ext cx="27360" cy="133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5" name=""/>
              <p:cNvSpPr/>
              <p:nvPr/>
            </p:nvSpPr>
            <p:spPr>
              <a:xfrm flipH="1">
                <a:off x="3935520" y="3817800"/>
                <a:ext cx="406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6" name=""/>
              <p:cNvSpPr/>
              <p:nvPr/>
            </p:nvSpPr>
            <p:spPr>
              <a:xfrm>
                <a:off x="3867840" y="3284280"/>
                <a:ext cx="191520" cy="542880"/>
              </a:xfrm>
              <a:custGeom>
                <a:avLst/>
                <a:gdLst/>
                <a:ahLst/>
                <a:rect l="l" t="t" r="r" b="b"/>
                <a:pathLst>
                  <a:path w="84" h="342">
                    <a:moveTo>
                      <a:pt x="30" y="342"/>
                    </a:moveTo>
                    <a:lnTo>
                      <a:pt x="48" y="336"/>
                    </a:lnTo>
                    <a:lnTo>
                      <a:pt x="84" y="0"/>
                    </a:lnTo>
                    <a:lnTo>
                      <a:pt x="0" y="12"/>
                    </a:lnTo>
                    <a:lnTo>
                      <a:pt x="30" y="34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7" name=""/>
              <p:cNvSpPr/>
              <p:nvPr/>
            </p:nvSpPr>
            <p:spPr>
              <a:xfrm flipV="1">
                <a:off x="3935880" y="3817800"/>
                <a:ext cx="406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8" name=""/>
              <p:cNvSpPr/>
              <p:nvPr/>
            </p:nvSpPr>
            <p:spPr>
              <a:xfrm flipV="1">
                <a:off x="3976920" y="3284280"/>
                <a:ext cx="82080" cy="533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9" name=""/>
              <p:cNvSpPr/>
              <p:nvPr/>
            </p:nvSpPr>
            <p:spPr>
              <a:xfrm flipH="1">
                <a:off x="3867840" y="3284280"/>
                <a:ext cx="1915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0" name=""/>
              <p:cNvSpPr/>
              <p:nvPr/>
            </p:nvSpPr>
            <p:spPr>
              <a:xfrm>
                <a:off x="3853800" y="3236760"/>
                <a:ext cx="219240" cy="66600"/>
              </a:xfrm>
              <a:custGeom>
                <a:avLst/>
                <a:gdLst/>
                <a:ahLst/>
                <a:rect l="l" t="t" r="r" b="b"/>
                <a:pathLst>
                  <a:path w="96" h="42">
                    <a:moveTo>
                      <a:pt x="6" y="42"/>
                    </a:moveTo>
                    <a:lnTo>
                      <a:pt x="90" y="30"/>
                    </a:lnTo>
                    <a:lnTo>
                      <a:pt x="96" y="0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6" y="4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1" name=""/>
              <p:cNvSpPr/>
              <p:nvPr/>
            </p:nvSpPr>
            <p:spPr>
              <a:xfrm flipV="1">
                <a:off x="3867840" y="3283920"/>
                <a:ext cx="1915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2" name=""/>
              <p:cNvSpPr/>
              <p:nvPr/>
            </p:nvSpPr>
            <p:spPr>
              <a:xfrm flipV="1">
                <a:off x="4059360" y="3236760"/>
                <a:ext cx="1368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3" name=""/>
              <p:cNvSpPr/>
              <p:nvPr/>
            </p:nvSpPr>
            <p:spPr>
              <a:xfrm flipH="1">
                <a:off x="3853440" y="3236760"/>
                <a:ext cx="2192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4" name=""/>
              <p:cNvSpPr/>
              <p:nvPr/>
            </p:nvSpPr>
            <p:spPr>
              <a:xfrm>
                <a:off x="3908520" y="3294000"/>
                <a:ext cx="289800" cy="390600"/>
              </a:xfrm>
              <a:custGeom>
                <a:avLst/>
                <a:gdLst/>
                <a:ahLst/>
                <a:rect l="l" t="t" r="r" b="b"/>
                <a:pathLst>
                  <a:path w="127" h="246">
                    <a:moveTo>
                      <a:pt x="127" y="246"/>
                    </a:moveTo>
                    <a:lnTo>
                      <a:pt x="127" y="246"/>
                    </a:lnTo>
                    <a:lnTo>
                      <a:pt x="78" y="0"/>
                    </a:lnTo>
                    <a:lnTo>
                      <a:pt x="0" y="12"/>
                    </a:lnTo>
                    <a:lnTo>
                      <a:pt x="127" y="24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5" name=""/>
              <p:cNvSpPr/>
              <p:nvPr/>
            </p:nvSpPr>
            <p:spPr>
              <a:xfrm flipH="1" flipV="1">
                <a:off x="4086720" y="3293640"/>
                <a:ext cx="111600" cy="390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6" name=""/>
              <p:cNvSpPr/>
              <p:nvPr/>
            </p:nvSpPr>
            <p:spPr>
              <a:xfrm flipH="1">
                <a:off x="3908520" y="3294000"/>
                <a:ext cx="1778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7" name=""/>
              <p:cNvSpPr/>
              <p:nvPr/>
            </p:nvSpPr>
            <p:spPr>
              <a:xfrm>
                <a:off x="3853800" y="3236760"/>
                <a:ext cx="232920" cy="76320"/>
              </a:xfrm>
              <a:custGeom>
                <a:avLst/>
                <a:gdLst/>
                <a:ahLst/>
                <a:rect l="l" t="t" r="r" b="b"/>
                <a:pathLst>
                  <a:path w="102" h="48">
                    <a:moveTo>
                      <a:pt x="24" y="48"/>
                    </a:moveTo>
                    <a:lnTo>
                      <a:pt x="102" y="36"/>
                    </a:lnTo>
                    <a:lnTo>
                      <a:pt x="96" y="0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24" y="4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8" name=""/>
              <p:cNvSpPr/>
              <p:nvPr/>
            </p:nvSpPr>
            <p:spPr>
              <a:xfrm flipV="1">
                <a:off x="3908520" y="3293640"/>
                <a:ext cx="1778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9" name=""/>
              <p:cNvSpPr/>
              <p:nvPr/>
            </p:nvSpPr>
            <p:spPr>
              <a:xfrm flipH="1" flipV="1">
                <a:off x="4073040" y="3236400"/>
                <a:ext cx="1332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0" name=""/>
              <p:cNvSpPr/>
              <p:nvPr/>
            </p:nvSpPr>
            <p:spPr>
              <a:xfrm flipH="1">
                <a:off x="3853440" y="3236760"/>
                <a:ext cx="2192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1" name=""/>
              <p:cNvSpPr/>
              <p:nvPr/>
            </p:nvSpPr>
            <p:spPr>
              <a:xfrm>
                <a:off x="3881160" y="3313080"/>
                <a:ext cx="317160" cy="390600"/>
              </a:xfrm>
              <a:custGeom>
                <a:avLst/>
                <a:gdLst/>
                <a:ahLst/>
                <a:rect l="l" t="t" r="r" b="b"/>
                <a:pathLst>
                  <a:path w="139" h="246">
                    <a:moveTo>
                      <a:pt x="48" y="246"/>
                    </a:moveTo>
                    <a:lnTo>
                      <a:pt x="48" y="246"/>
                    </a:lnTo>
                    <a:lnTo>
                      <a:pt x="139" y="23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48" y="24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2" name=""/>
              <p:cNvSpPr/>
              <p:nvPr/>
            </p:nvSpPr>
            <p:spPr>
              <a:xfrm flipV="1">
                <a:off x="3990960" y="3684240"/>
                <a:ext cx="2073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3" name=""/>
              <p:cNvSpPr/>
              <p:nvPr/>
            </p:nvSpPr>
            <p:spPr>
              <a:xfrm flipH="1">
                <a:off x="3881160" y="3313080"/>
                <a:ext cx="2736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4" name=""/>
              <p:cNvSpPr/>
              <p:nvPr/>
            </p:nvSpPr>
            <p:spPr>
              <a:xfrm>
                <a:off x="3881160" y="3313080"/>
                <a:ext cx="109440" cy="390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5" name=""/>
              <p:cNvSpPr/>
              <p:nvPr/>
            </p:nvSpPr>
            <p:spPr>
              <a:xfrm>
                <a:off x="3853800" y="3255840"/>
                <a:ext cx="54720" cy="57240"/>
              </a:xfrm>
              <a:custGeom>
                <a:avLst/>
                <a:gdLst/>
                <a:ahLst/>
                <a:rect l="l" t="t" r="r" b="b"/>
                <a:pathLst>
                  <a:path w="24" h="36">
                    <a:moveTo>
                      <a:pt x="12" y="36"/>
                    </a:moveTo>
                    <a:lnTo>
                      <a:pt x="24" y="36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2" y="3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6" name=""/>
              <p:cNvSpPr/>
              <p:nvPr/>
            </p:nvSpPr>
            <p:spPr>
              <a:xfrm>
                <a:off x="3881160" y="3313080"/>
                <a:ext cx="2736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7" name=""/>
              <p:cNvSpPr/>
              <p:nvPr/>
            </p:nvSpPr>
            <p:spPr>
              <a:xfrm>
                <a:off x="3853800" y="3255840"/>
                <a:ext cx="2736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8" name=""/>
              <p:cNvSpPr/>
              <p:nvPr/>
            </p:nvSpPr>
            <p:spPr>
              <a:xfrm>
                <a:off x="3990960" y="3589200"/>
                <a:ext cx="344520" cy="114480"/>
              </a:xfrm>
              <a:custGeom>
                <a:avLst/>
                <a:gdLst/>
                <a:ahLst/>
                <a:rect l="l" t="t" r="r" b="b"/>
                <a:pathLst>
                  <a:path w="151" h="72">
                    <a:moveTo>
                      <a:pt x="0" y="72"/>
                    </a:moveTo>
                    <a:lnTo>
                      <a:pt x="54" y="12"/>
                    </a:lnTo>
                    <a:lnTo>
                      <a:pt x="151" y="0"/>
                    </a:lnTo>
                    <a:lnTo>
                      <a:pt x="91" y="60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9" name=""/>
              <p:cNvSpPr/>
              <p:nvPr/>
            </p:nvSpPr>
            <p:spPr>
              <a:xfrm>
                <a:off x="4114080" y="3589200"/>
                <a:ext cx="358200" cy="200160"/>
              </a:xfrm>
              <a:custGeom>
                <a:avLst/>
                <a:gdLst/>
                <a:ahLst/>
                <a:rect l="l" t="t" r="r" b="b"/>
                <a:pathLst>
                  <a:path w="157" h="126">
                    <a:moveTo>
                      <a:pt x="0" y="12"/>
                    </a:moveTo>
                    <a:lnTo>
                      <a:pt x="61" y="126"/>
                    </a:lnTo>
                    <a:lnTo>
                      <a:pt x="157" y="96"/>
                    </a:lnTo>
                    <a:lnTo>
                      <a:pt x="97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0" name=""/>
              <p:cNvSpPr/>
              <p:nvPr/>
            </p:nvSpPr>
            <p:spPr>
              <a:xfrm>
                <a:off x="4253400" y="3436920"/>
                <a:ext cx="218880" cy="352440"/>
              </a:xfrm>
              <a:custGeom>
                <a:avLst/>
                <a:gdLst/>
                <a:ahLst/>
                <a:rect l="l" t="t" r="r" b="b"/>
                <a:pathLst>
                  <a:path w="96" h="222">
                    <a:moveTo>
                      <a:pt x="0" y="222"/>
                    </a:moveTo>
                    <a:lnTo>
                      <a:pt x="0" y="222"/>
                    </a:lnTo>
                    <a:lnTo>
                      <a:pt x="96" y="192"/>
                    </a:lnTo>
                    <a:lnTo>
                      <a:pt x="72" y="0"/>
                    </a:lnTo>
                    <a:lnTo>
                      <a:pt x="36" y="6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1" name=""/>
              <p:cNvSpPr/>
              <p:nvPr/>
            </p:nvSpPr>
            <p:spPr>
              <a:xfrm flipV="1">
                <a:off x="4253400" y="3741120"/>
                <a:ext cx="218880" cy="47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2" name=""/>
              <p:cNvSpPr/>
              <p:nvPr/>
            </p:nvSpPr>
            <p:spPr>
              <a:xfrm flipH="1">
                <a:off x="4335480" y="3436920"/>
                <a:ext cx="817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3" name=""/>
              <p:cNvSpPr/>
              <p:nvPr/>
            </p:nvSpPr>
            <p:spPr>
              <a:xfrm flipH="1">
                <a:off x="4253400" y="3446280"/>
                <a:ext cx="82080" cy="343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4" name=""/>
              <p:cNvSpPr/>
              <p:nvPr/>
            </p:nvSpPr>
            <p:spPr>
              <a:xfrm>
                <a:off x="4335840" y="3246480"/>
                <a:ext cx="81720" cy="199800"/>
              </a:xfrm>
              <a:custGeom>
                <a:avLst/>
                <a:gdLst/>
                <a:ahLst/>
                <a:rect l="l" t="t" r="r" b="b"/>
                <a:pathLst>
                  <a:path w="36" h="126">
                    <a:moveTo>
                      <a:pt x="0" y="126"/>
                    </a:moveTo>
                    <a:lnTo>
                      <a:pt x="36" y="12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0" y="12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5" name=""/>
              <p:cNvSpPr/>
              <p:nvPr/>
            </p:nvSpPr>
            <p:spPr>
              <a:xfrm flipV="1">
                <a:off x="4335840" y="3436920"/>
                <a:ext cx="817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6" name=""/>
              <p:cNvSpPr/>
              <p:nvPr/>
            </p:nvSpPr>
            <p:spPr>
              <a:xfrm flipH="1">
                <a:off x="4335840" y="3246480"/>
                <a:ext cx="54720" cy="199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7" name=""/>
              <p:cNvSpPr/>
              <p:nvPr/>
            </p:nvSpPr>
            <p:spPr>
              <a:xfrm>
                <a:off x="4417560" y="3417840"/>
                <a:ext cx="137160" cy="323640"/>
              </a:xfrm>
              <a:custGeom>
                <a:avLst/>
                <a:gdLst/>
                <a:ahLst/>
                <a:rect l="l" t="t" r="r" b="b"/>
                <a:pathLst>
                  <a:path w="60" h="204">
                    <a:moveTo>
                      <a:pt x="24" y="204"/>
                    </a:moveTo>
                    <a:lnTo>
                      <a:pt x="24" y="204"/>
                    </a:lnTo>
                    <a:lnTo>
                      <a:pt x="0" y="12"/>
                    </a:lnTo>
                    <a:lnTo>
                      <a:pt x="60" y="0"/>
                    </a:lnTo>
                    <a:lnTo>
                      <a:pt x="24" y="204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8" name=""/>
              <p:cNvSpPr/>
              <p:nvPr/>
            </p:nvSpPr>
            <p:spPr>
              <a:xfrm flipV="1">
                <a:off x="4417560" y="3417480"/>
                <a:ext cx="1371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9" name=""/>
              <p:cNvSpPr/>
              <p:nvPr/>
            </p:nvSpPr>
            <p:spPr>
              <a:xfrm flipH="1">
                <a:off x="4472280" y="3417840"/>
                <a:ext cx="82080" cy="3236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0" name=""/>
              <p:cNvSpPr/>
              <p:nvPr/>
            </p:nvSpPr>
            <p:spPr>
              <a:xfrm>
                <a:off x="4390560" y="3208320"/>
                <a:ext cx="218880" cy="228600"/>
              </a:xfrm>
              <a:custGeom>
                <a:avLst/>
                <a:gdLst/>
                <a:ahLst/>
                <a:rect l="l" t="t" r="r" b="b"/>
                <a:pathLst>
                  <a:path w="96" h="144">
                    <a:moveTo>
                      <a:pt x="72" y="132"/>
                    </a:moveTo>
                    <a:lnTo>
                      <a:pt x="12" y="144"/>
                    </a:lnTo>
                    <a:lnTo>
                      <a:pt x="0" y="24"/>
                    </a:lnTo>
                    <a:lnTo>
                      <a:pt x="96" y="0"/>
                    </a:lnTo>
                    <a:lnTo>
                      <a:pt x="96" y="0"/>
                    </a:lnTo>
                    <a:lnTo>
                      <a:pt x="72" y="13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1" name=""/>
              <p:cNvSpPr/>
              <p:nvPr/>
            </p:nvSpPr>
            <p:spPr>
              <a:xfrm flipH="1">
                <a:off x="4417200" y="3417840"/>
                <a:ext cx="1371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2" name=""/>
              <p:cNvSpPr/>
              <p:nvPr/>
            </p:nvSpPr>
            <p:spPr>
              <a:xfrm flipV="1">
                <a:off x="4390560" y="3208320"/>
                <a:ext cx="21888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3" name=""/>
              <p:cNvSpPr/>
              <p:nvPr/>
            </p:nvSpPr>
            <p:spPr>
              <a:xfrm flipH="1">
                <a:off x="4554720" y="3208320"/>
                <a:ext cx="54720" cy="209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4" name=""/>
              <p:cNvSpPr/>
              <p:nvPr/>
            </p:nvSpPr>
            <p:spPr>
              <a:xfrm>
                <a:off x="4677840" y="3465360"/>
                <a:ext cx="68040" cy="57240"/>
              </a:xfrm>
              <a:custGeom>
                <a:avLst/>
                <a:gdLst/>
                <a:ahLst/>
                <a:rect l="l" t="t" r="r" b="b"/>
                <a:pathLst>
                  <a:path w="30" h="36">
                    <a:moveTo>
                      <a:pt x="30" y="36"/>
                    </a:moveTo>
                    <a:lnTo>
                      <a:pt x="30" y="36"/>
                    </a:lnTo>
                    <a:lnTo>
                      <a:pt x="0" y="6"/>
                    </a:lnTo>
                    <a:lnTo>
                      <a:pt x="18" y="0"/>
                    </a:lnTo>
                    <a:lnTo>
                      <a:pt x="30" y="3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5" name=""/>
              <p:cNvSpPr/>
              <p:nvPr/>
            </p:nvSpPr>
            <p:spPr>
              <a:xfrm flipV="1">
                <a:off x="4677840" y="3465000"/>
                <a:ext cx="4140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6" name=""/>
              <p:cNvSpPr/>
              <p:nvPr/>
            </p:nvSpPr>
            <p:spPr>
              <a:xfrm>
                <a:off x="4719240" y="3465360"/>
                <a:ext cx="2664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7" name=""/>
              <p:cNvSpPr/>
              <p:nvPr/>
            </p:nvSpPr>
            <p:spPr>
              <a:xfrm>
                <a:off x="4390560" y="3208320"/>
                <a:ext cx="328680" cy="266760"/>
              </a:xfrm>
              <a:custGeom>
                <a:avLst/>
                <a:gdLst/>
                <a:ahLst/>
                <a:rect l="l" t="t" r="r" b="b"/>
                <a:pathLst>
                  <a:path w="144" h="168">
                    <a:moveTo>
                      <a:pt x="144" y="162"/>
                    </a:moveTo>
                    <a:lnTo>
                      <a:pt x="126" y="168"/>
                    </a:lnTo>
                    <a:lnTo>
                      <a:pt x="0" y="24"/>
                    </a:lnTo>
                    <a:lnTo>
                      <a:pt x="96" y="0"/>
                    </a:lnTo>
                    <a:lnTo>
                      <a:pt x="96" y="0"/>
                    </a:lnTo>
                    <a:lnTo>
                      <a:pt x="144" y="16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8" name=""/>
              <p:cNvSpPr/>
              <p:nvPr/>
            </p:nvSpPr>
            <p:spPr>
              <a:xfrm flipH="1">
                <a:off x="4677480" y="3465360"/>
                <a:ext cx="4140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9" name=""/>
              <p:cNvSpPr/>
              <p:nvPr/>
            </p:nvSpPr>
            <p:spPr>
              <a:xfrm flipV="1">
                <a:off x="4390560" y="3208320"/>
                <a:ext cx="21888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0" name=""/>
              <p:cNvSpPr/>
              <p:nvPr/>
            </p:nvSpPr>
            <p:spPr>
              <a:xfrm>
                <a:off x="4609800" y="3208320"/>
                <a:ext cx="109440" cy="257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1" name=""/>
              <p:cNvSpPr/>
              <p:nvPr/>
            </p:nvSpPr>
            <p:spPr>
              <a:xfrm>
                <a:off x="4486320" y="3475080"/>
                <a:ext cx="259560" cy="142560"/>
              </a:xfrm>
              <a:custGeom>
                <a:avLst/>
                <a:gdLst/>
                <a:ahLst/>
                <a:rect l="l" t="t" r="r" b="b"/>
                <a:pathLst>
                  <a:path w="114" h="90">
                    <a:moveTo>
                      <a:pt x="18" y="90"/>
                    </a:moveTo>
                    <a:lnTo>
                      <a:pt x="18" y="90"/>
                    </a:lnTo>
                    <a:lnTo>
                      <a:pt x="114" y="30"/>
                    </a:lnTo>
                    <a:lnTo>
                      <a:pt x="84" y="0"/>
                    </a:lnTo>
                    <a:lnTo>
                      <a:pt x="0" y="6"/>
                    </a:lnTo>
                    <a:lnTo>
                      <a:pt x="18" y="9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2" name=""/>
              <p:cNvSpPr/>
              <p:nvPr/>
            </p:nvSpPr>
            <p:spPr>
              <a:xfrm flipV="1">
                <a:off x="4527360" y="3522600"/>
                <a:ext cx="218880" cy="95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3" name=""/>
              <p:cNvSpPr/>
              <p:nvPr/>
            </p:nvSpPr>
            <p:spPr>
              <a:xfrm flipH="1">
                <a:off x="4486320" y="3475080"/>
                <a:ext cx="1915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4" name=""/>
              <p:cNvSpPr/>
              <p:nvPr/>
            </p:nvSpPr>
            <p:spPr>
              <a:xfrm>
                <a:off x="4486320" y="3484440"/>
                <a:ext cx="40680" cy="133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5" name=""/>
              <p:cNvSpPr/>
              <p:nvPr/>
            </p:nvSpPr>
            <p:spPr>
              <a:xfrm>
                <a:off x="4390560" y="3246480"/>
                <a:ext cx="287280" cy="237960"/>
              </a:xfrm>
              <a:custGeom>
                <a:avLst/>
                <a:gdLst/>
                <a:ahLst/>
                <a:rect l="l" t="t" r="r" b="b"/>
                <a:pathLst>
                  <a:path w="126" h="150">
                    <a:moveTo>
                      <a:pt x="42" y="150"/>
                    </a:moveTo>
                    <a:lnTo>
                      <a:pt x="126" y="14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42" y="15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6" name=""/>
              <p:cNvSpPr/>
              <p:nvPr/>
            </p:nvSpPr>
            <p:spPr>
              <a:xfrm flipV="1">
                <a:off x="4486320" y="3475080"/>
                <a:ext cx="1915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7" name=""/>
              <p:cNvSpPr/>
              <p:nvPr/>
            </p:nvSpPr>
            <p:spPr>
              <a:xfrm>
                <a:off x="4390560" y="3246480"/>
                <a:ext cx="95760" cy="237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8" name=""/>
              <p:cNvSpPr/>
              <p:nvPr/>
            </p:nvSpPr>
            <p:spPr>
              <a:xfrm>
                <a:off x="4527360" y="3484440"/>
                <a:ext cx="260280" cy="133200"/>
              </a:xfrm>
              <a:custGeom>
                <a:avLst/>
                <a:gdLst/>
                <a:ahLst/>
                <a:rect l="l" t="t" r="r" b="b"/>
                <a:pathLst>
                  <a:path w="114" h="84">
                    <a:moveTo>
                      <a:pt x="0" y="84"/>
                    </a:moveTo>
                    <a:lnTo>
                      <a:pt x="0" y="84"/>
                    </a:lnTo>
                    <a:lnTo>
                      <a:pt x="96" y="24"/>
                    </a:lnTo>
                    <a:lnTo>
                      <a:pt x="114" y="0"/>
                    </a:lnTo>
                    <a:lnTo>
                      <a:pt x="72" y="12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9" name=""/>
              <p:cNvSpPr/>
              <p:nvPr/>
            </p:nvSpPr>
            <p:spPr>
              <a:xfrm flipV="1">
                <a:off x="4527360" y="3522600"/>
                <a:ext cx="218880" cy="95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0" name=""/>
              <p:cNvSpPr/>
              <p:nvPr/>
            </p:nvSpPr>
            <p:spPr>
              <a:xfrm flipV="1">
                <a:off x="4746240" y="3484440"/>
                <a:ext cx="4140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1" name=""/>
              <p:cNvSpPr/>
              <p:nvPr/>
            </p:nvSpPr>
            <p:spPr>
              <a:xfrm flipH="1">
                <a:off x="4691880" y="3484440"/>
                <a:ext cx="957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2" name=""/>
              <p:cNvSpPr/>
              <p:nvPr/>
            </p:nvSpPr>
            <p:spPr>
              <a:xfrm>
                <a:off x="4691880" y="3360600"/>
                <a:ext cx="204840" cy="142920"/>
              </a:xfrm>
              <a:custGeom>
                <a:avLst/>
                <a:gdLst/>
                <a:ahLst/>
                <a:rect l="l" t="t" r="r" b="b"/>
                <a:pathLst>
                  <a:path w="90" h="90">
                    <a:moveTo>
                      <a:pt x="0" y="90"/>
                    </a:moveTo>
                    <a:lnTo>
                      <a:pt x="42" y="78"/>
                    </a:lnTo>
                    <a:lnTo>
                      <a:pt x="90" y="0"/>
                    </a:lnTo>
                    <a:lnTo>
                      <a:pt x="90" y="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3" name=""/>
              <p:cNvSpPr/>
              <p:nvPr/>
            </p:nvSpPr>
            <p:spPr>
              <a:xfrm flipV="1">
                <a:off x="4691880" y="3484080"/>
                <a:ext cx="957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4" name=""/>
              <p:cNvSpPr/>
              <p:nvPr/>
            </p:nvSpPr>
            <p:spPr>
              <a:xfrm flipV="1">
                <a:off x="4787640" y="3360600"/>
                <a:ext cx="109080" cy="123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5" name=""/>
              <p:cNvSpPr/>
              <p:nvPr/>
            </p:nvSpPr>
            <p:spPr>
              <a:xfrm>
                <a:off x="4527360" y="3503520"/>
                <a:ext cx="164520" cy="114120"/>
              </a:xfrm>
              <a:custGeom>
                <a:avLst/>
                <a:gdLst/>
                <a:ahLst/>
                <a:rect l="l" t="t" r="r" b="b"/>
                <a:pathLst>
                  <a:path w="72" h="72">
                    <a:moveTo>
                      <a:pt x="0" y="72"/>
                    </a:moveTo>
                    <a:lnTo>
                      <a:pt x="0" y="72"/>
                    </a:lnTo>
                    <a:lnTo>
                      <a:pt x="48" y="12"/>
                    </a:lnTo>
                    <a:lnTo>
                      <a:pt x="72" y="0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6" name=""/>
              <p:cNvSpPr/>
              <p:nvPr/>
            </p:nvSpPr>
            <p:spPr>
              <a:xfrm flipV="1">
                <a:off x="4527360" y="3522600"/>
                <a:ext cx="109440" cy="95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7" name=""/>
              <p:cNvSpPr/>
              <p:nvPr/>
            </p:nvSpPr>
            <p:spPr>
              <a:xfrm flipV="1">
                <a:off x="4637160" y="3503160"/>
                <a:ext cx="547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8" name=""/>
              <p:cNvSpPr/>
              <p:nvPr/>
            </p:nvSpPr>
            <p:spPr>
              <a:xfrm>
                <a:off x="4637160" y="3360600"/>
                <a:ext cx="259560" cy="162000"/>
              </a:xfrm>
              <a:custGeom>
                <a:avLst/>
                <a:gdLst/>
                <a:ahLst/>
                <a:rect l="l" t="t" r="r" b="b"/>
                <a:pathLst>
                  <a:path w="114" h="102">
                    <a:moveTo>
                      <a:pt x="24" y="90"/>
                    </a:moveTo>
                    <a:lnTo>
                      <a:pt x="0" y="102"/>
                    </a:lnTo>
                    <a:lnTo>
                      <a:pt x="18" y="78"/>
                    </a:lnTo>
                    <a:lnTo>
                      <a:pt x="114" y="0"/>
                    </a:lnTo>
                    <a:lnTo>
                      <a:pt x="114" y="0"/>
                    </a:lnTo>
                    <a:lnTo>
                      <a:pt x="24" y="9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9" name=""/>
              <p:cNvSpPr/>
              <p:nvPr/>
            </p:nvSpPr>
            <p:spPr>
              <a:xfrm flipH="1">
                <a:off x="4637160" y="3503520"/>
                <a:ext cx="547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0" name=""/>
              <p:cNvSpPr/>
              <p:nvPr/>
            </p:nvSpPr>
            <p:spPr>
              <a:xfrm flipV="1">
                <a:off x="4637160" y="3484440"/>
                <a:ext cx="4068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1" name=""/>
              <p:cNvSpPr/>
              <p:nvPr/>
            </p:nvSpPr>
            <p:spPr>
              <a:xfrm flipV="1">
                <a:off x="4677840" y="3360600"/>
                <a:ext cx="218880" cy="123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2" name=""/>
              <p:cNvSpPr/>
              <p:nvPr/>
            </p:nvSpPr>
            <p:spPr>
              <a:xfrm>
                <a:off x="4705560" y="3541680"/>
                <a:ext cx="150480" cy="209520"/>
              </a:xfrm>
              <a:custGeom>
                <a:avLst/>
                <a:gdLst/>
                <a:ahLst/>
                <a:rect l="l" t="t" r="r" b="b"/>
                <a:pathLst>
                  <a:path w="66" h="132">
                    <a:moveTo>
                      <a:pt x="48" y="132"/>
                    </a:moveTo>
                    <a:lnTo>
                      <a:pt x="48" y="132"/>
                    </a:lnTo>
                    <a:lnTo>
                      <a:pt x="0" y="6"/>
                    </a:lnTo>
                    <a:lnTo>
                      <a:pt x="66" y="0"/>
                    </a:lnTo>
                    <a:lnTo>
                      <a:pt x="48" y="13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3" name=""/>
              <p:cNvSpPr/>
              <p:nvPr/>
            </p:nvSpPr>
            <p:spPr>
              <a:xfrm flipH="1" flipV="1">
                <a:off x="4705560" y="3551040"/>
                <a:ext cx="109440" cy="200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4" name=""/>
              <p:cNvSpPr/>
              <p:nvPr/>
            </p:nvSpPr>
            <p:spPr>
              <a:xfrm flipV="1">
                <a:off x="4705560" y="3541680"/>
                <a:ext cx="1504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5" name=""/>
              <p:cNvSpPr/>
              <p:nvPr/>
            </p:nvSpPr>
            <p:spPr>
              <a:xfrm>
                <a:off x="4677840" y="3360600"/>
                <a:ext cx="218880" cy="190440"/>
              </a:xfrm>
              <a:custGeom>
                <a:avLst/>
                <a:gdLst/>
                <a:ahLst/>
                <a:rect l="l" t="t" r="r" b="b"/>
                <a:pathLst>
                  <a:path w="96" h="120">
                    <a:moveTo>
                      <a:pt x="78" y="114"/>
                    </a:moveTo>
                    <a:lnTo>
                      <a:pt x="12" y="120"/>
                    </a:lnTo>
                    <a:lnTo>
                      <a:pt x="0" y="78"/>
                    </a:lnTo>
                    <a:lnTo>
                      <a:pt x="96" y="0"/>
                    </a:lnTo>
                    <a:lnTo>
                      <a:pt x="96" y="0"/>
                    </a:lnTo>
                    <a:lnTo>
                      <a:pt x="78" y="114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6" name=""/>
              <p:cNvSpPr/>
              <p:nvPr/>
            </p:nvSpPr>
            <p:spPr>
              <a:xfrm flipH="1">
                <a:off x="4705560" y="3541680"/>
                <a:ext cx="1504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7" name=""/>
              <p:cNvSpPr/>
              <p:nvPr/>
            </p:nvSpPr>
            <p:spPr>
              <a:xfrm flipH="1" flipV="1">
                <a:off x="4677840" y="3484080"/>
                <a:ext cx="2736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8" name=""/>
              <p:cNvSpPr/>
              <p:nvPr/>
            </p:nvSpPr>
            <p:spPr>
              <a:xfrm flipV="1">
                <a:off x="4677840" y="3360600"/>
                <a:ext cx="218880" cy="123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9" name=""/>
              <p:cNvSpPr/>
              <p:nvPr/>
            </p:nvSpPr>
            <p:spPr>
              <a:xfrm>
                <a:off x="4815360" y="3531960"/>
                <a:ext cx="232920" cy="219240"/>
              </a:xfrm>
              <a:custGeom>
                <a:avLst/>
                <a:gdLst/>
                <a:ahLst/>
                <a:rect l="l" t="t" r="r" b="b"/>
                <a:pathLst>
                  <a:path w="102" h="138">
                    <a:moveTo>
                      <a:pt x="0" y="138"/>
                    </a:moveTo>
                    <a:lnTo>
                      <a:pt x="0" y="138"/>
                    </a:lnTo>
                    <a:lnTo>
                      <a:pt x="102" y="78"/>
                    </a:lnTo>
                    <a:lnTo>
                      <a:pt x="72" y="0"/>
                    </a:lnTo>
                    <a:lnTo>
                      <a:pt x="18" y="6"/>
                    </a:lnTo>
                    <a:lnTo>
                      <a:pt x="0" y="13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0" name=""/>
              <p:cNvSpPr/>
              <p:nvPr/>
            </p:nvSpPr>
            <p:spPr>
              <a:xfrm flipV="1">
                <a:off x="4815360" y="3655440"/>
                <a:ext cx="232920" cy="95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1" name=""/>
              <p:cNvSpPr/>
              <p:nvPr/>
            </p:nvSpPr>
            <p:spPr>
              <a:xfrm flipH="1" flipV="1">
                <a:off x="4978800" y="3531960"/>
                <a:ext cx="68760" cy="123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2" name=""/>
              <p:cNvSpPr/>
              <p:nvPr/>
            </p:nvSpPr>
            <p:spPr>
              <a:xfrm flipH="1">
                <a:off x="4856040" y="3531960"/>
                <a:ext cx="1231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3" name=""/>
              <p:cNvSpPr/>
              <p:nvPr/>
            </p:nvSpPr>
            <p:spPr>
              <a:xfrm>
                <a:off x="4856040" y="3360600"/>
                <a:ext cx="123120" cy="181080"/>
              </a:xfrm>
              <a:custGeom>
                <a:avLst/>
                <a:gdLst/>
                <a:ahLst/>
                <a:rect l="l" t="t" r="r" b="b"/>
                <a:pathLst>
                  <a:path w="54" h="114">
                    <a:moveTo>
                      <a:pt x="0" y="114"/>
                    </a:moveTo>
                    <a:lnTo>
                      <a:pt x="54" y="108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0" y="114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4" name=""/>
              <p:cNvSpPr/>
              <p:nvPr/>
            </p:nvSpPr>
            <p:spPr>
              <a:xfrm flipV="1">
                <a:off x="4856040" y="3531600"/>
                <a:ext cx="1231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5" name=""/>
              <p:cNvSpPr/>
              <p:nvPr/>
            </p:nvSpPr>
            <p:spPr>
              <a:xfrm flipH="1" flipV="1">
                <a:off x="4897080" y="3360600"/>
                <a:ext cx="82080" cy="171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6" name=""/>
              <p:cNvSpPr/>
              <p:nvPr/>
            </p:nvSpPr>
            <p:spPr>
              <a:xfrm>
                <a:off x="4815360" y="3589200"/>
                <a:ext cx="232920" cy="162000"/>
              </a:xfrm>
              <a:custGeom>
                <a:avLst/>
                <a:gdLst/>
                <a:ahLst/>
                <a:rect l="l" t="t" r="r" b="b"/>
                <a:pathLst>
                  <a:path w="102" h="102">
                    <a:moveTo>
                      <a:pt x="0" y="102"/>
                    </a:moveTo>
                    <a:lnTo>
                      <a:pt x="0" y="102"/>
                    </a:lnTo>
                    <a:lnTo>
                      <a:pt x="102" y="42"/>
                    </a:lnTo>
                    <a:lnTo>
                      <a:pt x="84" y="0"/>
                    </a:lnTo>
                    <a:lnTo>
                      <a:pt x="48" y="12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7" name=""/>
              <p:cNvSpPr/>
              <p:nvPr/>
            </p:nvSpPr>
            <p:spPr>
              <a:xfrm flipV="1">
                <a:off x="4815360" y="3655440"/>
                <a:ext cx="232920" cy="95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8" name=""/>
              <p:cNvSpPr/>
              <p:nvPr/>
            </p:nvSpPr>
            <p:spPr>
              <a:xfrm flipH="1">
                <a:off x="4924440" y="3589200"/>
                <a:ext cx="820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9" name=""/>
              <p:cNvSpPr/>
              <p:nvPr/>
            </p:nvSpPr>
            <p:spPr>
              <a:xfrm flipH="1">
                <a:off x="4815000" y="3608280"/>
                <a:ext cx="109080" cy="1429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0" name=""/>
              <p:cNvSpPr/>
              <p:nvPr/>
            </p:nvSpPr>
            <p:spPr>
              <a:xfrm>
                <a:off x="4924440" y="3541680"/>
                <a:ext cx="82080" cy="66600"/>
              </a:xfrm>
              <a:custGeom>
                <a:avLst/>
                <a:gdLst/>
                <a:ahLst/>
                <a:rect l="l" t="t" r="r" b="b"/>
                <a:pathLst>
                  <a:path w="36" h="42">
                    <a:moveTo>
                      <a:pt x="0" y="42"/>
                    </a:moveTo>
                    <a:lnTo>
                      <a:pt x="36" y="30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1" name=""/>
              <p:cNvSpPr/>
              <p:nvPr/>
            </p:nvSpPr>
            <p:spPr>
              <a:xfrm flipV="1">
                <a:off x="4924440" y="3588840"/>
                <a:ext cx="820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2" name=""/>
              <p:cNvSpPr/>
              <p:nvPr/>
            </p:nvSpPr>
            <p:spPr>
              <a:xfrm flipH="1">
                <a:off x="4924080" y="3541680"/>
                <a:ext cx="4140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3" name=""/>
              <p:cNvSpPr/>
              <p:nvPr/>
            </p:nvSpPr>
            <p:spPr>
              <a:xfrm>
                <a:off x="5006880" y="3579840"/>
                <a:ext cx="123120" cy="75960"/>
              </a:xfrm>
              <a:custGeom>
                <a:avLst/>
                <a:gdLst/>
                <a:ahLst/>
                <a:rect l="l" t="t" r="r" b="b"/>
                <a:pathLst>
                  <a:path w="54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54" y="0"/>
                    </a:lnTo>
                    <a:lnTo>
                      <a:pt x="0" y="6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160" bIns="29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4" name=""/>
              <p:cNvSpPr/>
              <p:nvPr/>
            </p:nvSpPr>
            <p:spPr>
              <a:xfrm flipV="1">
                <a:off x="5048280" y="3579480"/>
                <a:ext cx="81720" cy="75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160" bIns="29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5" name=""/>
              <p:cNvSpPr/>
              <p:nvPr/>
            </p:nvSpPr>
            <p:spPr>
              <a:xfrm flipH="1">
                <a:off x="5006880" y="3579840"/>
                <a:ext cx="1231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6" name=""/>
              <p:cNvSpPr/>
              <p:nvPr/>
            </p:nvSpPr>
            <p:spPr>
              <a:xfrm>
                <a:off x="4965840" y="3522600"/>
                <a:ext cx="232920" cy="66600"/>
              </a:xfrm>
              <a:custGeom>
                <a:avLst/>
                <a:gdLst/>
                <a:ahLst/>
                <a:rect l="l" t="t" r="r" b="b"/>
                <a:pathLst>
                  <a:path w="102" h="42">
                    <a:moveTo>
                      <a:pt x="18" y="42"/>
                    </a:moveTo>
                    <a:lnTo>
                      <a:pt x="72" y="36"/>
                    </a:lnTo>
                    <a:lnTo>
                      <a:pt x="102" y="0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18" y="4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7" name=""/>
              <p:cNvSpPr/>
              <p:nvPr/>
            </p:nvSpPr>
            <p:spPr>
              <a:xfrm flipV="1">
                <a:off x="5006880" y="3579840"/>
                <a:ext cx="1231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8" name=""/>
              <p:cNvSpPr/>
              <p:nvPr/>
            </p:nvSpPr>
            <p:spPr>
              <a:xfrm flipV="1">
                <a:off x="5130000" y="3522240"/>
                <a:ext cx="6876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9" name=""/>
              <p:cNvSpPr/>
              <p:nvPr/>
            </p:nvSpPr>
            <p:spPr>
              <a:xfrm flipH="1">
                <a:off x="4965480" y="3522600"/>
                <a:ext cx="2329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0" name=""/>
              <p:cNvSpPr/>
              <p:nvPr/>
            </p:nvSpPr>
            <p:spPr>
              <a:xfrm>
                <a:off x="4965840" y="3379680"/>
                <a:ext cx="397080" cy="162000"/>
              </a:xfrm>
              <a:custGeom>
                <a:avLst/>
                <a:gdLst/>
                <a:ahLst/>
                <a:rect l="l" t="t" r="r" b="b"/>
                <a:pathLst>
                  <a:path w="174" h="102">
                    <a:moveTo>
                      <a:pt x="0" y="102"/>
                    </a:moveTo>
                    <a:lnTo>
                      <a:pt x="72" y="6"/>
                    </a:lnTo>
                    <a:lnTo>
                      <a:pt x="174" y="0"/>
                    </a:lnTo>
                    <a:lnTo>
                      <a:pt x="102" y="90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1" name=""/>
              <p:cNvSpPr/>
              <p:nvPr/>
            </p:nvSpPr>
            <p:spPr>
              <a:xfrm>
                <a:off x="5130000" y="3379680"/>
                <a:ext cx="383400" cy="237960"/>
              </a:xfrm>
              <a:custGeom>
                <a:avLst/>
                <a:gdLst/>
                <a:ahLst/>
                <a:rect l="l" t="t" r="r" b="b"/>
                <a:pathLst>
                  <a:path w="168" h="150">
                    <a:moveTo>
                      <a:pt x="0" y="6"/>
                    </a:moveTo>
                    <a:lnTo>
                      <a:pt x="66" y="150"/>
                    </a:lnTo>
                    <a:lnTo>
                      <a:pt x="168" y="144"/>
                    </a:lnTo>
                    <a:lnTo>
                      <a:pt x="102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ccffff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2" name=""/>
              <p:cNvSpPr/>
              <p:nvPr/>
            </p:nvSpPr>
            <p:spPr>
              <a:xfrm>
                <a:off x="5349600" y="3684600"/>
                <a:ext cx="314640" cy="496800"/>
              </a:xfrm>
              <a:custGeom>
                <a:avLst/>
                <a:gdLst/>
                <a:ahLst/>
                <a:rect l="l" t="t" r="r" b="b"/>
                <a:pathLst>
                  <a:path w="138" h="313">
                    <a:moveTo>
                      <a:pt x="138" y="313"/>
                    </a:moveTo>
                    <a:lnTo>
                      <a:pt x="138" y="313"/>
                    </a:lnTo>
                    <a:lnTo>
                      <a:pt x="78" y="0"/>
                    </a:lnTo>
                    <a:lnTo>
                      <a:pt x="0" y="18"/>
                    </a:lnTo>
                    <a:lnTo>
                      <a:pt x="138" y="313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3" name=""/>
              <p:cNvSpPr/>
              <p:nvPr/>
            </p:nvSpPr>
            <p:spPr>
              <a:xfrm flipH="1" flipV="1">
                <a:off x="5527440" y="3684600"/>
                <a:ext cx="136440" cy="496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4" name=""/>
              <p:cNvSpPr/>
              <p:nvPr/>
            </p:nvSpPr>
            <p:spPr>
              <a:xfrm flipH="1">
                <a:off x="5349600" y="3684600"/>
                <a:ext cx="17784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5" name=""/>
              <p:cNvSpPr/>
              <p:nvPr/>
            </p:nvSpPr>
            <p:spPr>
              <a:xfrm>
                <a:off x="5280840" y="3608280"/>
                <a:ext cx="246960" cy="104760"/>
              </a:xfrm>
              <a:custGeom>
                <a:avLst/>
                <a:gdLst/>
                <a:ahLst/>
                <a:rect l="l" t="t" r="r" b="b"/>
                <a:pathLst>
                  <a:path w="108" h="66">
                    <a:moveTo>
                      <a:pt x="30" y="66"/>
                    </a:moveTo>
                    <a:lnTo>
                      <a:pt x="108" y="48"/>
                    </a:lnTo>
                    <a:lnTo>
                      <a:pt x="102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30" y="6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6" name=""/>
              <p:cNvSpPr/>
              <p:nvPr/>
            </p:nvSpPr>
            <p:spPr>
              <a:xfrm flipV="1">
                <a:off x="5349600" y="3684240"/>
                <a:ext cx="17784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7" name=""/>
              <p:cNvSpPr/>
              <p:nvPr/>
            </p:nvSpPr>
            <p:spPr>
              <a:xfrm flipH="1" flipV="1">
                <a:off x="5513760" y="3608280"/>
                <a:ext cx="13680" cy="76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8" name=""/>
              <p:cNvSpPr/>
              <p:nvPr/>
            </p:nvSpPr>
            <p:spPr>
              <a:xfrm flipH="1">
                <a:off x="5280480" y="3608280"/>
                <a:ext cx="23292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9" name=""/>
              <p:cNvSpPr/>
              <p:nvPr/>
            </p:nvSpPr>
            <p:spPr>
              <a:xfrm>
                <a:off x="5308200" y="3713040"/>
                <a:ext cx="356040" cy="506520"/>
              </a:xfrm>
              <a:custGeom>
                <a:avLst/>
                <a:gdLst/>
                <a:ahLst/>
                <a:rect l="l" t="t" r="r" b="b"/>
                <a:pathLst>
                  <a:path w="156" h="319">
                    <a:moveTo>
                      <a:pt x="54" y="319"/>
                    </a:moveTo>
                    <a:lnTo>
                      <a:pt x="54" y="319"/>
                    </a:lnTo>
                    <a:lnTo>
                      <a:pt x="156" y="295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54" y="319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0" name=""/>
              <p:cNvSpPr/>
              <p:nvPr/>
            </p:nvSpPr>
            <p:spPr>
              <a:xfrm flipV="1">
                <a:off x="5431320" y="4181400"/>
                <a:ext cx="23292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1" name=""/>
              <p:cNvSpPr/>
              <p:nvPr/>
            </p:nvSpPr>
            <p:spPr>
              <a:xfrm flipH="1">
                <a:off x="5307840" y="3713040"/>
                <a:ext cx="4140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2" name=""/>
              <p:cNvSpPr/>
              <p:nvPr/>
            </p:nvSpPr>
            <p:spPr>
              <a:xfrm>
                <a:off x="5308200" y="3713040"/>
                <a:ext cx="123120" cy="506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3" name=""/>
              <p:cNvSpPr/>
              <p:nvPr/>
            </p:nvSpPr>
            <p:spPr>
              <a:xfrm>
                <a:off x="5280840" y="3617640"/>
                <a:ext cx="68760" cy="95400"/>
              </a:xfrm>
              <a:custGeom>
                <a:avLst/>
                <a:gdLst/>
                <a:ahLst/>
                <a:rect l="l" t="t" r="r" b="b"/>
                <a:pathLst>
                  <a:path w="30" h="60">
                    <a:moveTo>
                      <a:pt x="12" y="60"/>
                    </a:moveTo>
                    <a:lnTo>
                      <a:pt x="30" y="6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2" y="6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4" name=""/>
              <p:cNvSpPr/>
              <p:nvPr/>
            </p:nvSpPr>
            <p:spPr>
              <a:xfrm>
                <a:off x="5308200" y="3713040"/>
                <a:ext cx="4140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5" name=""/>
              <p:cNvSpPr/>
              <p:nvPr/>
            </p:nvSpPr>
            <p:spPr>
              <a:xfrm>
                <a:off x="5280840" y="3617640"/>
                <a:ext cx="27360" cy="95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6" name=""/>
              <p:cNvSpPr/>
              <p:nvPr/>
            </p:nvSpPr>
            <p:spPr>
              <a:xfrm>
                <a:off x="5431320" y="4181400"/>
                <a:ext cx="397440" cy="162000"/>
              </a:xfrm>
              <a:custGeom>
                <a:avLst/>
                <a:gdLst/>
                <a:ahLst/>
                <a:rect l="l" t="t" r="r" b="b"/>
                <a:pathLst>
                  <a:path w="174" h="102">
                    <a:moveTo>
                      <a:pt x="0" y="24"/>
                    </a:moveTo>
                    <a:lnTo>
                      <a:pt x="72" y="102"/>
                    </a:lnTo>
                    <a:lnTo>
                      <a:pt x="174" y="78"/>
                    </a:lnTo>
                    <a:lnTo>
                      <a:pt x="102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7" name=""/>
              <p:cNvSpPr/>
              <p:nvPr/>
            </p:nvSpPr>
            <p:spPr>
              <a:xfrm>
                <a:off x="5595840" y="4305240"/>
                <a:ext cx="397080" cy="66600"/>
              </a:xfrm>
              <a:custGeom>
                <a:avLst/>
                <a:gdLst/>
                <a:ahLst/>
                <a:rect l="l" t="t" r="r" b="b"/>
                <a:pathLst>
                  <a:path w="174" h="42">
                    <a:moveTo>
                      <a:pt x="0" y="24"/>
                    </a:moveTo>
                    <a:lnTo>
                      <a:pt x="72" y="42"/>
                    </a:lnTo>
                    <a:lnTo>
                      <a:pt x="174" y="12"/>
                    </a:lnTo>
                    <a:lnTo>
                      <a:pt x="102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8" name=""/>
              <p:cNvSpPr/>
              <p:nvPr/>
            </p:nvSpPr>
            <p:spPr>
              <a:xfrm>
                <a:off x="5760000" y="4324320"/>
                <a:ext cx="410760" cy="85680"/>
              </a:xfrm>
              <a:custGeom>
                <a:avLst/>
                <a:gdLst/>
                <a:ahLst/>
                <a:rect l="l" t="t" r="r" b="b"/>
                <a:pathLst>
                  <a:path w="180" h="54">
                    <a:moveTo>
                      <a:pt x="0" y="30"/>
                    </a:moveTo>
                    <a:lnTo>
                      <a:pt x="78" y="54"/>
                    </a:lnTo>
                    <a:lnTo>
                      <a:pt x="180" y="24"/>
                    </a:lnTo>
                    <a:lnTo>
                      <a:pt x="102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9" name=""/>
              <p:cNvSpPr/>
              <p:nvPr/>
            </p:nvSpPr>
            <p:spPr>
              <a:xfrm>
                <a:off x="5938200" y="4362480"/>
                <a:ext cx="397440" cy="180720"/>
              </a:xfrm>
              <a:custGeom>
                <a:avLst/>
                <a:gdLst/>
                <a:ahLst/>
                <a:rect l="l" t="t" r="r" b="b"/>
                <a:pathLst>
                  <a:path w="174" h="114">
                    <a:moveTo>
                      <a:pt x="0" y="30"/>
                    </a:moveTo>
                    <a:lnTo>
                      <a:pt x="72" y="114"/>
                    </a:lnTo>
                    <a:lnTo>
                      <a:pt x="174" y="84"/>
                    </a:lnTo>
                    <a:lnTo>
                      <a:pt x="102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0" name=""/>
              <p:cNvSpPr/>
              <p:nvPr/>
            </p:nvSpPr>
            <p:spPr>
              <a:xfrm>
                <a:off x="6102720" y="4486320"/>
                <a:ext cx="424440" cy="56880"/>
              </a:xfrm>
              <a:custGeom>
                <a:avLst/>
                <a:gdLst/>
                <a:ahLst/>
                <a:rect l="l" t="t" r="r" b="b"/>
                <a:pathLst>
                  <a:path w="186" h="36">
                    <a:moveTo>
                      <a:pt x="0" y="36"/>
                    </a:moveTo>
                    <a:lnTo>
                      <a:pt x="84" y="30"/>
                    </a:lnTo>
                    <a:lnTo>
                      <a:pt x="186" y="0"/>
                    </a:lnTo>
                    <a:lnTo>
                      <a:pt x="102" y="6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080" bIns="10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1" name=""/>
              <p:cNvSpPr/>
              <p:nvPr/>
            </p:nvSpPr>
            <p:spPr>
              <a:xfrm>
                <a:off x="2854080" y="3922560"/>
                <a:ext cx="314640" cy="171360"/>
              </a:xfrm>
              <a:custGeom>
                <a:avLst/>
                <a:gdLst/>
                <a:ahLst/>
                <a:rect l="l" t="t" r="r" b="b"/>
                <a:pathLst>
                  <a:path w="138" h="108">
                    <a:moveTo>
                      <a:pt x="0" y="24"/>
                    </a:moveTo>
                    <a:lnTo>
                      <a:pt x="48" y="108"/>
                    </a:lnTo>
                    <a:lnTo>
                      <a:pt x="138" y="90"/>
                    </a:lnTo>
                    <a:lnTo>
                      <a:pt x="90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2" name=""/>
              <p:cNvSpPr/>
              <p:nvPr/>
            </p:nvSpPr>
            <p:spPr>
              <a:xfrm>
                <a:off x="2990520" y="4181400"/>
                <a:ext cx="164520" cy="523800"/>
              </a:xfrm>
              <a:custGeom>
                <a:avLst/>
                <a:gdLst/>
                <a:ahLst/>
                <a:rect l="l" t="t" r="r" b="b"/>
                <a:pathLst>
                  <a:path w="72" h="330">
                    <a:moveTo>
                      <a:pt x="42" y="330"/>
                    </a:moveTo>
                    <a:lnTo>
                      <a:pt x="42" y="330"/>
                    </a:lnTo>
                    <a:lnTo>
                      <a:pt x="0" y="12"/>
                    </a:lnTo>
                    <a:lnTo>
                      <a:pt x="72" y="0"/>
                    </a:lnTo>
                    <a:lnTo>
                      <a:pt x="42" y="330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3" name=""/>
              <p:cNvSpPr/>
              <p:nvPr/>
            </p:nvSpPr>
            <p:spPr>
              <a:xfrm flipH="1" flipV="1">
                <a:off x="2990160" y="4200480"/>
                <a:ext cx="96120" cy="504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4" name=""/>
              <p:cNvSpPr/>
              <p:nvPr/>
            </p:nvSpPr>
            <p:spPr>
              <a:xfrm flipV="1">
                <a:off x="2990520" y="4181040"/>
                <a:ext cx="1645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5" name=""/>
              <p:cNvSpPr/>
              <p:nvPr/>
            </p:nvSpPr>
            <p:spPr>
              <a:xfrm>
                <a:off x="2963160" y="4065480"/>
                <a:ext cx="205200" cy="135000"/>
              </a:xfrm>
              <a:custGeom>
                <a:avLst/>
                <a:gdLst/>
                <a:ahLst/>
                <a:rect l="l" t="t" r="r" b="b"/>
                <a:pathLst>
                  <a:path w="90" h="85">
                    <a:moveTo>
                      <a:pt x="84" y="73"/>
                    </a:moveTo>
                    <a:lnTo>
                      <a:pt x="12" y="85"/>
                    </a:lnTo>
                    <a:lnTo>
                      <a:pt x="0" y="18"/>
                    </a:lnTo>
                    <a:lnTo>
                      <a:pt x="90" y="0"/>
                    </a:lnTo>
                    <a:lnTo>
                      <a:pt x="90" y="0"/>
                    </a:lnTo>
                    <a:lnTo>
                      <a:pt x="84" y="73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6" name=""/>
              <p:cNvSpPr/>
              <p:nvPr/>
            </p:nvSpPr>
            <p:spPr>
              <a:xfrm flipH="1">
                <a:off x="2990160" y="4181400"/>
                <a:ext cx="1645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7" name=""/>
              <p:cNvSpPr/>
              <p:nvPr/>
            </p:nvSpPr>
            <p:spPr>
              <a:xfrm flipH="1" flipV="1">
                <a:off x="2963160" y="4093920"/>
                <a:ext cx="27360" cy="1065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8" name=""/>
              <p:cNvSpPr/>
              <p:nvPr/>
            </p:nvSpPr>
            <p:spPr>
              <a:xfrm flipV="1">
                <a:off x="2963160" y="4065120"/>
                <a:ext cx="20520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9" name=""/>
              <p:cNvSpPr/>
              <p:nvPr/>
            </p:nvSpPr>
            <p:spPr>
              <a:xfrm>
                <a:off x="3087000" y="4171680"/>
                <a:ext cx="204840" cy="533520"/>
              </a:xfrm>
              <a:custGeom>
                <a:avLst/>
                <a:gdLst/>
                <a:ahLst/>
                <a:rect l="l" t="t" r="r" b="b"/>
                <a:pathLst>
                  <a:path w="90" h="336">
                    <a:moveTo>
                      <a:pt x="90" y="336"/>
                    </a:moveTo>
                    <a:lnTo>
                      <a:pt x="90" y="336"/>
                    </a:lnTo>
                    <a:lnTo>
                      <a:pt x="0" y="336"/>
                    </a:lnTo>
                    <a:lnTo>
                      <a:pt x="30" y="6"/>
                    </a:lnTo>
                    <a:lnTo>
                      <a:pt x="42" y="0"/>
                    </a:lnTo>
                    <a:lnTo>
                      <a:pt x="90" y="336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0" name=""/>
              <p:cNvSpPr/>
              <p:nvPr/>
            </p:nvSpPr>
            <p:spPr>
              <a:xfrm flipH="1">
                <a:off x="3086640" y="4705200"/>
                <a:ext cx="20484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1" name=""/>
              <p:cNvSpPr/>
              <p:nvPr/>
            </p:nvSpPr>
            <p:spPr>
              <a:xfrm flipV="1">
                <a:off x="3155400" y="4171320"/>
                <a:ext cx="2736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2" name=""/>
              <p:cNvSpPr/>
              <p:nvPr/>
            </p:nvSpPr>
            <p:spPr>
              <a:xfrm>
                <a:off x="3182760" y="4171680"/>
                <a:ext cx="109080" cy="533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3" name=""/>
              <p:cNvSpPr/>
              <p:nvPr/>
            </p:nvSpPr>
            <p:spPr>
              <a:xfrm>
                <a:off x="3155400" y="4065480"/>
                <a:ext cx="27360" cy="115920"/>
              </a:xfrm>
              <a:custGeom>
                <a:avLst/>
                <a:gdLst/>
                <a:ahLst/>
                <a:rect l="l" t="t" r="r" b="b"/>
                <a:pathLst>
                  <a:path w="12" h="73">
                    <a:moveTo>
                      <a:pt x="12" y="67"/>
                    </a:moveTo>
                    <a:lnTo>
                      <a:pt x="0" y="73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12" y="67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4" name=""/>
              <p:cNvSpPr/>
              <p:nvPr/>
            </p:nvSpPr>
            <p:spPr>
              <a:xfrm flipH="1">
                <a:off x="3155400" y="4171680"/>
                <a:ext cx="2736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5" name=""/>
              <p:cNvSpPr/>
              <p:nvPr/>
            </p:nvSpPr>
            <p:spPr>
              <a:xfrm>
                <a:off x="3168720" y="4065480"/>
                <a:ext cx="13680" cy="106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6" name=""/>
              <p:cNvSpPr/>
              <p:nvPr/>
            </p:nvSpPr>
            <p:spPr>
              <a:xfrm>
                <a:off x="3087000" y="4248000"/>
                <a:ext cx="301320" cy="457200"/>
              </a:xfrm>
              <a:custGeom>
                <a:avLst/>
                <a:gdLst/>
                <a:ahLst/>
                <a:rect l="l" t="t" r="r" b="b"/>
                <a:pathLst>
                  <a:path w="132" h="288">
                    <a:moveTo>
                      <a:pt x="90" y="288"/>
                    </a:moveTo>
                    <a:lnTo>
                      <a:pt x="90" y="288"/>
                    </a:lnTo>
                    <a:lnTo>
                      <a:pt x="0" y="288"/>
                    </a:lnTo>
                    <a:lnTo>
                      <a:pt x="126" y="0"/>
                    </a:lnTo>
                    <a:lnTo>
                      <a:pt x="132" y="0"/>
                    </a:lnTo>
                    <a:lnTo>
                      <a:pt x="90" y="288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7" name=""/>
              <p:cNvSpPr/>
              <p:nvPr/>
            </p:nvSpPr>
            <p:spPr>
              <a:xfrm flipH="1">
                <a:off x="3086640" y="4705200"/>
                <a:ext cx="20484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8" name=""/>
              <p:cNvSpPr/>
              <p:nvPr/>
            </p:nvSpPr>
            <p:spPr>
              <a:xfrm>
                <a:off x="3374280" y="4248000"/>
                <a:ext cx="1368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609" name=""/>
            <p:cNvGrpSpPr/>
            <p:nvPr/>
          </p:nvGrpSpPr>
          <p:grpSpPr>
            <a:xfrm>
              <a:off x="2648520" y="2969640"/>
              <a:ext cx="3645720" cy="1764000"/>
              <a:chOff x="2648520" y="2969640"/>
              <a:chExt cx="3645720" cy="1764000"/>
            </a:xfrm>
          </p:grpSpPr>
          <p:sp>
            <p:nvSpPr>
              <p:cNvPr id="2610" name=""/>
              <p:cNvSpPr/>
              <p:nvPr/>
            </p:nvSpPr>
            <p:spPr>
              <a:xfrm flipH="1">
                <a:off x="3291480" y="4248000"/>
                <a:ext cx="96120" cy="457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1" name=""/>
              <p:cNvSpPr/>
              <p:nvPr/>
            </p:nvSpPr>
            <p:spPr>
              <a:xfrm>
                <a:off x="3374280" y="4209840"/>
                <a:ext cx="13680" cy="38160"/>
              </a:xfrm>
              <a:custGeom>
                <a:avLst/>
                <a:gdLst/>
                <a:ahLst/>
                <a:rect l="l" t="t" r="r" b="b"/>
                <a:pathLst>
                  <a:path w="6" h="24">
                    <a:moveTo>
                      <a:pt x="6" y="24"/>
                    </a:moveTo>
                    <a:lnTo>
                      <a:pt x="0" y="24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2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2" name=""/>
              <p:cNvSpPr/>
              <p:nvPr/>
            </p:nvSpPr>
            <p:spPr>
              <a:xfrm flipH="1">
                <a:off x="3374280" y="4248000"/>
                <a:ext cx="1368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3" name=""/>
              <p:cNvSpPr/>
              <p:nvPr/>
            </p:nvSpPr>
            <p:spPr>
              <a:xfrm>
                <a:off x="3388320" y="4209840"/>
                <a:ext cx="180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4" name=""/>
              <p:cNvSpPr/>
              <p:nvPr/>
            </p:nvSpPr>
            <p:spPr>
              <a:xfrm>
                <a:off x="3087000" y="4248000"/>
                <a:ext cx="287280" cy="457200"/>
              </a:xfrm>
              <a:custGeom>
                <a:avLst/>
                <a:gdLst/>
                <a:ahLst/>
                <a:rect l="l" t="t" r="r" b="b"/>
                <a:pathLst>
                  <a:path w="126" h="288">
                    <a:moveTo>
                      <a:pt x="0" y="288"/>
                    </a:moveTo>
                    <a:lnTo>
                      <a:pt x="0" y="288"/>
                    </a:lnTo>
                    <a:lnTo>
                      <a:pt x="42" y="18"/>
                    </a:lnTo>
                    <a:lnTo>
                      <a:pt x="126" y="0"/>
                    </a:lnTo>
                    <a:lnTo>
                      <a:pt x="0" y="288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5" name=""/>
              <p:cNvSpPr/>
              <p:nvPr/>
            </p:nvSpPr>
            <p:spPr>
              <a:xfrm flipV="1">
                <a:off x="3087000" y="4276080"/>
                <a:ext cx="95760" cy="428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6" name=""/>
              <p:cNvSpPr/>
              <p:nvPr/>
            </p:nvSpPr>
            <p:spPr>
              <a:xfrm flipV="1">
                <a:off x="3182760" y="4247640"/>
                <a:ext cx="19152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7" name=""/>
              <p:cNvSpPr/>
              <p:nvPr/>
            </p:nvSpPr>
            <p:spPr>
              <a:xfrm>
                <a:off x="3182760" y="4209840"/>
                <a:ext cx="205200" cy="66600"/>
              </a:xfrm>
              <a:custGeom>
                <a:avLst/>
                <a:gdLst/>
                <a:ahLst/>
                <a:rect l="l" t="t" r="r" b="b"/>
                <a:pathLst>
                  <a:path w="90" h="42">
                    <a:moveTo>
                      <a:pt x="84" y="24"/>
                    </a:moveTo>
                    <a:lnTo>
                      <a:pt x="0" y="42"/>
                    </a:lnTo>
                    <a:lnTo>
                      <a:pt x="0" y="18"/>
                    </a:lnTo>
                    <a:lnTo>
                      <a:pt x="90" y="0"/>
                    </a:lnTo>
                    <a:lnTo>
                      <a:pt x="90" y="0"/>
                    </a:lnTo>
                    <a:lnTo>
                      <a:pt x="84" y="2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8" name=""/>
              <p:cNvSpPr/>
              <p:nvPr/>
            </p:nvSpPr>
            <p:spPr>
              <a:xfrm flipH="1">
                <a:off x="3182760" y="4248000"/>
                <a:ext cx="19152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9" name=""/>
              <p:cNvSpPr/>
              <p:nvPr/>
            </p:nvSpPr>
            <p:spPr>
              <a:xfrm flipV="1">
                <a:off x="3182760" y="4238280"/>
                <a:ext cx="1800" cy="37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0" name=""/>
              <p:cNvSpPr/>
              <p:nvPr/>
            </p:nvSpPr>
            <p:spPr>
              <a:xfrm flipV="1">
                <a:off x="3182760" y="4209840"/>
                <a:ext cx="20520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1" name=""/>
              <p:cNvSpPr/>
              <p:nvPr/>
            </p:nvSpPr>
            <p:spPr>
              <a:xfrm>
                <a:off x="3182760" y="4171680"/>
                <a:ext cx="328680" cy="66960"/>
              </a:xfrm>
              <a:custGeom>
                <a:avLst/>
                <a:gdLst/>
                <a:ahLst/>
                <a:rect l="l" t="t" r="r" b="b"/>
                <a:pathLst>
                  <a:path w="144" h="42">
                    <a:moveTo>
                      <a:pt x="0" y="42"/>
                    </a:moveTo>
                    <a:lnTo>
                      <a:pt x="54" y="18"/>
                    </a:lnTo>
                    <a:lnTo>
                      <a:pt x="144" y="0"/>
                    </a:lnTo>
                    <a:lnTo>
                      <a:pt x="90" y="24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160" bIns="20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2" name=""/>
              <p:cNvSpPr/>
              <p:nvPr/>
            </p:nvSpPr>
            <p:spPr>
              <a:xfrm>
                <a:off x="3305880" y="4065480"/>
                <a:ext cx="314640" cy="135000"/>
              </a:xfrm>
              <a:custGeom>
                <a:avLst/>
                <a:gdLst/>
                <a:ahLst/>
                <a:rect l="l" t="t" r="r" b="b"/>
                <a:pathLst>
                  <a:path w="138" h="85">
                    <a:moveTo>
                      <a:pt x="0" y="85"/>
                    </a:moveTo>
                    <a:lnTo>
                      <a:pt x="48" y="24"/>
                    </a:lnTo>
                    <a:lnTo>
                      <a:pt x="138" y="0"/>
                    </a:lnTo>
                    <a:lnTo>
                      <a:pt x="90" y="67"/>
                    </a:lnTo>
                    <a:lnTo>
                      <a:pt x="0" y="85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3" name=""/>
              <p:cNvSpPr/>
              <p:nvPr/>
            </p:nvSpPr>
            <p:spPr>
              <a:xfrm>
                <a:off x="3415680" y="3979800"/>
                <a:ext cx="328680" cy="123840"/>
              </a:xfrm>
              <a:custGeom>
                <a:avLst/>
                <a:gdLst/>
                <a:ahLst/>
                <a:rect l="l" t="t" r="r" b="b"/>
                <a:pathLst>
                  <a:path w="144" h="78">
                    <a:moveTo>
                      <a:pt x="0" y="78"/>
                    </a:moveTo>
                    <a:lnTo>
                      <a:pt x="48" y="30"/>
                    </a:lnTo>
                    <a:lnTo>
                      <a:pt x="144" y="0"/>
                    </a:lnTo>
                    <a:lnTo>
                      <a:pt x="90" y="54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4" name=""/>
              <p:cNvSpPr/>
              <p:nvPr/>
            </p:nvSpPr>
            <p:spPr>
              <a:xfrm>
                <a:off x="3524760" y="3846240"/>
                <a:ext cx="219240" cy="181080"/>
              </a:xfrm>
              <a:custGeom>
                <a:avLst/>
                <a:gdLst/>
                <a:ahLst/>
                <a:rect l="l" t="t" r="r" b="b"/>
                <a:pathLst>
                  <a:path w="96" h="114">
                    <a:moveTo>
                      <a:pt x="0" y="114"/>
                    </a:moveTo>
                    <a:lnTo>
                      <a:pt x="0" y="114"/>
                    </a:lnTo>
                    <a:lnTo>
                      <a:pt x="96" y="84"/>
                    </a:lnTo>
                    <a:lnTo>
                      <a:pt x="90" y="0"/>
                    </a:lnTo>
                    <a:lnTo>
                      <a:pt x="12" y="12"/>
                    </a:lnTo>
                    <a:lnTo>
                      <a:pt x="0" y="11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5" name=""/>
              <p:cNvSpPr/>
              <p:nvPr/>
            </p:nvSpPr>
            <p:spPr>
              <a:xfrm flipV="1">
                <a:off x="3524760" y="3979800"/>
                <a:ext cx="21924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6" name=""/>
              <p:cNvSpPr/>
              <p:nvPr/>
            </p:nvSpPr>
            <p:spPr>
              <a:xfrm flipH="1">
                <a:off x="3552480" y="3846240"/>
                <a:ext cx="1778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7" name=""/>
              <p:cNvSpPr/>
              <p:nvPr/>
            </p:nvSpPr>
            <p:spPr>
              <a:xfrm flipH="1">
                <a:off x="3524760" y="3865320"/>
                <a:ext cx="27360" cy="1620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8" name=""/>
              <p:cNvSpPr/>
              <p:nvPr/>
            </p:nvSpPr>
            <p:spPr>
              <a:xfrm>
                <a:off x="3552480" y="3313080"/>
                <a:ext cx="177840" cy="552240"/>
              </a:xfrm>
              <a:custGeom>
                <a:avLst/>
                <a:gdLst/>
                <a:ahLst/>
                <a:rect l="l" t="t" r="r" b="b"/>
                <a:pathLst>
                  <a:path w="78" h="348">
                    <a:moveTo>
                      <a:pt x="0" y="348"/>
                    </a:moveTo>
                    <a:lnTo>
                      <a:pt x="78" y="336"/>
                    </a:lnTo>
                    <a:lnTo>
                      <a:pt x="54" y="0"/>
                    </a:lnTo>
                    <a:lnTo>
                      <a:pt x="24" y="6"/>
                    </a:lnTo>
                    <a:lnTo>
                      <a:pt x="0" y="34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9" name=""/>
              <p:cNvSpPr/>
              <p:nvPr/>
            </p:nvSpPr>
            <p:spPr>
              <a:xfrm flipV="1">
                <a:off x="3552480" y="3845880"/>
                <a:ext cx="1778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0" name=""/>
              <p:cNvSpPr/>
              <p:nvPr/>
            </p:nvSpPr>
            <p:spPr>
              <a:xfrm flipH="1">
                <a:off x="3606840" y="3313080"/>
                <a:ext cx="6804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1" name=""/>
              <p:cNvSpPr/>
              <p:nvPr/>
            </p:nvSpPr>
            <p:spPr>
              <a:xfrm flipH="1">
                <a:off x="3552480" y="3322440"/>
                <a:ext cx="54720" cy="542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2" name=""/>
              <p:cNvSpPr/>
              <p:nvPr/>
            </p:nvSpPr>
            <p:spPr>
              <a:xfrm>
                <a:off x="3607200" y="3017880"/>
                <a:ext cx="68040" cy="304560"/>
              </a:xfrm>
              <a:custGeom>
                <a:avLst/>
                <a:gdLst/>
                <a:ahLst/>
                <a:rect l="l" t="t" r="r" b="b"/>
                <a:pathLst>
                  <a:path w="30" h="192">
                    <a:moveTo>
                      <a:pt x="0" y="192"/>
                    </a:moveTo>
                    <a:lnTo>
                      <a:pt x="30" y="186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0" y="19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3" name=""/>
              <p:cNvSpPr/>
              <p:nvPr/>
            </p:nvSpPr>
            <p:spPr>
              <a:xfrm flipV="1">
                <a:off x="3607200" y="3313080"/>
                <a:ext cx="6804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4" name=""/>
              <p:cNvSpPr/>
              <p:nvPr/>
            </p:nvSpPr>
            <p:spPr>
              <a:xfrm flipH="1">
                <a:off x="3607200" y="3017880"/>
                <a:ext cx="27360" cy="3045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5" name=""/>
              <p:cNvSpPr/>
              <p:nvPr/>
            </p:nvSpPr>
            <p:spPr>
              <a:xfrm>
                <a:off x="3730320" y="3846240"/>
                <a:ext cx="27360" cy="133560"/>
              </a:xfrm>
              <a:custGeom>
                <a:avLst/>
                <a:gdLst/>
                <a:ahLst/>
                <a:rect l="l" t="t" r="r" b="b"/>
                <a:pathLst>
                  <a:path w="12" h="84">
                    <a:moveTo>
                      <a:pt x="6" y="84"/>
                    </a:moveTo>
                    <a:lnTo>
                      <a:pt x="6" y="8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" y="8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6" name=""/>
              <p:cNvSpPr/>
              <p:nvPr/>
            </p:nvSpPr>
            <p:spPr>
              <a:xfrm flipV="1">
                <a:off x="3744360" y="3845880"/>
                <a:ext cx="13320" cy="1335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7" name=""/>
              <p:cNvSpPr/>
              <p:nvPr/>
            </p:nvSpPr>
            <p:spPr>
              <a:xfrm flipH="1">
                <a:off x="3730320" y="3846240"/>
                <a:ext cx="2736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8" name=""/>
              <p:cNvSpPr/>
              <p:nvPr/>
            </p:nvSpPr>
            <p:spPr>
              <a:xfrm>
                <a:off x="3675600" y="3303360"/>
                <a:ext cx="177840" cy="542880"/>
              </a:xfrm>
              <a:custGeom>
                <a:avLst/>
                <a:gdLst/>
                <a:ahLst/>
                <a:rect l="l" t="t" r="r" b="b"/>
                <a:pathLst>
                  <a:path w="78" h="342">
                    <a:moveTo>
                      <a:pt x="24" y="342"/>
                    </a:moveTo>
                    <a:lnTo>
                      <a:pt x="36" y="342"/>
                    </a:lnTo>
                    <a:lnTo>
                      <a:pt x="78" y="0"/>
                    </a:lnTo>
                    <a:lnTo>
                      <a:pt x="0" y="6"/>
                    </a:lnTo>
                    <a:lnTo>
                      <a:pt x="24" y="34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9" name=""/>
              <p:cNvSpPr/>
              <p:nvPr/>
            </p:nvSpPr>
            <p:spPr>
              <a:xfrm>
                <a:off x="3730320" y="3846240"/>
                <a:ext cx="2736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0" name=""/>
              <p:cNvSpPr/>
              <p:nvPr/>
            </p:nvSpPr>
            <p:spPr>
              <a:xfrm flipV="1">
                <a:off x="3757680" y="3303360"/>
                <a:ext cx="95760" cy="542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1" name=""/>
              <p:cNvSpPr/>
              <p:nvPr/>
            </p:nvSpPr>
            <p:spPr>
              <a:xfrm flipH="1">
                <a:off x="3675600" y="3303360"/>
                <a:ext cx="17784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2" name=""/>
              <p:cNvSpPr/>
              <p:nvPr/>
            </p:nvSpPr>
            <p:spPr>
              <a:xfrm>
                <a:off x="3634560" y="3017880"/>
                <a:ext cx="218880" cy="295200"/>
              </a:xfrm>
              <a:custGeom>
                <a:avLst/>
                <a:gdLst/>
                <a:ahLst/>
                <a:rect l="l" t="t" r="r" b="b"/>
                <a:pathLst>
                  <a:path w="96" h="186">
                    <a:moveTo>
                      <a:pt x="18" y="186"/>
                    </a:moveTo>
                    <a:lnTo>
                      <a:pt x="96" y="180"/>
                    </a:lnTo>
                    <a:lnTo>
                      <a:pt x="96" y="15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8" y="18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3" name=""/>
              <p:cNvSpPr/>
              <p:nvPr/>
            </p:nvSpPr>
            <p:spPr>
              <a:xfrm flipV="1">
                <a:off x="3675600" y="3303000"/>
                <a:ext cx="17784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4" name=""/>
              <p:cNvSpPr/>
              <p:nvPr/>
            </p:nvSpPr>
            <p:spPr>
              <a:xfrm flipV="1">
                <a:off x="3853800" y="3255840"/>
                <a:ext cx="2520" cy="47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5" name=""/>
              <p:cNvSpPr/>
              <p:nvPr/>
            </p:nvSpPr>
            <p:spPr>
              <a:xfrm flipH="1" flipV="1">
                <a:off x="3634560" y="3017520"/>
                <a:ext cx="218880" cy="237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6" name=""/>
              <p:cNvSpPr/>
              <p:nvPr/>
            </p:nvSpPr>
            <p:spPr>
              <a:xfrm>
                <a:off x="3798720" y="3313080"/>
                <a:ext cx="191880" cy="390600"/>
              </a:xfrm>
              <a:custGeom>
                <a:avLst/>
                <a:gdLst/>
                <a:ahLst/>
                <a:rect l="l" t="t" r="r" b="b"/>
                <a:pathLst>
                  <a:path w="84" h="246">
                    <a:moveTo>
                      <a:pt x="84" y="246"/>
                    </a:moveTo>
                    <a:lnTo>
                      <a:pt x="84" y="246"/>
                    </a:lnTo>
                    <a:lnTo>
                      <a:pt x="36" y="0"/>
                    </a:lnTo>
                    <a:lnTo>
                      <a:pt x="0" y="18"/>
                    </a:lnTo>
                    <a:lnTo>
                      <a:pt x="84" y="24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7" name=""/>
              <p:cNvSpPr/>
              <p:nvPr/>
            </p:nvSpPr>
            <p:spPr>
              <a:xfrm flipH="1" flipV="1">
                <a:off x="3881160" y="3312720"/>
                <a:ext cx="109440" cy="390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8" name=""/>
              <p:cNvSpPr/>
              <p:nvPr/>
            </p:nvSpPr>
            <p:spPr>
              <a:xfrm flipH="1">
                <a:off x="3798720" y="3313080"/>
                <a:ext cx="820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9" name=""/>
              <p:cNvSpPr/>
              <p:nvPr/>
            </p:nvSpPr>
            <p:spPr>
              <a:xfrm>
                <a:off x="3634560" y="3017880"/>
                <a:ext cx="246240" cy="323640"/>
              </a:xfrm>
              <a:custGeom>
                <a:avLst/>
                <a:gdLst/>
                <a:ahLst/>
                <a:rect l="l" t="t" r="r" b="b"/>
                <a:pathLst>
                  <a:path w="108" h="204">
                    <a:moveTo>
                      <a:pt x="72" y="204"/>
                    </a:moveTo>
                    <a:lnTo>
                      <a:pt x="108" y="186"/>
                    </a:lnTo>
                    <a:lnTo>
                      <a:pt x="96" y="15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72" y="204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0" name=""/>
              <p:cNvSpPr/>
              <p:nvPr/>
            </p:nvSpPr>
            <p:spPr>
              <a:xfrm flipV="1">
                <a:off x="3798720" y="3312720"/>
                <a:ext cx="820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1" name=""/>
              <p:cNvSpPr/>
              <p:nvPr/>
            </p:nvSpPr>
            <p:spPr>
              <a:xfrm flipH="1" flipV="1">
                <a:off x="3853800" y="3255480"/>
                <a:ext cx="2736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2" name=""/>
              <p:cNvSpPr/>
              <p:nvPr/>
            </p:nvSpPr>
            <p:spPr>
              <a:xfrm flipH="1" flipV="1">
                <a:off x="3634560" y="3017520"/>
                <a:ext cx="218880" cy="237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3" name=""/>
              <p:cNvSpPr/>
              <p:nvPr/>
            </p:nvSpPr>
            <p:spPr>
              <a:xfrm>
                <a:off x="3702960" y="3341520"/>
                <a:ext cx="287640" cy="362160"/>
              </a:xfrm>
              <a:custGeom>
                <a:avLst/>
                <a:gdLst/>
                <a:ahLst/>
                <a:rect l="l" t="t" r="r" b="b"/>
                <a:pathLst>
                  <a:path w="126" h="228">
                    <a:moveTo>
                      <a:pt x="126" y="228"/>
                    </a:moveTo>
                    <a:lnTo>
                      <a:pt x="126" y="228"/>
                    </a:lnTo>
                    <a:lnTo>
                      <a:pt x="30" y="198"/>
                    </a:lnTo>
                    <a:lnTo>
                      <a:pt x="0" y="6"/>
                    </a:lnTo>
                    <a:lnTo>
                      <a:pt x="42" y="0"/>
                    </a:lnTo>
                    <a:lnTo>
                      <a:pt x="126" y="22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4" name=""/>
              <p:cNvSpPr/>
              <p:nvPr/>
            </p:nvSpPr>
            <p:spPr>
              <a:xfrm flipH="1" flipV="1">
                <a:off x="3771000" y="3655440"/>
                <a:ext cx="219240" cy="47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5" name=""/>
              <p:cNvSpPr/>
              <p:nvPr/>
            </p:nvSpPr>
            <p:spPr>
              <a:xfrm flipH="1" flipV="1">
                <a:off x="3702600" y="3351240"/>
                <a:ext cx="68040" cy="3045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6" name=""/>
              <p:cNvSpPr/>
              <p:nvPr/>
            </p:nvSpPr>
            <p:spPr>
              <a:xfrm flipV="1">
                <a:off x="3702960" y="3341160"/>
                <a:ext cx="9576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7" name=""/>
              <p:cNvSpPr/>
              <p:nvPr/>
            </p:nvSpPr>
            <p:spPr>
              <a:xfrm>
                <a:off x="3634560" y="3017880"/>
                <a:ext cx="163800" cy="333360"/>
              </a:xfrm>
              <a:custGeom>
                <a:avLst/>
                <a:gdLst/>
                <a:ahLst/>
                <a:rect l="l" t="t" r="r" b="b"/>
                <a:pathLst>
                  <a:path w="72" h="210">
                    <a:moveTo>
                      <a:pt x="72" y="204"/>
                    </a:moveTo>
                    <a:lnTo>
                      <a:pt x="30" y="21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72" y="204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8" name=""/>
              <p:cNvSpPr/>
              <p:nvPr/>
            </p:nvSpPr>
            <p:spPr>
              <a:xfrm flipH="1">
                <a:off x="3702960" y="3341520"/>
                <a:ext cx="9576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9" name=""/>
              <p:cNvSpPr/>
              <p:nvPr/>
            </p:nvSpPr>
            <p:spPr>
              <a:xfrm flipH="1" flipV="1">
                <a:off x="3634200" y="3017880"/>
                <a:ext cx="68040" cy="333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0" name=""/>
              <p:cNvSpPr/>
              <p:nvPr/>
            </p:nvSpPr>
            <p:spPr>
              <a:xfrm>
                <a:off x="3771360" y="3484440"/>
                <a:ext cx="342720" cy="219240"/>
              </a:xfrm>
              <a:custGeom>
                <a:avLst/>
                <a:gdLst/>
                <a:ahLst/>
                <a:rect l="l" t="t" r="r" b="b"/>
                <a:pathLst>
                  <a:path w="150" h="138">
                    <a:moveTo>
                      <a:pt x="0" y="108"/>
                    </a:moveTo>
                    <a:lnTo>
                      <a:pt x="54" y="0"/>
                    </a:lnTo>
                    <a:lnTo>
                      <a:pt x="150" y="78"/>
                    </a:lnTo>
                    <a:lnTo>
                      <a:pt x="96" y="138"/>
                    </a:lnTo>
                    <a:lnTo>
                      <a:pt x="0" y="108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1" name=""/>
              <p:cNvSpPr/>
              <p:nvPr/>
            </p:nvSpPr>
            <p:spPr>
              <a:xfrm>
                <a:off x="3895200" y="3484440"/>
                <a:ext cx="358200" cy="495360"/>
              </a:xfrm>
              <a:custGeom>
                <a:avLst/>
                <a:gdLst/>
                <a:ahLst/>
                <a:rect l="l" t="t" r="r" b="b"/>
                <a:pathLst>
                  <a:path w="157" h="312">
                    <a:moveTo>
                      <a:pt x="0" y="0"/>
                    </a:moveTo>
                    <a:lnTo>
                      <a:pt x="60" y="312"/>
                    </a:lnTo>
                    <a:lnTo>
                      <a:pt x="157" y="192"/>
                    </a:lnTo>
                    <a:lnTo>
                      <a:pt x="96" y="7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2" name=""/>
              <p:cNvSpPr/>
              <p:nvPr/>
            </p:nvSpPr>
            <p:spPr>
              <a:xfrm>
                <a:off x="4031640" y="3456000"/>
                <a:ext cx="221400" cy="523800"/>
              </a:xfrm>
              <a:custGeom>
                <a:avLst/>
                <a:gdLst/>
                <a:ahLst/>
                <a:rect l="l" t="t" r="r" b="b"/>
                <a:pathLst>
                  <a:path w="97" h="330">
                    <a:moveTo>
                      <a:pt x="0" y="330"/>
                    </a:moveTo>
                    <a:lnTo>
                      <a:pt x="0" y="330"/>
                    </a:lnTo>
                    <a:lnTo>
                      <a:pt x="97" y="210"/>
                    </a:lnTo>
                    <a:lnTo>
                      <a:pt x="73" y="0"/>
                    </a:lnTo>
                    <a:lnTo>
                      <a:pt x="42" y="12"/>
                    </a:lnTo>
                    <a:lnTo>
                      <a:pt x="0" y="33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3" name=""/>
              <p:cNvSpPr/>
              <p:nvPr/>
            </p:nvSpPr>
            <p:spPr>
              <a:xfrm flipV="1">
                <a:off x="4031640" y="3789000"/>
                <a:ext cx="221400" cy="190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4" name=""/>
              <p:cNvSpPr/>
              <p:nvPr/>
            </p:nvSpPr>
            <p:spPr>
              <a:xfrm flipH="1">
                <a:off x="4127040" y="3456000"/>
                <a:ext cx="709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5" name=""/>
              <p:cNvSpPr/>
              <p:nvPr/>
            </p:nvSpPr>
            <p:spPr>
              <a:xfrm flipH="1">
                <a:off x="4031640" y="3475080"/>
                <a:ext cx="95760" cy="504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6" name=""/>
              <p:cNvSpPr/>
              <p:nvPr/>
            </p:nvSpPr>
            <p:spPr>
              <a:xfrm>
                <a:off x="4127400" y="3265200"/>
                <a:ext cx="70920" cy="209880"/>
              </a:xfrm>
              <a:custGeom>
                <a:avLst/>
                <a:gdLst/>
                <a:ahLst/>
                <a:rect l="l" t="t" r="r" b="b"/>
                <a:pathLst>
                  <a:path w="31" h="132">
                    <a:moveTo>
                      <a:pt x="0" y="132"/>
                    </a:moveTo>
                    <a:lnTo>
                      <a:pt x="31" y="120"/>
                    </a:lnTo>
                    <a:lnTo>
                      <a:pt x="19" y="0"/>
                    </a:lnTo>
                    <a:lnTo>
                      <a:pt x="19" y="0"/>
                    </a:lnTo>
                    <a:lnTo>
                      <a:pt x="0" y="13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7" name=""/>
              <p:cNvSpPr/>
              <p:nvPr/>
            </p:nvSpPr>
            <p:spPr>
              <a:xfrm flipV="1">
                <a:off x="4127400" y="3455640"/>
                <a:ext cx="709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8" name=""/>
              <p:cNvSpPr/>
              <p:nvPr/>
            </p:nvSpPr>
            <p:spPr>
              <a:xfrm flipH="1">
                <a:off x="4127400" y="3265200"/>
                <a:ext cx="43200" cy="209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9" name=""/>
              <p:cNvSpPr/>
              <p:nvPr/>
            </p:nvSpPr>
            <p:spPr>
              <a:xfrm>
                <a:off x="4198320" y="3446280"/>
                <a:ext cx="137160" cy="343080"/>
              </a:xfrm>
              <a:custGeom>
                <a:avLst/>
                <a:gdLst/>
                <a:ahLst/>
                <a:rect l="l" t="t" r="r" b="b"/>
                <a:pathLst>
                  <a:path w="60" h="216">
                    <a:moveTo>
                      <a:pt x="24" y="216"/>
                    </a:moveTo>
                    <a:lnTo>
                      <a:pt x="24" y="216"/>
                    </a:lnTo>
                    <a:lnTo>
                      <a:pt x="0" y="6"/>
                    </a:lnTo>
                    <a:lnTo>
                      <a:pt x="60" y="0"/>
                    </a:lnTo>
                    <a:lnTo>
                      <a:pt x="24" y="21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0" name=""/>
              <p:cNvSpPr/>
              <p:nvPr/>
            </p:nvSpPr>
            <p:spPr>
              <a:xfrm flipV="1">
                <a:off x="4198320" y="3445920"/>
                <a:ext cx="13716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1" name=""/>
              <p:cNvSpPr/>
              <p:nvPr/>
            </p:nvSpPr>
            <p:spPr>
              <a:xfrm flipH="1">
                <a:off x="4253400" y="3446280"/>
                <a:ext cx="82080" cy="343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2" name=""/>
              <p:cNvSpPr/>
              <p:nvPr/>
            </p:nvSpPr>
            <p:spPr>
              <a:xfrm>
                <a:off x="4170960" y="3246480"/>
                <a:ext cx="219240" cy="209520"/>
              </a:xfrm>
              <a:custGeom>
                <a:avLst/>
                <a:gdLst/>
                <a:ahLst/>
                <a:rect l="l" t="t" r="r" b="b"/>
                <a:pathLst>
                  <a:path w="96" h="132">
                    <a:moveTo>
                      <a:pt x="72" y="126"/>
                    </a:moveTo>
                    <a:lnTo>
                      <a:pt x="12" y="132"/>
                    </a:lnTo>
                    <a:lnTo>
                      <a:pt x="0" y="12"/>
                    </a:lnTo>
                    <a:lnTo>
                      <a:pt x="96" y="0"/>
                    </a:lnTo>
                    <a:lnTo>
                      <a:pt x="96" y="0"/>
                    </a:lnTo>
                    <a:lnTo>
                      <a:pt x="72" y="12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3" name=""/>
              <p:cNvSpPr/>
              <p:nvPr/>
            </p:nvSpPr>
            <p:spPr>
              <a:xfrm flipH="1">
                <a:off x="4197960" y="3446280"/>
                <a:ext cx="13716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4" name=""/>
              <p:cNvSpPr/>
              <p:nvPr/>
            </p:nvSpPr>
            <p:spPr>
              <a:xfrm flipV="1">
                <a:off x="4170960" y="3246480"/>
                <a:ext cx="219240" cy="18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5" name=""/>
              <p:cNvSpPr/>
              <p:nvPr/>
            </p:nvSpPr>
            <p:spPr>
              <a:xfrm flipH="1">
                <a:off x="4335480" y="3246480"/>
                <a:ext cx="54720" cy="199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6" name=""/>
              <p:cNvSpPr/>
              <p:nvPr/>
            </p:nvSpPr>
            <p:spPr>
              <a:xfrm>
                <a:off x="4403880" y="3484440"/>
                <a:ext cx="123120" cy="133200"/>
              </a:xfrm>
              <a:custGeom>
                <a:avLst/>
                <a:gdLst/>
                <a:ahLst/>
                <a:rect l="l" t="t" r="r" b="b"/>
                <a:pathLst>
                  <a:path w="54" h="84">
                    <a:moveTo>
                      <a:pt x="54" y="84"/>
                    </a:moveTo>
                    <a:lnTo>
                      <a:pt x="54" y="84"/>
                    </a:lnTo>
                    <a:lnTo>
                      <a:pt x="0" y="6"/>
                    </a:lnTo>
                    <a:lnTo>
                      <a:pt x="36" y="0"/>
                    </a:lnTo>
                    <a:lnTo>
                      <a:pt x="54" y="84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7" name=""/>
              <p:cNvSpPr/>
              <p:nvPr/>
            </p:nvSpPr>
            <p:spPr>
              <a:xfrm flipV="1">
                <a:off x="4403880" y="3484440"/>
                <a:ext cx="820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8" name=""/>
              <p:cNvSpPr/>
              <p:nvPr/>
            </p:nvSpPr>
            <p:spPr>
              <a:xfrm>
                <a:off x="4486320" y="3484440"/>
                <a:ext cx="40680" cy="133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9" name=""/>
              <p:cNvSpPr/>
              <p:nvPr/>
            </p:nvSpPr>
            <p:spPr>
              <a:xfrm>
                <a:off x="4170960" y="3246480"/>
                <a:ext cx="315000" cy="247320"/>
              </a:xfrm>
              <a:custGeom>
                <a:avLst/>
                <a:gdLst/>
                <a:ahLst/>
                <a:rect l="l" t="t" r="r" b="b"/>
                <a:pathLst>
                  <a:path w="138" h="156">
                    <a:moveTo>
                      <a:pt x="138" y="150"/>
                    </a:moveTo>
                    <a:lnTo>
                      <a:pt x="102" y="156"/>
                    </a:lnTo>
                    <a:lnTo>
                      <a:pt x="0" y="12"/>
                    </a:lnTo>
                    <a:lnTo>
                      <a:pt x="96" y="0"/>
                    </a:lnTo>
                    <a:lnTo>
                      <a:pt x="96" y="0"/>
                    </a:lnTo>
                    <a:lnTo>
                      <a:pt x="138" y="15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0" name=""/>
              <p:cNvSpPr/>
              <p:nvPr/>
            </p:nvSpPr>
            <p:spPr>
              <a:xfrm flipH="1">
                <a:off x="4403880" y="3484440"/>
                <a:ext cx="820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1" name=""/>
              <p:cNvSpPr/>
              <p:nvPr/>
            </p:nvSpPr>
            <p:spPr>
              <a:xfrm flipV="1">
                <a:off x="4170960" y="3246480"/>
                <a:ext cx="219240" cy="18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2" name=""/>
              <p:cNvSpPr/>
              <p:nvPr/>
            </p:nvSpPr>
            <p:spPr>
              <a:xfrm>
                <a:off x="4390560" y="3246480"/>
                <a:ext cx="95760" cy="237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3" name=""/>
              <p:cNvSpPr/>
              <p:nvPr/>
            </p:nvSpPr>
            <p:spPr>
              <a:xfrm>
                <a:off x="4280760" y="4113000"/>
                <a:ext cx="95760" cy="249480"/>
              </a:xfrm>
              <a:custGeom>
                <a:avLst/>
                <a:gdLst/>
                <a:ahLst/>
                <a:rect l="l" t="t" r="r" b="b"/>
                <a:pathLst>
                  <a:path w="42" h="157">
                    <a:moveTo>
                      <a:pt x="12" y="157"/>
                    </a:moveTo>
                    <a:lnTo>
                      <a:pt x="12" y="157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2" y="157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4" name=""/>
              <p:cNvSpPr/>
              <p:nvPr/>
            </p:nvSpPr>
            <p:spPr>
              <a:xfrm flipV="1">
                <a:off x="4308120" y="4112640"/>
                <a:ext cx="68040" cy="249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5" name=""/>
              <p:cNvSpPr/>
              <p:nvPr/>
            </p:nvSpPr>
            <p:spPr>
              <a:xfrm flipH="1">
                <a:off x="4280760" y="4113000"/>
                <a:ext cx="9576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6" name=""/>
              <p:cNvSpPr/>
              <p:nvPr/>
            </p:nvSpPr>
            <p:spPr>
              <a:xfrm>
                <a:off x="4280760" y="4113000"/>
                <a:ext cx="27360" cy="249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7" name=""/>
              <p:cNvSpPr/>
              <p:nvPr/>
            </p:nvSpPr>
            <p:spPr>
              <a:xfrm>
                <a:off x="4198320" y="3493800"/>
                <a:ext cx="328680" cy="619200"/>
              </a:xfrm>
              <a:custGeom>
                <a:avLst/>
                <a:gdLst/>
                <a:ahLst/>
                <a:rect l="l" t="t" r="r" b="b"/>
                <a:pathLst>
                  <a:path w="144" h="390">
                    <a:moveTo>
                      <a:pt x="36" y="390"/>
                    </a:moveTo>
                    <a:lnTo>
                      <a:pt x="78" y="390"/>
                    </a:lnTo>
                    <a:lnTo>
                      <a:pt x="144" y="78"/>
                    </a:lnTo>
                    <a:lnTo>
                      <a:pt x="90" y="0"/>
                    </a:lnTo>
                    <a:lnTo>
                      <a:pt x="0" y="0"/>
                    </a:lnTo>
                    <a:lnTo>
                      <a:pt x="36" y="39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8" name=""/>
              <p:cNvSpPr/>
              <p:nvPr/>
            </p:nvSpPr>
            <p:spPr>
              <a:xfrm>
                <a:off x="4280760" y="4113000"/>
                <a:ext cx="9576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9" name=""/>
              <p:cNvSpPr/>
              <p:nvPr/>
            </p:nvSpPr>
            <p:spPr>
              <a:xfrm flipV="1">
                <a:off x="4376520" y="3617640"/>
                <a:ext cx="150480" cy="495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0" name=""/>
              <p:cNvSpPr/>
              <p:nvPr/>
            </p:nvSpPr>
            <p:spPr>
              <a:xfrm flipH="1">
                <a:off x="4198320" y="3493800"/>
                <a:ext cx="20520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1" name=""/>
              <p:cNvSpPr/>
              <p:nvPr/>
            </p:nvSpPr>
            <p:spPr>
              <a:xfrm>
                <a:off x="4198320" y="3493800"/>
                <a:ext cx="82080" cy="619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2" name=""/>
              <p:cNvSpPr/>
              <p:nvPr/>
            </p:nvSpPr>
            <p:spPr>
              <a:xfrm>
                <a:off x="4170960" y="3265200"/>
                <a:ext cx="232920" cy="228600"/>
              </a:xfrm>
              <a:custGeom>
                <a:avLst/>
                <a:gdLst/>
                <a:ahLst/>
                <a:rect l="l" t="t" r="r" b="b"/>
                <a:pathLst>
                  <a:path w="102" h="144">
                    <a:moveTo>
                      <a:pt x="12" y="144"/>
                    </a:moveTo>
                    <a:lnTo>
                      <a:pt x="102" y="14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2" y="144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3" name=""/>
              <p:cNvSpPr/>
              <p:nvPr/>
            </p:nvSpPr>
            <p:spPr>
              <a:xfrm>
                <a:off x="4198320" y="3493800"/>
                <a:ext cx="20520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4" name=""/>
              <p:cNvSpPr/>
              <p:nvPr/>
            </p:nvSpPr>
            <p:spPr>
              <a:xfrm>
                <a:off x="4170960" y="3265200"/>
                <a:ext cx="27360" cy="228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5" name=""/>
              <p:cNvSpPr/>
              <p:nvPr/>
            </p:nvSpPr>
            <p:spPr>
              <a:xfrm>
                <a:off x="4308120" y="4113000"/>
                <a:ext cx="95760" cy="249480"/>
              </a:xfrm>
              <a:custGeom>
                <a:avLst/>
                <a:gdLst/>
                <a:ahLst/>
                <a:rect l="l" t="t" r="r" b="b"/>
                <a:pathLst>
                  <a:path w="42" h="157">
                    <a:moveTo>
                      <a:pt x="0" y="157"/>
                    </a:moveTo>
                    <a:lnTo>
                      <a:pt x="0" y="157"/>
                    </a:lnTo>
                    <a:lnTo>
                      <a:pt x="30" y="0"/>
                    </a:lnTo>
                    <a:lnTo>
                      <a:pt x="42" y="6"/>
                    </a:lnTo>
                    <a:lnTo>
                      <a:pt x="0" y="157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6" name=""/>
              <p:cNvSpPr/>
              <p:nvPr/>
            </p:nvSpPr>
            <p:spPr>
              <a:xfrm flipV="1">
                <a:off x="4308120" y="4112640"/>
                <a:ext cx="68040" cy="249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7" name=""/>
              <p:cNvSpPr/>
              <p:nvPr/>
            </p:nvSpPr>
            <p:spPr>
              <a:xfrm>
                <a:off x="4376520" y="4113000"/>
                <a:ext cx="2736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8" name=""/>
              <p:cNvSpPr/>
              <p:nvPr/>
            </p:nvSpPr>
            <p:spPr>
              <a:xfrm>
                <a:off x="4376520" y="3522600"/>
                <a:ext cx="273600" cy="600120"/>
              </a:xfrm>
              <a:custGeom>
                <a:avLst/>
                <a:gdLst/>
                <a:ahLst/>
                <a:rect l="l" t="t" r="r" b="b"/>
                <a:pathLst>
                  <a:path w="120" h="378">
                    <a:moveTo>
                      <a:pt x="12" y="378"/>
                    </a:moveTo>
                    <a:lnTo>
                      <a:pt x="0" y="372"/>
                    </a:lnTo>
                    <a:lnTo>
                      <a:pt x="66" y="60"/>
                    </a:lnTo>
                    <a:lnTo>
                      <a:pt x="114" y="0"/>
                    </a:lnTo>
                    <a:lnTo>
                      <a:pt x="120" y="12"/>
                    </a:lnTo>
                    <a:lnTo>
                      <a:pt x="12" y="37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9" name=""/>
              <p:cNvSpPr/>
              <p:nvPr/>
            </p:nvSpPr>
            <p:spPr>
              <a:xfrm flipH="1" flipV="1">
                <a:off x="4376520" y="4112640"/>
                <a:ext cx="2736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0" name=""/>
              <p:cNvSpPr/>
              <p:nvPr/>
            </p:nvSpPr>
            <p:spPr>
              <a:xfrm flipV="1">
                <a:off x="4376520" y="3617640"/>
                <a:ext cx="150480" cy="495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1" name=""/>
              <p:cNvSpPr/>
              <p:nvPr/>
            </p:nvSpPr>
            <p:spPr>
              <a:xfrm flipV="1">
                <a:off x="4527360" y="3522600"/>
                <a:ext cx="109440" cy="95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2" name=""/>
              <p:cNvSpPr/>
              <p:nvPr/>
            </p:nvSpPr>
            <p:spPr>
              <a:xfrm>
                <a:off x="4636800" y="3522600"/>
                <a:ext cx="133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3" name=""/>
              <p:cNvSpPr/>
              <p:nvPr/>
            </p:nvSpPr>
            <p:spPr>
              <a:xfrm>
                <a:off x="4636800" y="3484440"/>
                <a:ext cx="40680" cy="57240"/>
              </a:xfrm>
              <a:custGeom>
                <a:avLst/>
                <a:gdLst/>
                <a:ahLst/>
                <a:rect l="l" t="t" r="r" b="b"/>
                <a:pathLst>
                  <a:path w="18" h="36">
                    <a:moveTo>
                      <a:pt x="6" y="36"/>
                    </a:moveTo>
                    <a:lnTo>
                      <a:pt x="0" y="24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4" name=""/>
              <p:cNvSpPr/>
              <p:nvPr/>
            </p:nvSpPr>
            <p:spPr>
              <a:xfrm flipH="1" flipV="1">
                <a:off x="4636440" y="3522240"/>
                <a:ext cx="133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5" name=""/>
              <p:cNvSpPr/>
              <p:nvPr/>
            </p:nvSpPr>
            <p:spPr>
              <a:xfrm flipV="1">
                <a:off x="4636800" y="3484440"/>
                <a:ext cx="4068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6" name=""/>
              <p:cNvSpPr/>
              <p:nvPr/>
            </p:nvSpPr>
            <p:spPr>
              <a:xfrm>
                <a:off x="4308120" y="4122720"/>
                <a:ext cx="232920" cy="496800"/>
              </a:xfrm>
              <a:custGeom>
                <a:avLst/>
                <a:gdLst/>
                <a:ahLst/>
                <a:rect l="l" t="t" r="r" b="b"/>
                <a:pathLst>
                  <a:path w="102" h="313">
                    <a:moveTo>
                      <a:pt x="60" y="313"/>
                    </a:moveTo>
                    <a:lnTo>
                      <a:pt x="60" y="313"/>
                    </a:lnTo>
                    <a:lnTo>
                      <a:pt x="0" y="151"/>
                    </a:lnTo>
                    <a:lnTo>
                      <a:pt x="42" y="0"/>
                    </a:lnTo>
                    <a:lnTo>
                      <a:pt x="102" y="25"/>
                    </a:lnTo>
                    <a:lnTo>
                      <a:pt x="60" y="313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7" name=""/>
              <p:cNvSpPr/>
              <p:nvPr/>
            </p:nvSpPr>
            <p:spPr>
              <a:xfrm flipH="1" flipV="1">
                <a:off x="4307760" y="4362480"/>
                <a:ext cx="136440" cy="257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8" name=""/>
              <p:cNvSpPr/>
              <p:nvPr/>
            </p:nvSpPr>
            <p:spPr>
              <a:xfrm>
                <a:off x="4403880" y="4122720"/>
                <a:ext cx="137160" cy="39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9" name=""/>
              <p:cNvSpPr/>
              <p:nvPr/>
            </p:nvSpPr>
            <p:spPr>
              <a:xfrm flipH="1">
                <a:off x="4444560" y="4162320"/>
                <a:ext cx="96120" cy="457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0" name=""/>
              <p:cNvSpPr/>
              <p:nvPr/>
            </p:nvSpPr>
            <p:spPr>
              <a:xfrm>
                <a:off x="4403880" y="3541680"/>
                <a:ext cx="260280" cy="620640"/>
              </a:xfrm>
              <a:custGeom>
                <a:avLst/>
                <a:gdLst/>
                <a:ahLst/>
                <a:rect l="l" t="t" r="r" b="b"/>
                <a:pathLst>
                  <a:path w="114" h="391">
                    <a:moveTo>
                      <a:pt x="60" y="391"/>
                    </a:moveTo>
                    <a:lnTo>
                      <a:pt x="0" y="366"/>
                    </a:lnTo>
                    <a:lnTo>
                      <a:pt x="108" y="0"/>
                    </a:lnTo>
                    <a:lnTo>
                      <a:pt x="114" y="0"/>
                    </a:lnTo>
                    <a:lnTo>
                      <a:pt x="60" y="391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1" name=""/>
              <p:cNvSpPr/>
              <p:nvPr/>
            </p:nvSpPr>
            <p:spPr>
              <a:xfrm flipH="1" flipV="1">
                <a:off x="4403520" y="4122720"/>
                <a:ext cx="137160" cy="39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2" name=""/>
              <p:cNvSpPr/>
              <p:nvPr/>
            </p:nvSpPr>
            <p:spPr>
              <a:xfrm>
                <a:off x="4650480" y="3541680"/>
                <a:ext cx="1368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3" name=""/>
              <p:cNvSpPr/>
              <p:nvPr/>
            </p:nvSpPr>
            <p:spPr>
              <a:xfrm flipH="1">
                <a:off x="4541040" y="3541680"/>
                <a:ext cx="123120" cy="6206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4" name=""/>
              <p:cNvSpPr/>
              <p:nvPr/>
            </p:nvSpPr>
            <p:spPr>
              <a:xfrm>
                <a:off x="4650480" y="3484440"/>
                <a:ext cx="27360" cy="57240"/>
              </a:xfrm>
              <a:custGeom>
                <a:avLst/>
                <a:gdLst/>
                <a:ahLst/>
                <a:rect l="l" t="t" r="r" b="b"/>
                <a:pathLst>
                  <a:path w="12" h="36">
                    <a:moveTo>
                      <a:pt x="6" y="36"/>
                    </a:moveTo>
                    <a:lnTo>
                      <a:pt x="0" y="36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5" name=""/>
              <p:cNvSpPr/>
              <p:nvPr/>
            </p:nvSpPr>
            <p:spPr>
              <a:xfrm flipH="1">
                <a:off x="4650480" y="3541680"/>
                <a:ext cx="1368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6" name=""/>
              <p:cNvSpPr/>
              <p:nvPr/>
            </p:nvSpPr>
            <p:spPr>
              <a:xfrm flipH="1">
                <a:off x="4664160" y="3484440"/>
                <a:ext cx="1332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7" name=""/>
              <p:cNvSpPr/>
              <p:nvPr/>
            </p:nvSpPr>
            <p:spPr>
              <a:xfrm>
                <a:off x="4444920" y="4162320"/>
                <a:ext cx="164520" cy="457200"/>
              </a:xfrm>
              <a:custGeom>
                <a:avLst/>
                <a:gdLst/>
                <a:ahLst/>
                <a:rect l="l" t="t" r="r" b="b"/>
                <a:pathLst>
                  <a:path w="72" h="288">
                    <a:moveTo>
                      <a:pt x="0" y="288"/>
                    </a:moveTo>
                    <a:lnTo>
                      <a:pt x="0" y="288"/>
                    </a:lnTo>
                    <a:lnTo>
                      <a:pt x="66" y="192"/>
                    </a:lnTo>
                    <a:lnTo>
                      <a:pt x="72" y="24"/>
                    </a:lnTo>
                    <a:lnTo>
                      <a:pt x="42" y="0"/>
                    </a:lnTo>
                    <a:lnTo>
                      <a:pt x="0" y="28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8" name=""/>
              <p:cNvSpPr/>
              <p:nvPr/>
            </p:nvSpPr>
            <p:spPr>
              <a:xfrm flipV="1">
                <a:off x="4444920" y="4466880"/>
                <a:ext cx="150480" cy="152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9" name=""/>
              <p:cNvSpPr/>
              <p:nvPr/>
            </p:nvSpPr>
            <p:spPr>
              <a:xfrm flipH="1" flipV="1">
                <a:off x="4540680" y="4162320"/>
                <a:ext cx="6804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0" name=""/>
              <p:cNvSpPr/>
              <p:nvPr/>
            </p:nvSpPr>
            <p:spPr>
              <a:xfrm flipH="1">
                <a:off x="4444560" y="4162320"/>
                <a:ext cx="96120" cy="457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1" name=""/>
              <p:cNvSpPr/>
              <p:nvPr/>
            </p:nvSpPr>
            <p:spPr>
              <a:xfrm>
                <a:off x="4541040" y="3541680"/>
                <a:ext cx="123120" cy="658800"/>
              </a:xfrm>
              <a:custGeom>
                <a:avLst/>
                <a:gdLst/>
                <a:ahLst/>
                <a:rect l="l" t="t" r="r" b="b"/>
                <a:pathLst>
                  <a:path w="54" h="415">
                    <a:moveTo>
                      <a:pt x="0" y="391"/>
                    </a:moveTo>
                    <a:lnTo>
                      <a:pt x="30" y="415"/>
                    </a:lnTo>
                    <a:lnTo>
                      <a:pt x="54" y="0"/>
                    </a:lnTo>
                    <a:lnTo>
                      <a:pt x="54" y="0"/>
                    </a:lnTo>
                    <a:lnTo>
                      <a:pt x="0" y="391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2" name=""/>
              <p:cNvSpPr/>
              <p:nvPr/>
            </p:nvSpPr>
            <p:spPr>
              <a:xfrm>
                <a:off x="4541040" y="4162320"/>
                <a:ext cx="6804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3" name=""/>
              <p:cNvSpPr/>
              <p:nvPr/>
            </p:nvSpPr>
            <p:spPr>
              <a:xfrm>
                <a:off x="4664520" y="3541680"/>
                <a:ext cx="180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4" name=""/>
              <p:cNvSpPr/>
              <p:nvPr/>
            </p:nvSpPr>
            <p:spPr>
              <a:xfrm flipH="1">
                <a:off x="4541040" y="3541680"/>
                <a:ext cx="123120" cy="6206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5" name=""/>
              <p:cNvSpPr/>
              <p:nvPr/>
            </p:nvSpPr>
            <p:spPr>
              <a:xfrm>
                <a:off x="4664520" y="3484440"/>
                <a:ext cx="13320" cy="57240"/>
              </a:xfrm>
              <a:custGeom>
                <a:avLst/>
                <a:gdLst/>
                <a:ahLst/>
                <a:rect l="l" t="t" r="r" b="b"/>
                <a:pathLst>
                  <a:path w="6" h="36">
                    <a:moveTo>
                      <a:pt x="0" y="36"/>
                    </a:moveTo>
                    <a:lnTo>
                      <a:pt x="0" y="36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6" name=""/>
              <p:cNvSpPr/>
              <p:nvPr/>
            </p:nvSpPr>
            <p:spPr>
              <a:xfrm>
                <a:off x="4664520" y="3541680"/>
                <a:ext cx="180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7" name=""/>
              <p:cNvSpPr/>
              <p:nvPr/>
            </p:nvSpPr>
            <p:spPr>
              <a:xfrm flipH="1">
                <a:off x="4664160" y="3484440"/>
                <a:ext cx="1332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8" name=""/>
              <p:cNvSpPr/>
              <p:nvPr/>
            </p:nvSpPr>
            <p:spPr>
              <a:xfrm>
                <a:off x="4595400" y="4200480"/>
                <a:ext cx="82080" cy="266760"/>
              </a:xfrm>
              <a:custGeom>
                <a:avLst/>
                <a:gdLst/>
                <a:ahLst/>
                <a:rect l="l" t="t" r="r" b="b"/>
                <a:pathLst>
                  <a:path w="36" h="168">
                    <a:moveTo>
                      <a:pt x="0" y="168"/>
                    </a:moveTo>
                    <a:lnTo>
                      <a:pt x="0" y="168"/>
                    </a:lnTo>
                    <a:lnTo>
                      <a:pt x="36" y="6"/>
                    </a:lnTo>
                    <a:lnTo>
                      <a:pt x="6" y="0"/>
                    </a:lnTo>
                    <a:lnTo>
                      <a:pt x="0" y="16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9" name=""/>
              <p:cNvSpPr/>
              <p:nvPr/>
            </p:nvSpPr>
            <p:spPr>
              <a:xfrm flipV="1">
                <a:off x="4595400" y="4209480"/>
                <a:ext cx="82080" cy="257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0" name=""/>
              <p:cNvSpPr/>
              <p:nvPr/>
            </p:nvSpPr>
            <p:spPr>
              <a:xfrm flipH="1" flipV="1">
                <a:off x="4609080" y="4200480"/>
                <a:ext cx="6804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1" name=""/>
              <p:cNvSpPr/>
              <p:nvPr/>
            </p:nvSpPr>
            <p:spPr>
              <a:xfrm>
                <a:off x="4609440" y="3541680"/>
                <a:ext cx="205200" cy="668160"/>
              </a:xfrm>
              <a:custGeom>
                <a:avLst/>
                <a:gdLst/>
                <a:ahLst/>
                <a:rect l="l" t="t" r="r" b="b"/>
                <a:pathLst>
                  <a:path w="90" h="421">
                    <a:moveTo>
                      <a:pt x="0" y="415"/>
                    </a:moveTo>
                    <a:lnTo>
                      <a:pt x="30" y="421"/>
                    </a:lnTo>
                    <a:lnTo>
                      <a:pt x="90" y="132"/>
                    </a:lnTo>
                    <a:lnTo>
                      <a:pt x="42" y="6"/>
                    </a:lnTo>
                    <a:lnTo>
                      <a:pt x="24" y="0"/>
                    </a:lnTo>
                    <a:lnTo>
                      <a:pt x="0" y="415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2" name=""/>
              <p:cNvSpPr/>
              <p:nvPr/>
            </p:nvSpPr>
            <p:spPr>
              <a:xfrm>
                <a:off x="4609440" y="4200480"/>
                <a:ext cx="6804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3" name=""/>
              <p:cNvSpPr/>
              <p:nvPr/>
            </p:nvSpPr>
            <p:spPr>
              <a:xfrm flipV="1">
                <a:off x="4677840" y="3751200"/>
                <a:ext cx="137160" cy="4586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4" name=""/>
              <p:cNvSpPr/>
              <p:nvPr/>
            </p:nvSpPr>
            <p:spPr>
              <a:xfrm flipH="1" flipV="1">
                <a:off x="4705200" y="3551040"/>
                <a:ext cx="109440" cy="200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5" name=""/>
              <p:cNvSpPr/>
              <p:nvPr/>
            </p:nvSpPr>
            <p:spPr>
              <a:xfrm flipH="1" flipV="1">
                <a:off x="4664160" y="3541680"/>
                <a:ext cx="406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6" name=""/>
              <p:cNvSpPr/>
              <p:nvPr/>
            </p:nvSpPr>
            <p:spPr>
              <a:xfrm>
                <a:off x="4664520" y="3484440"/>
                <a:ext cx="40680" cy="66600"/>
              </a:xfrm>
              <a:custGeom>
                <a:avLst/>
                <a:gdLst/>
                <a:ahLst/>
                <a:rect l="l" t="t" r="r" b="b"/>
                <a:pathLst>
                  <a:path w="18" h="42">
                    <a:moveTo>
                      <a:pt x="0" y="36"/>
                    </a:moveTo>
                    <a:lnTo>
                      <a:pt x="18" y="42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7" name=""/>
              <p:cNvSpPr/>
              <p:nvPr/>
            </p:nvSpPr>
            <p:spPr>
              <a:xfrm>
                <a:off x="4664520" y="3541680"/>
                <a:ext cx="406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8" name=""/>
              <p:cNvSpPr/>
              <p:nvPr/>
            </p:nvSpPr>
            <p:spPr>
              <a:xfrm flipH="1" flipV="1">
                <a:off x="4677840" y="3484080"/>
                <a:ext cx="2736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9" name=""/>
              <p:cNvSpPr/>
              <p:nvPr/>
            </p:nvSpPr>
            <p:spPr>
              <a:xfrm>
                <a:off x="4595400" y="4209840"/>
                <a:ext cx="82080" cy="257400"/>
              </a:xfrm>
              <a:custGeom>
                <a:avLst/>
                <a:gdLst/>
                <a:ahLst/>
                <a:rect l="l" t="t" r="r" b="b"/>
                <a:pathLst>
                  <a:path w="36" h="162">
                    <a:moveTo>
                      <a:pt x="0" y="162"/>
                    </a:moveTo>
                    <a:lnTo>
                      <a:pt x="0" y="162"/>
                    </a:lnTo>
                    <a:lnTo>
                      <a:pt x="36" y="0"/>
                    </a:lnTo>
                    <a:lnTo>
                      <a:pt x="12" y="12"/>
                    </a:lnTo>
                    <a:lnTo>
                      <a:pt x="0" y="162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0" name=""/>
              <p:cNvSpPr/>
              <p:nvPr/>
            </p:nvSpPr>
            <p:spPr>
              <a:xfrm flipV="1">
                <a:off x="4595400" y="4209480"/>
                <a:ext cx="82080" cy="257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1" name=""/>
              <p:cNvSpPr/>
              <p:nvPr/>
            </p:nvSpPr>
            <p:spPr>
              <a:xfrm flipH="1">
                <a:off x="4623120" y="4209840"/>
                <a:ext cx="547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2" name=""/>
              <p:cNvSpPr/>
              <p:nvPr/>
            </p:nvSpPr>
            <p:spPr>
              <a:xfrm flipH="1">
                <a:off x="4595400" y="4228920"/>
                <a:ext cx="27360" cy="238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3" name=""/>
              <p:cNvSpPr/>
              <p:nvPr/>
            </p:nvSpPr>
            <p:spPr>
              <a:xfrm>
                <a:off x="4623120" y="3598560"/>
                <a:ext cx="191880" cy="630360"/>
              </a:xfrm>
              <a:custGeom>
                <a:avLst/>
                <a:gdLst/>
                <a:ahLst/>
                <a:rect l="l" t="t" r="r" b="b"/>
                <a:pathLst>
                  <a:path w="84" h="397">
                    <a:moveTo>
                      <a:pt x="0" y="397"/>
                    </a:moveTo>
                    <a:lnTo>
                      <a:pt x="24" y="385"/>
                    </a:lnTo>
                    <a:lnTo>
                      <a:pt x="84" y="96"/>
                    </a:lnTo>
                    <a:lnTo>
                      <a:pt x="72" y="0"/>
                    </a:lnTo>
                    <a:lnTo>
                      <a:pt x="36" y="24"/>
                    </a:lnTo>
                    <a:lnTo>
                      <a:pt x="0" y="397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4" name=""/>
              <p:cNvSpPr/>
              <p:nvPr/>
            </p:nvSpPr>
            <p:spPr>
              <a:xfrm flipV="1">
                <a:off x="4623120" y="4209480"/>
                <a:ext cx="547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5" name=""/>
              <p:cNvSpPr/>
              <p:nvPr/>
            </p:nvSpPr>
            <p:spPr>
              <a:xfrm flipV="1">
                <a:off x="4677840" y="3751200"/>
                <a:ext cx="137160" cy="4586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6" name=""/>
              <p:cNvSpPr/>
              <p:nvPr/>
            </p:nvSpPr>
            <p:spPr>
              <a:xfrm flipH="1">
                <a:off x="4705200" y="3598560"/>
                <a:ext cx="8208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7" name=""/>
              <p:cNvSpPr/>
              <p:nvPr/>
            </p:nvSpPr>
            <p:spPr>
              <a:xfrm flipH="1">
                <a:off x="4623120" y="3636720"/>
                <a:ext cx="82080" cy="592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8" name=""/>
              <p:cNvSpPr/>
              <p:nvPr/>
            </p:nvSpPr>
            <p:spPr>
              <a:xfrm>
                <a:off x="4705200" y="3322440"/>
                <a:ext cx="82080" cy="314280"/>
              </a:xfrm>
              <a:custGeom>
                <a:avLst/>
                <a:gdLst/>
                <a:ahLst/>
                <a:rect l="l" t="t" r="r" b="b"/>
                <a:pathLst>
                  <a:path w="36" h="198">
                    <a:moveTo>
                      <a:pt x="0" y="198"/>
                    </a:moveTo>
                    <a:lnTo>
                      <a:pt x="36" y="174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0" y="19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9" name=""/>
              <p:cNvSpPr/>
              <p:nvPr/>
            </p:nvSpPr>
            <p:spPr>
              <a:xfrm flipV="1">
                <a:off x="4705200" y="3598560"/>
                <a:ext cx="8208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0" name=""/>
              <p:cNvSpPr/>
              <p:nvPr/>
            </p:nvSpPr>
            <p:spPr>
              <a:xfrm flipH="1">
                <a:off x="4704840" y="3322440"/>
                <a:ext cx="40680" cy="314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1" name=""/>
              <p:cNvSpPr/>
              <p:nvPr/>
            </p:nvSpPr>
            <p:spPr>
              <a:xfrm>
                <a:off x="4787640" y="3598560"/>
                <a:ext cx="136440" cy="152640"/>
              </a:xfrm>
              <a:custGeom>
                <a:avLst/>
                <a:gdLst/>
                <a:ahLst/>
                <a:rect l="l" t="t" r="r" b="b"/>
                <a:pathLst>
                  <a:path w="60" h="96">
                    <a:moveTo>
                      <a:pt x="12" y="96"/>
                    </a:moveTo>
                    <a:lnTo>
                      <a:pt x="12" y="96"/>
                    </a:lnTo>
                    <a:lnTo>
                      <a:pt x="60" y="6"/>
                    </a:lnTo>
                    <a:lnTo>
                      <a:pt x="0" y="0"/>
                    </a:lnTo>
                    <a:lnTo>
                      <a:pt x="12" y="9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2" name=""/>
              <p:cNvSpPr/>
              <p:nvPr/>
            </p:nvSpPr>
            <p:spPr>
              <a:xfrm flipV="1">
                <a:off x="4815000" y="3607920"/>
                <a:ext cx="109080" cy="1429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3" name=""/>
              <p:cNvSpPr/>
              <p:nvPr/>
            </p:nvSpPr>
            <p:spPr>
              <a:xfrm flipH="1" flipV="1">
                <a:off x="4787280" y="3598200"/>
                <a:ext cx="13644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4" name=""/>
              <p:cNvSpPr/>
              <p:nvPr/>
            </p:nvSpPr>
            <p:spPr>
              <a:xfrm>
                <a:off x="4746240" y="3322440"/>
                <a:ext cx="219240" cy="285840"/>
              </a:xfrm>
              <a:custGeom>
                <a:avLst/>
                <a:gdLst/>
                <a:ahLst/>
                <a:rect l="l" t="t" r="r" b="b"/>
                <a:pathLst>
                  <a:path w="96" h="180">
                    <a:moveTo>
                      <a:pt x="18" y="174"/>
                    </a:moveTo>
                    <a:lnTo>
                      <a:pt x="78" y="180"/>
                    </a:lnTo>
                    <a:lnTo>
                      <a:pt x="96" y="138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8" y="174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5" name=""/>
              <p:cNvSpPr/>
              <p:nvPr/>
            </p:nvSpPr>
            <p:spPr>
              <a:xfrm>
                <a:off x="4787640" y="3598560"/>
                <a:ext cx="13644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6" name=""/>
              <p:cNvSpPr/>
              <p:nvPr/>
            </p:nvSpPr>
            <p:spPr>
              <a:xfrm flipV="1">
                <a:off x="4924440" y="3541320"/>
                <a:ext cx="4140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7" name=""/>
              <p:cNvSpPr/>
              <p:nvPr/>
            </p:nvSpPr>
            <p:spPr>
              <a:xfrm flipH="1" flipV="1">
                <a:off x="4745880" y="3322080"/>
                <a:ext cx="219240" cy="219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8" name=""/>
              <p:cNvSpPr/>
              <p:nvPr/>
            </p:nvSpPr>
            <p:spPr>
              <a:xfrm>
                <a:off x="4746240" y="3036600"/>
                <a:ext cx="219240" cy="505080"/>
              </a:xfrm>
              <a:custGeom>
                <a:avLst/>
                <a:gdLst/>
                <a:ahLst/>
                <a:rect l="l" t="t" r="r" b="b"/>
                <a:pathLst>
                  <a:path w="96" h="318">
                    <a:moveTo>
                      <a:pt x="96" y="318"/>
                    </a:moveTo>
                    <a:lnTo>
                      <a:pt x="96" y="318"/>
                    </a:lnTo>
                    <a:lnTo>
                      <a:pt x="0" y="180"/>
                    </a:lnTo>
                    <a:lnTo>
                      <a:pt x="54" y="0"/>
                    </a:lnTo>
                    <a:lnTo>
                      <a:pt x="72" y="0"/>
                    </a:lnTo>
                    <a:lnTo>
                      <a:pt x="96" y="31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9" name=""/>
              <p:cNvSpPr/>
              <p:nvPr/>
            </p:nvSpPr>
            <p:spPr>
              <a:xfrm flipH="1" flipV="1">
                <a:off x="4745880" y="3322080"/>
                <a:ext cx="219240" cy="219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0" name=""/>
              <p:cNvSpPr/>
              <p:nvPr/>
            </p:nvSpPr>
            <p:spPr>
              <a:xfrm flipV="1">
                <a:off x="4746240" y="3036600"/>
                <a:ext cx="123480" cy="285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1" name=""/>
              <p:cNvSpPr/>
              <p:nvPr/>
            </p:nvSpPr>
            <p:spPr>
              <a:xfrm>
                <a:off x="4870080" y="3036600"/>
                <a:ext cx="4068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2" name=""/>
              <p:cNvSpPr/>
              <p:nvPr/>
            </p:nvSpPr>
            <p:spPr>
              <a:xfrm>
                <a:off x="4870080" y="2970000"/>
                <a:ext cx="40680" cy="66600"/>
              </a:xfrm>
              <a:custGeom>
                <a:avLst/>
                <a:gdLst/>
                <a:ahLst/>
                <a:rect l="l" t="t" r="r" b="b"/>
                <a:pathLst>
                  <a:path w="18" h="42">
                    <a:moveTo>
                      <a:pt x="18" y="42"/>
                    </a:moveTo>
                    <a:lnTo>
                      <a:pt x="0" y="42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18" y="42"/>
                    </a:lnTo>
                    <a:close/>
                  </a:path>
                </a:pathLst>
              </a:custGeom>
              <a:solidFill>
                <a:srgbClr val="6600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3" name=""/>
              <p:cNvSpPr/>
              <p:nvPr/>
            </p:nvSpPr>
            <p:spPr>
              <a:xfrm flipH="1">
                <a:off x="4869720" y="3036600"/>
                <a:ext cx="4068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4" name=""/>
              <p:cNvSpPr/>
              <p:nvPr/>
            </p:nvSpPr>
            <p:spPr>
              <a:xfrm flipV="1">
                <a:off x="4870080" y="2969640"/>
                <a:ext cx="2664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5" name=""/>
              <p:cNvSpPr/>
              <p:nvPr/>
            </p:nvSpPr>
            <p:spPr>
              <a:xfrm>
                <a:off x="4910760" y="3036600"/>
                <a:ext cx="218880" cy="505080"/>
              </a:xfrm>
              <a:custGeom>
                <a:avLst/>
                <a:gdLst/>
                <a:ahLst/>
                <a:rect l="l" t="t" r="r" b="b"/>
                <a:pathLst>
                  <a:path w="96" h="318">
                    <a:moveTo>
                      <a:pt x="24" y="318"/>
                    </a:moveTo>
                    <a:lnTo>
                      <a:pt x="24" y="318"/>
                    </a:lnTo>
                    <a:lnTo>
                      <a:pt x="96" y="222"/>
                    </a:lnTo>
                    <a:lnTo>
                      <a:pt x="12" y="6"/>
                    </a:lnTo>
                    <a:lnTo>
                      <a:pt x="0" y="0"/>
                    </a:lnTo>
                    <a:lnTo>
                      <a:pt x="24" y="31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6" name=""/>
              <p:cNvSpPr/>
              <p:nvPr/>
            </p:nvSpPr>
            <p:spPr>
              <a:xfrm flipV="1">
                <a:off x="4965840" y="3389040"/>
                <a:ext cx="163800" cy="1526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7" name=""/>
              <p:cNvSpPr/>
              <p:nvPr/>
            </p:nvSpPr>
            <p:spPr>
              <a:xfrm flipH="1" flipV="1">
                <a:off x="4938480" y="3046320"/>
                <a:ext cx="191520" cy="342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8" name=""/>
              <p:cNvSpPr/>
              <p:nvPr/>
            </p:nvSpPr>
            <p:spPr>
              <a:xfrm flipH="1" flipV="1">
                <a:off x="4910760" y="3036240"/>
                <a:ext cx="2736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9" name=""/>
              <p:cNvSpPr/>
              <p:nvPr/>
            </p:nvSpPr>
            <p:spPr>
              <a:xfrm>
                <a:off x="4896720" y="2970000"/>
                <a:ext cx="41400" cy="76320"/>
              </a:xfrm>
              <a:custGeom>
                <a:avLst/>
                <a:gdLst/>
                <a:ahLst/>
                <a:rect l="l" t="t" r="r" b="b"/>
                <a:pathLst>
                  <a:path w="18" h="48">
                    <a:moveTo>
                      <a:pt x="6" y="42"/>
                    </a:moveTo>
                    <a:lnTo>
                      <a:pt x="18" y="48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6" y="42"/>
                    </a:lnTo>
                    <a:close/>
                  </a:path>
                </a:pathLst>
              </a:custGeom>
              <a:solidFill>
                <a:srgbClr val="6600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0" name=""/>
              <p:cNvSpPr/>
              <p:nvPr/>
            </p:nvSpPr>
            <p:spPr>
              <a:xfrm>
                <a:off x="4910760" y="3036600"/>
                <a:ext cx="2736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1" name=""/>
              <p:cNvSpPr/>
              <p:nvPr/>
            </p:nvSpPr>
            <p:spPr>
              <a:xfrm flipH="1" flipV="1">
                <a:off x="4896360" y="2970000"/>
                <a:ext cx="41400" cy="76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2" name=""/>
              <p:cNvSpPr/>
              <p:nvPr/>
            </p:nvSpPr>
            <p:spPr>
              <a:xfrm>
                <a:off x="4938480" y="3046320"/>
                <a:ext cx="191520" cy="342720"/>
              </a:xfrm>
              <a:custGeom>
                <a:avLst/>
                <a:gdLst/>
                <a:ahLst/>
                <a:rect l="l" t="t" r="r" b="b"/>
                <a:pathLst>
                  <a:path w="84" h="216">
                    <a:moveTo>
                      <a:pt x="84" y="216"/>
                    </a:moveTo>
                    <a:lnTo>
                      <a:pt x="84" y="216"/>
                    </a:lnTo>
                    <a:lnTo>
                      <a:pt x="54" y="96"/>
                    </a:lnTo>
                    <a:lnTo>
                      <a:pt x="12" y="12"/>
                    </a:lnTo>
                    <a:lnTo>
                      <a:pt x="0" y="0"/>
                    </a:lnTo>
                    <a:lnTo>
                      <a:pt x="84" y="216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3" name=""/>
              <p:cNvSpPr/>
              <p:nvPr/>
            </p:nvSpPr>
            <p:spPr>
              <a:xfrm flipH="1" flipV="1">
                <a:off x="4965840" y="3065400"/>
                <a:ext cx="95760" cy="133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4" name=""/>
              <p:cNvSpPr/>
              <p:nvPr/>
            </p:nvSpPr>
            <p:spPr>
              <a:xfrm flipH="1" flipV="1">
                <a:off x="4938480" y="3045960"/>
                <a:ext cx="273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5" name=""/>
              <p:cNvSpPr/>
              <p:nvPr/>
            </p:nvSpPr>
            <p:spPr>
              <a:xfrm>
                <a:off x="4938480" y="3046320"/>
                <a:ext cx="191520" cy="342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6" name=""/>
              <p:cNvSpPr/>
              <p:nvPr/>
            </p:nvSpPr>
            <p:spPr>
              <a:xfrm>
                <a:off x="4896720" y="2970000"/>
                <a:ext cx="68760" cy="95400"/>
              </a:xfrm>
              <a:custGeom>
                <a:avLst/>
                <a:gdLst/>
                <a:ahLst/>
                <a:rect l="l" t="t" r="r" b="b"/>
                <a:pathLst>
                  <a:path w="30" h="60">
                    <a:moveTo>
                      <a:pt x="18" y="48"/>
                    </a:moveTo>
                    <a:lnTo>
                      <a:pt x="30" y="6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rgbClr val="6600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7" name=""/>
              <p:cNvSpPr/>
              <p:nvPr/>
            </p:nvSpPr>
            <p:spPr>
              <a:xfrm>
                <a:off x="4938480" y="3046320"/>
                <a:ext cx="273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8" name=""/>
              <p:cNvSpPr/>
              <p:nvPr/>
            </p:nvSpPr>
            <p:spPr>
              <a:xfrm flipH="1" flipV="1">
                <a:off x="4896360" y="2969640"/>
                <a:ext cx="68760" cy="95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9" name=""/>
              <p:cNvSpPr/>
              <p:nvPr/>
            </p:nvSpPr>
            <p:spPr>
              <a:xfrm>
                <a:off x="4896720" y="2970000"/>
                <a:ext cx="41400" cy="76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0" name=""/>
              <p:cNvSpPr/>
              <p:nvPr/>
            </p:nvSpPr>
            <p:spPr>
              <a:xfrm>
                <a:off x="5061600" y="3198600"/>
                <a:ext cx="218880" cy="419040"/>
              </a:xfrm>
              <a:custGeom>
                <a:avLst/>
                <a:gdLst/>
                <a:ahLst/>
                <a:rect l="l" t="t" r="r" b="b"/>
                <a:pathLst>
                  <a:path w="96" h="264">
                    <a:moveTo>
                      <a:pt x="96" y="264"/>
                    </a:moveTo>
                    <a:lnTo>
                      <a:pt x="30" y="120"/>
                    </a:lnTo>
                    <a:lnTo>
                      <a:pt x="0" y="0"/>
                    </a:lnTo>
                    <a:lnTo>
                      <a:pt x="96" y="264"/>
                    </a:lnTo>
                    <a:lnTo>
                      <a:pt x="96" y="264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1" name=""/>
              <p:cNvSpPr/>
              <p:nvPr/>
            </p:nvSpPr>
            <p:spPr>
              <a:xfrm>
                <a:off x="5061600" y="3198600"/>
                <a:ext cx="218880" cy="419040"/>
              </a:xfrm>
              <a:custGeom>
                <a:avLst/>
                <a:gdLst/>
                <a:ahLst/>
                <a:rect l="l" t="t" r="r" b="b"/>
                <a:pathLst>
                  <a:path w="16" h="44">
                    <a:moveTo>
                      <a:pt x="0" y="0"/>
                    </a:moveTo>
                    <a:lnTo>
                      <a:pt x="16" y="44"/>
                    </a:lnTo>
                    <a:lnTo>
                      <a:pt x="5" y="20"/>
                    </a:lnTo>
                  </a:path>
                </a:pathLst>
              </a:custGeom>
              <a:noFill/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2" name=""/>
              <p:cNvSpPr/>
              <p:nvPr/>
            </p:nvSpPr>
            <p:spPr>
              <a:xfrm>
                <a:off x="5253120" y="3713040"/>
                <a:ext cx="177840" cy="506520"/>
              </a:xfrm>
              <a:custGeom>
                <a:avLst/>
                <a:gdLst/>
                <a:ahLst/>
                <a:rect l="l" t="t" r="r" b="b"/>
                <a:pathLst>
                  <a:path w="78" h="319">
                    <a:moveTo>
                      <a:pt x="78" y="319"/>
                    </a:moveTo>
                    <a:lnTo>
                      <a:pt x="78" y="319"/>
                    </a:lnTo>
                    <a:lnTo>
                      <a:pt x="24" y="0"/>
                    </a:lnTo>
                    <a:lnTo>
                      <a:pt x="0" y="18"/>
                    </a:lnTo>
                    <a:lnTo>
                      <a:pt x="78" y="319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3" name=""/>
              <p:cNvSpPr/>
              <p:nvPr/>
            </p:nvSpPr>
            <p:spPr>
              <a:xfrm flipH="1" flipV="1">
                <a:off x="5307840" y="3712680"/>
                <a:ext cx="123120" cy="5065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4" name=""/>
              <p:cNvSpPr/>
              <p:nvPr/>
            </p:nvSpPr>
            <p:spPr>
              <a:xfrm flipH="1">
                <a:off x="5253120" y="3713040"/>
                <a:ext cx="5472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5" name=""/>
              <p:cNvSpPr/>
              <p:nvPr/>
            </p:nvSpPr>
            <p:spPr>
              <a:xfrm>
                <a:off x="5061600" y="3198600"/>
                <a:ext cx="246240" cy="542880"/>
              </a:xfrm>
              <a:custGeom>
                <a:avLst/>
                <a:gdLst/>
                <a:ahLst/>
                <a:rect l="l" t="t" r="r" b="b"/>
                <a:pathLst>
                  <a:path w="108" h="342">
                    <a:moveTo>
                      <a:pt x="84" y="342"/>
                    </a:moveTo>
                    <a:lnTo>
                      <a:pt x="108" y="324"/>
                    </a:lnTo>
                    <a:lnTo>
                      <a:pt x="96" y="26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84" y="34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6" name=""/>
              <p:cNvSpPr/>
              <p:nvPr/>
            </p:nvSpPr>
            <p:spPr>
              <a:xfrm flipV="1">
                <a:off x="5253120" y="3712680"/>
                <a:ext cx="5472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7" name=""/>
              <p:cNvSpPr/>
              <p:nvPr/>
            </p:nvSpPr>
            <p:spPr>
              <a:xfrm flipH="1" flipV="1">
                <a:off x="5280480" y="3617280"/>
                <a:ext cx="27360" cy="95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8" name=""/>
              <p:cNvSpPr/>
              <p:nvPr/>
            </p:nvSpPr>
            <p:spPr>
              <a:xfrm flipH="1" flipV="1">
                <a:off x="5061600" y="3198600"/>
                <a:ext cx="218880" cy="419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9" name=""/>
              <p:cNvSpPr/>
              <p:nvPr/>
            </p:nvSpPr>
            <p:spPr>
              <a:xfrm>
                <a:off x="5130000" y="3741480"/>
                <a:ext cx="301320" cy="487440"/>
              </a:xfrm>
              <a:custGeom>
                <a:avLst/>
                <a:gdLst/>
                <a:ahLst/>
                <a:rect l="l" t="t" r="r" b="b"/>
                <a:pathLst>
                  <a:path w="132" h="307">
                    <a:moveTo>
                      <a:pt x="132" y="301"/>
                    </a:moveTo>
                    <a:lnTo>
                      <a:pt x="132" y="301"/>
                    </a:lnTo>
                    <a:lnTo>
                      <a:pt x="30" y="307"/>
                    </a:lnTo>
                    <a:lnTo>
                      <a:pt x="0" y="12"/>
                    </a:lnTo>
                    <a:lnTo>
                      <a:pt x="54" y="0"/>
                    </a:lnTo>
                    <a:lnTo>
                      <a:pt x="132" y="301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0" name=""/>
              <p:cNvSpPr/>
              <p:nvPr/>
            </p:nvSpPr>
            <p:spPr>
              <a:xfrm flipH="1">
                <a:off x="5198400" y="4219560"/>
                <a:ext cx="23220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1" name=""/>
              <p:cNvSpPr/>
              <p:nvPr/>
            </p:nvSpPr>
            <p:spPr>
              <a:xfrm flipH="1" flipV="1">
                <a:off x="5129640" y="3760200"/>
                <a:ext cx="68760" cy="468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2" name=""/>
              <p:cNvSpPr/>
              <p:nvPr/>
            </p:nvSpPr>
            <p:spPr>
              <a:xfrm flipV="1">
                <a:off x="5130000" y="3741120"/>
                <a:ext cx="1231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3" name=""/>
              <p:cNvSpPr/>
              <p:nvPr/>
            </p:nvSpPr>
            <p:spPr>
              <a:xfrm>
                <a:off x="5061600" y="3198600"/>
                <a:ext cx="191520" cy="561960"/>
              </a:xfrm>
              <a:custGeom>
                <a:avLst/>
                <a:gdLst/>
                <a:ahLst/>
                <a:rect l="l" t="t" r="r" b="b"/>
                <a:pathLst>
                  <a:path w="84" h="354">
                    <a:moveTo>
                      <a:pt x="84" y="342"/>
                    </a:moveTo>
                    <a:lnTo>
                      <a:pt x="30" y="35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84" y="34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4" name=""/>
              <p:cNvSpPr/>
              <p:nvPr/>
            </p:nvSpPr>
            <p:spPr>
              <a:xfrm flipH="1">
                <a:off x="5130000" y="3741480"/>
                <a:ext cx="1231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5" name=""/>
              <p:cNvSpPr/>
              <p:nvPr/>
            </p:nvSpPr>
            <p:spPr>
              <a:xfrm flipH="1" flipV="1">
                <a:off x="5061240" y="3198240"/>
                <a:ext cx="68040" cy="561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6" name=""/>
              <p:cNvSpPr/>
              <p:nvPr/>
            </p:nvSpPr>
            <p:spPr>
              <a:xfrm>
                <a:off x="5198760" y="4219560"/>
                <a:ext cx="397080" cy="171360"/>
              </a:xfrm>
              <a:custGeom>
                <a:avLst/>
                <a:gdLst/>
                <a:ahLst/>
                <a:rect l="l" t="t" r="r" b="b"/>
                <a:pathLst>
                  <a:path w="174" h="108">
                    <a:moveTo>
                      <a:pt x="0" y="6"/>
                    </a:moveTo>
                    <a:lnTo>
                      <a:pt x="72" y="108"/>
                    </a:lnTo>
                    <a:lnTo>
                      <a:pt x="174" y="78"/>
                    </a:lnTo>
                    <a:lnTo>
                      <a:pt x="102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7" name=""/>
              <p:cNvSpPr/>
              <p:nvPr/>
            </p:nvSpPr>
            <p:spPr>
              <a:xfrm>
                <a:off x="5362920" y="4343400"/>
                <a:ext cx="397080" cy="114120"/>
              </a:xfrm>
              <a:custGeom>
                <a:avLst/>
                <a:gdLst/>
                <a:ahLst/>
                <a:rect l="l" t="t" r="r" b="b"/>
                <a:pathLst>
                  <a:path w="174" h="72">
                    <a:moveTo>
                      <a:pt x="0" y="30"/>
                    </a:moveTo>
                    <a:lnTo>
                      <a:pt x="72" y="72"/>
                    </a:lnTo>
                    <a:lnTo>
                      <a:pt x="174" y="18"/>
                    </a:lnTo>
                    <a:lnTo>
                      <a:pt x="102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8" name=""/>
              <p:cNvSpPr/>
              <p:nvPr/>
            </p:nvSpPr>
            <p:spPr>
              <a:xfrm>
                <a:off x="5527440" y="4371840"/>
                <a:ext cx="410400" cy="133200"/>
              </a:xfrm>
              <a:custGeom>
                <a:avLst/>
                <a:gdLst/>
                <a:ahLst/>
                <a:rect l="l" t="t" r="r" b="b"/>
                <a:pathLst>
                  <a:path w="180" h="84">
                    <a:moveTo>
                      <a:pt x="0" y="54"/>
                    </a:moveTo>
                    <a:lnTo>
                      <a:pt x="72" y="84"/>
                    </a:lnTo>
                    <a:lnTo>
                      <a:pt x="180" y="24"/>
                    </a:lnTo>
                    <a:lnTo>
                      <a:pt x="102" y="0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9" name=""/>
              <p:cNvSpPr/>
              <p:nvPr/>
            </p:nvSpPr>
            <p:spPr>
              <a:xfrm>
                <a:off x="5691600" y="4410000"/>
                <a:ext cx="410760" cy="133200"/>
              </a:xfrm>
              <a:custGeom>
                <a:avLst/>
                <a:gdLst/>
                <a:ahLst/>
                <a:rect l="l" t="t" r="r" b="b"/>
                <a:pathLst>
                  <a:path w="180" h="84">
                    <a:moveTo>
                      <a:pt x="0" y="60"/>
                    </a:moveTo>
                    <a:lnTo>
                      <a:pt x="78" y="84"/>
                    </a:lnTo>
                    <a:lnTo>
                      <a:pt x="180" y="84"/>
                    </a:lnTo>
                    <a:lnTo>
                      <a:pt x="108" y="0"/>
                    </a:lnTo>
                    <a:lnTo>
                      <a:pt x="0" y="60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0" name=""/>
              <p:cNvSpPr/>
              <p:nvPr/>
            </p:nvSpPr>
            <p:spPr>
              <a:xfrm>
                <a:off x="5869800" y="4533840"/>
                <a:ext cx="424440" cy="47520"/>
              </a:xfrm>
              <a:custGeom>
                <a:avLst/>
                <a:gdLst/>
                <a:ahLst/>
                <a:rect l="l" t="t" r="r" b="b"/>
                <a:pathLst>
                  <a:path w="186" h="30">
                    <a:moveTo>
                      <a:pt x="0" y="6"/>
                    </a:moveTo>
                    <a:lnTo>
                      <a:pt x="78" y="30"/>
                    </a:lnTo>
                    <a:lnTo>
                      <a:pt x="186" y="0"/>
                    </a:lnTo>
                    <a:lnTo>
                      <a:pt x="102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1" name=""/>
              <p:cNvSpPr/>
              <p:nvPr/>
            </p:nvSpPr>
            <p:spPr>
              <a:xfrm>
                <a:off x="2648520" y="3960720"/>
                <a:ext cx="314640" cy="162000"/>
              </a:xfrm>
              <a:custGeom>
                <a:avLst/>
                <a:gdLst/>
                <a:ahLst/>
                <a:rect l="l" t="t" r="r" b="b"/>
                <a:pathLst>
                  <a:path w="138" h="102">
                    <a:moveTo>
                      <a:pt x="0" y="12"/>
                    </a:moveTo>
                    <a:lnTo>
                      <a:pt x="48" y="102"/>
                    </a:lnTo>
                    <a:lnTo>
                      <a:pt x="138" y="84"/>
                    </a:lnTo>
                    <a:lnTo>
                      <a:pt x="90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2" name=""/>
              <p:cNvSpPr/>
              <p:nvPr/>
            </p:nvSpPr>
            <p:spPr>
              <a:xfrm>
                <a:off x="2784960" y="4209840"/>
                <a:ext cx="164520" cy="523800"/>
              </a:xfrm>
              <a:custGeom>
                <a:avLst/>
                <a:gdLst/>
                <a:ahLst/>
                <a:rect l="l" t="t" r="r" b="b"/>
                <a:pathLst>
                  <a:path w="72" h="330">
                    <a:moveTo>
                      <a:pt x="42" y="330"/>
                    </a:moveTo>
                    <a:lnTo>
                      <a:pt x="42" y="330"/>
                    </a:lnTo>
                    <a:lnTo>
                      <a:pt x="0" y="12"/>
                    </a:lnTo>
                    <a:lnTo>
                      <a:pt x="72" y="0"/>
                    </a:lnTo>
                    <a:lnTo>
                      <a:pt x="42" y="330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3" name=""/>
              <p:cNvSpPr/>
              <p:nvPr/>
            </p:nvSpPr>
            <p:spPr>
              <a:xfrm flipH="1" flipV="1">
                <a:off x="2784600" y="4228920"/>
                <a:ext cx="96120" cy="504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4" name=""/>
              <p:cNvSpPr/>
              <p:nvPr/>
            </p:nvSpPr>
            <p:spPr>
              <a:xfrm flipV="1">
                <a:off x="2784960" y="4209480"/>
                <a:ext cx="1645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5" name=""/>
              <p:cNvSpPr/>
              <p:nvPr/>
            </p:nvSpPr>
            <p:spPr>
              <a:xfrm>
                <a:off x="2757960" y="4093920"/>
                <a:ext cx="204840" cy="135000"/>
              </a:xfrm>
              <a:custGeom>
                <a:avLst/>
                <a:gdLst/>
                <a:ahLst/>
                <a:rect l="l" t="t" r="r" b="b"/>
                <a:pathLst>
                  <a:path w="90" h="85">
                    <a:moveTo>
                      <a:pt x="84" y="73"/>
                    </a:moveTo>
                    <a:lnTo>
                      <a:pt x="12" y="85"/>
                    </a:lnTo>
                    <a:lnTo>
                      <a:pt x="0" y="18"/>
                    </a:lnTo>
                    <a:lnTo>
                      <a:pt x="90" y="0"/>
                    </a:lnTo>
                    <a:lnTo>
                      <a:pt x="90" y="0"/>
                    </a:lnTo>
                    <a:lnTo>
                      <a:pt x="84" y="73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6" name=""/>
              <p:cNvSpPr/>
              <p:nvPr/>
            </p:nvSpPr>
            <p:spPr>
              <a:xfrm flipH="1">
                <a:off x="2784600" y="4209840"/>
                <a:ext cx="1645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7" name=""/>
              <p:cNvSpPr/>
              <p:nvPr/>
            </p:nvSpPr>
            <p:spPr>
              <a:xfrm flipH="1" flipV="1">
                <a:off x="2757960" y="4122360"/>
                <a:ext cx="26640" cy="106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8" name=""/>
              <p:cNvSpPr/>
              <p:nvPr/>
            </p:nvSpPr>
            <p:spPr>
              <a:xfrm flipV="1">
                <a:off x="2757960" y="4093920"/>
                <a:ext cx="20484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9" name=""/>
              <p:cNvSpPr/>
              <p:nvPr/>
            </p:nvSpPr>
            <p:spPr>
              <a:xfrm>
                <a:off x="2881440" y="4200480"/>
                <a:ext cx="205200" cy="533160"/>
              </a:xfrm>
              <a:custGeom>
                <a:avLst/>
                <a:gdLst/>
                <a:ahLst/>
                <a:rect l="l" t="t" r="r" b="b"/>
                <a:pathLst>
                  <a:path w="90" h="336">
                    <a:moveTo>
                      <a:pt x="90" y="318"/>
                    </a:moveTo>
                    <a:lnTo>
                      <a:pt x="90" y="318"/>
                    </a:lnTo>
                    <a:lnTo>
                      <a:pt x="0" y="336"/>
                    </a:lnTo>
                    <a:lnTo>
                      <a:pt x="30" y="6"/>
                    </a:lnTo>
                    <a:lnTo>
                      <a:pt x="48" y="0"/>
                    </a:lnTo>
                    <a:lnTo>
                      <a:pt x="90" y="318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810" name=""/>
            <p:cNvGrpSpPr/>
            <p:nvPr/>
          </p:nvGrpSpPr>
          <p:grpSpPr>
            <a:xfrm>
              <a:off x="2881440" y="2969640"/>
              <a:ext cx="2017800" cy="1973880"/>
              <a:chOff x="2881440" y="2969640"/>
              <a:chExt cx="2017800" cy="1973880"/>
            </a:xfrm>
          </p:grpSpPr>
          <p:sp>
            <p:nvSpPr>
              <p:cNvPr id="2811" name=""/>
              <p:cNvSpPr/>
              <p:nvPr/>
            </p:nvSpPr>
            <p:spPr>
              <a:xfrm flipH="1">
                <a:off x="2881440" y="4705200"/>
                <a:ext cx="20520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2" name=""/>
              <p:cNvSpPr/>
              <p:nvPr/>
            </p:nvSpPr>
            <p:spPr>
              <a:xfrm flipV="1">
                <a:off x="2949480" y="4200480"/>
                <a:ext cx="406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3" name=""/>
              <p:cNvSpPr/>
              <p:nvPr/>
            </p:nvSpPr>
            <p:spPr>
              <a:xfrm>
                <a:off x="2990520" y="4200480"/>
                <a:ext cx="96120" cy="504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4" name=""/>
              <p:cNvSpPr/>
              <p:nvPr/>
            </p:nvSpPr>
            <p:spPr>
              <a:xfrm>
                <a:off x="2949480" y="4093920"/>
                <a:ext cx="40680" cy="115920"/>
              </a:xfrm>
              <a:custGeom>
                <a:avLst/>
                <a:gdLst/>
                <a:ahLst/>
                <a:rect l="l" t="t" r="r" b="b"/>
                <a:pathLst>
                  <a:path w="18" h="73">
                    <a:moveTo>
                      <a:pt x="18" y="67"/>
                    </a:moveTo>
                    <a:lnTo>
                      <a:pt x="0" y="73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18" y="67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5" name=""/>
              <p:cNvSpPr/>
              <p:nvPr/>
            </p:nvSpPr>
            <p:spPr>
              <a:xfrm flipH="1">
                <a:off x="2949120" y="4200480"/>
                <a:ext cx="406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6" name=""/>
              <p:cNvSpPr/>
              <p:nvPr/>
            </p:nvSpPr>
            <p:spPr>
              <a:xfrm>
                <a:off x="2963160" y="4093920"/>
                <a:ext cx="27360" cy="1065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7" name=""/>
              <p:cNvSpPr/>
              <p:nvPr/>
            </p:nvSpPr>
            <p:spPr>
              <a:xfrm>
                <a:off x="2881440" y="4276440"/>
                <a:ext cx="300960" cy="457200"/>
              </a:xfrm>
              <a:custGeom>
                <a:avLst/>
                <a:gdLst/>
                <a:ahLst/>
                <a:rect l="l" t="t" r="r" b="b"/>
                <a:pathLst>
                  <a:path w="132" h="288">
                    <a:moveTo>
                      <a:pt x="90" y="270"/>
                    </a:moveTo>
                    <a:lnTo>
                      <a:pt x="90" y="270"/>
                    </a:lnTo>
                    <a:lnTo>
                      <a:pt x="0" y="288"/>
                    </a:lnTo>
                    <a:lnTo>
                      <a:pt x="126" y="0"/>
                    </a:lnTo>
                    <a:lnTo>
                      <a:pt x="132" y="0"/>
                    </a:lnTo>
                    <a:lnTo>
                      <a:pt x="90" y="270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8" name=""/>
              <p:cNvSpPr/>
              <p:nvPr/>
            </p:nvSpPr>
            <p:spPr>
              <a:xfrm flipH="1">
                <a:off x="2881440" y="4705200"/>
                <a:ext cx="20520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9" name=""/>
              <p:cNvSpPr/>
              <p:nvPr/>
            </p:nvSpPr>
            <p:spPr>
              <a:xfrm>
                <a:off x="3168720" y="4276440"/>
                <a:ext cx="1368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0" name=""/>
              <p:cNvSpPr/>
              <p:nvPr/>
            </p:nvSpPr>
            <p:spPr>
              <a:xfrm flipH="1">
                <a:off x="3086640" y="4276440"/>
                <a:ext cx="95760" cy="428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1" name=""/>
              <p:cNvSpPr/>
              <p:nvPr/>
            </p:nvSpPr>
            <p:spPr>
              <a:xfrm>
                <a:off x="3168720" y="4238640"/>
                <a:ext cx="13680" cy="37800"/>
              </a:xfrm>
              <a:custGeom>
                <a:avLst/>
                <a:gdLst/>
                <a:ahLst/>
                <a:rect l="l" t="t" r="r" b="b"/>
                <a:pathLst>
                  <a:path w="6" h="24">
                    <a:moveTo>
                      <a:pt x="6" y="24"/>
                    </a:moveTo>
                    <a:lnTo>
                      <a:pt x="0" y="24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2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2" name=""/>
              <p:cNvSpPr/>
              <p:nvPr/>
            </p:nvSpPr>
            <p:spPr>
              <a:xfrm flipH="1">
                <a:off x="3168720" y="4276440"/>
                <a:ext cx="1368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3" name=""/>
              <p:cNvSpPr/>
              <p:nvPr/>
            </p:nvSpPr>
            <p:spPr>
              <a:xfrm>
                <a:off x="3182400" y="4238640"/>
                <a:ext cx="1800" cy="37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000" bIns="-9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4" name=""/>
              <p:cNvSpPr/>
              <p:nvPr/>
            </p:nvSpPr>
            <p:spPr>
              <a:xfrm>
                <a:off x="2881440" y="4276440"/>
                <a:ext cx="287280" cy="457200"/>
              </a:xfrm>
              <a:custGeom>
                <a:avLst/>
                <a:gdLst/>
                <a:ahLst/>
                <a:rect l="l" t="t" r="r" b="b"/>
                <a:pathLst>
                  <a:path w="126" h="288">
                    <a:moveTo>
                      <a:pt x="0" y="288"/>
                    </a:moveTo>
                    <a:lnTo>
                      <a:pt x="0" y="288"/>
                    </a:lnTo>
                    <a:lnTo>
                      <a:pt x="42" y="18"/>
                    </a:lnTo>
                    <a:lnTo>
                      <a:pt x="126" y="0"/>
                    </a:lnTo>
                    <a:lnTo>
                      <a:pt x="0" y="288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5" name=""/>
              <p:cNvSpPr/>
              <p:nvPr/>
            </p:nvSpPr>
            <p:spPr>
              <a:xfrm flipV="1">
                <a:off x="2881440" y="4305240"/>
                <a:ext cx="95760" cy="428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6" name=""/>
              <p:cNvSpPr/>
              <p:nvPr/>
            </p:nvSpPr>
            <p:spPr>
              <a:xfrm flipV="1">
                <a:off x="2977200" y="4276440"/>
                <a:ext cx="19152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7" name=""/>
              <p:cNvSpPr/>
              <p:nvPr/>
            </p:nvSpPr>
            <p:spPr>
              <a:xfrm>
                <a:off x="2977200" y="4238640"/>
                <a:ext cx="205200" cy="66600"/>
              </a:xfrm>
              <a:custGeom>
                <a:avLst/>
                <a:gdLst/>
                <a:ahLst/>
                <a:rect l="l" t="t" r="r" b="b"/>
                <a:pathLst>
                  <a:path w="90" h="42">
                    <a:moveTo>
                      <a:pt x="84" y="24"/>
                    </a:moveTo>
                    <a:lnTo>
                      <a:pt x="0" y="42"/>
                    </a:lnTo>
                    <a:lnTo>
                      <a:pt x="0" y="18"/>
                    </a:lnTo>
                    <a:lnTo>
                      <a:pt x="90" y="0"/>
                    </a:lnTo>
                    <a:lnTo>
                      <a:pt x="90" y="0"/>
                    </a:lnTo>
                    <a:lnTo>
                      <a:pt x="84" y="2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8" name=""/>
              <p:cNvSpPr/>
              <p:nvPr/>
            </p:nvSpPr>
            <p:spPr>
              <a:xfrm flipH="1">
                <a:off x="2977200" y="4276440"/>
                <a:ext cx="19152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9" name=""/>
              <p:cNvSpPr/>
              <p:nvPr/>
            </p:nvSpPr>
            <p:spPr>
              <a:xfrm flipV="1">
                <a:off x="2977200" y="4267080"/>
                <a:ext cx="180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0" name=""/>
              <p:cNvSpPr/>
              <p:nvPr/>
            </p:nvSpPr>
            <p:spPr>
              <a:xfrm flipV="1">
                <a:off x="2977200" y="4238280"/>
                <a:ext cx="20520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1" name=""/>
              <p:cNvSpPr/>
              <p:nvPr/>
            </p:nvSpPr>
            <p:spPr>
              <a:xfrm>
                <a:off x="2977200" y="4200480"/>
                <a:ext cx="328680" cy="66600"/>
              </a:xfrm>
              <a:custGeom>
                <a:avLst/>
                <a:gdLst/>
                <a:ahLst/>
                <a:rect l="l" t="t" r="r" b="b"/>
                <a:pathLst>
                  <a:path w="144" h="42">
                    <a:moveTo>
                      <a:pt x="0" y="42"/>
                    </a:moveTo>
                    <a:lnTo>
                      <a:pt x="48" y="18"/>
                    </a:lnTo>
                    <a:lnTo>
                      <a:pt x="144" y="0"/>
                    </a:lnTo>
                    <a:lnTo>
                      <a:pt x="90" y="24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2" name=""/>
              <p:cNvSpPr/>
              <p:nvPr/>
            </p:nvSpPr>
            <p:spPr>
              <a:xfrm>
                <a:off x="3086640" y="4103640"/>
                <a:ext cx="328680" cy="125280"/>
              </a:xfrm>
              <a:custGeom>
                <a:avLst/>
                <a:gdLst/>
                <a:ahLst/>
                <a:rect l="l" t="t" r="r" b="b"/>
                <a:pathLst>
                  <a:path w="144" h="79">
                    <a:moveTo>
                      <a:pt x="0" y="79"/>
                    </a:moveTo>
                    <a:lnTo>
                      <a:pt x="48" y="18"/>
                    </a:lnTo>
                    <a:lnTo>
                      <a:pt x="144" y="0"/>
                    </a:lnTo>
                    <a:lnTo>
                      <a:pt x="96" y="61"/>
                    </a:lnTo>
                    <a:lnTo>
                      <a:pt x="0" y="79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3" name=""/>
              <p:cNvSpPr/>
              <p:nvPr/>
            </p:nvSpPr>
            <p:spPr>
              <a:xfrm>
                <a:off x="3196080" y="4027320"/>
                <a:ext cx="328680" cy="104760"/>
              </a:xfrm>
              <a:custGeom>
                <a:avLst/>
                <a:gdLst/>
                <a:ahLst/>
                <a:rect l="l" t="t" r="r" b="b"/>
                <a:pathLst>
                  <a:path w="144" h="66">
                    <a:moveTo>
                      <a:pt x="0" y="66"/>
                    </a:moveTo>
                    <a:lnTo>
                      <a:pt x="54" y="24"/>
                    </a:lnTo>
                    <a:lnTo>
                      <a:pt x="144" y="0"/>
                    </a:lnTo>
                    <a:lnTo>
                      <a:pt x="96" y="4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4" name=""/>
              <p:cNvSpPr/>
              <p:nvPr/>
            </p:nvSpPr>
            <p:spPr>
              <a:xfrm>
                <a:off x="3319200" y="3865320"/>
                <a:ext cx="232920" cy="200160"/>
              </a:xfrm>
              <a:custGeom>
                <a:avLst/>
                <a:gdLst/>
                <a:ahLst/>
                <a:rect l="l" t="t" r="r" b="b"/>
                <a:pathLst>
                  <a:path w="102" h="126">
                    <a:moveTo>
                      <a:pt x="0" y="126"/>
                    </a:moveTo>
                    <a:lnTo>
                      <a:pt x="0" y="126"/>
                    </a:lnTo>
                    <a:lnTo>
                      <a:pt x="90" y="102"/>
                    </a:lnTo>
                    <a:lnTo>
                      <a:pt x="102" y="0"/>
                    </a:lnTo>
                    <a:lnTo>
                      <a:pt x="24" y="18"/>
                    </a:lnTo>
                    <a:lnTo>
                      <a:pt x="0" y="126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5" name=""/>
              <p:cNvSpPr/>
              <p:nvPr/>
            </p:nvSpPr>
            <p:spPr>
              <a:xfrm flipV="1">
                <a:off x="3319200" y="4027320"/>
                <a:ext cx="20520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6" name=""/>
              <p:cNvSpPr/>
              <p:nvPr/>
            </p:nvSpPr>
            <p:spPr>
              <a:xfrm flipV="1">
                <a:off x="3524760" y="3865320"/>
                <a:ext cx="27360" cy="1620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7" name=""/>
              <p:cNvSpPr/>
              <p:nvPr/>
            </p:nvSpPr>
            <p:spPr>
              <a:xfrm flipH="1">
                <a:off x="3374280" y="3865320"/>
                <a:ext cx="17784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8" name=""/>
              <p:cNvSpPr/>
              <p:nvPr/>
            </p:nvSpPr>
            <p:spPr>
              <a:xfrm>
                <a:off x="3374280" y="3322440"/>
                <a:ext cx="232920" cy="571680"/>
              </a:xfrm>
              <a:custGeom>
                <a:avLst/>
                <a:gdLst/>
                <a:ahLst/>
                <a:rect l="l" t="t" r="r" b="b"/>
                <a:pathLst>
                  <a:path w="102" h="360">
                    <a:moveTo>
                      <a:pt x="0" y="360"/>
                    </a:moveTo>
                    <a:lnTo>
                      <a:pt x="78" y="342"/>
                    </a:lnTo>
                    <a:lnTo>
                      <a:pt x="102" y="0"/>
                    </a:lnTo>
                    <a:lnTo>
                      <a:pt x="72" y="6"/>
                    </a:lnTo>
                    <a:lnTo>
                      <a:pt x="0" y="36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9" name=""/>
              <p:cNvSpPr/>
              <p:nvPr/>
            </p:nvSpPr>
            <p:spPr>
              <a:xfrm flipV="1">
                <a:off x="3374280" y="3865320"/>
                <a:ext cx="17784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0" name=""/>
              <p:cNvSpPr/>
              <p:nvPr/>
            </p:nvSpPr>
            <p:spPr>
              <a:xfrm flipV="1">
                <a:off x="3552120" y="3322440"/>
                <a:ext cx="54720" cy="542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1" name=""/>
              <p:cNvSpPr/>
              <p:nvPr/>
            </p:nvSpPr>
            <p:spPr>
              <a:xfrm flipH="1">
                <a:off x="3538440" y="3322440"/>
                <a:ext cx="6804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2" name=""/>
              <p:cNvSpPr/>
              <p:nvPr/>
            </p:nvSpPr>
            <p:spPr>
              <a:xfrm>
                <a:off x="3538800" y="3017880"/>
                <a:ext cx="95760" cy="314280"/>
              </a:xfrm>
              <a:custGeom>
                <a:avLst/>
                <a:gdLst/>
                <a:ahLst/>
                <a:rect l="l" t="t" r="r" b="b"/>
                <a:pathLst>
                  <a:path w="42" h="198">
                    <a:moveTo>
                      <a:pt x="0" y="198"/>
                    </a:moveTo>
                    <a:lnTo>
                      <a:pt x="30" y="192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0" y="19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3" name=""/>
              <p:cNvSpPr/>
              <p:nvPr/>
            </p:nvSpPr>
            <p:spPr>
              <a:xfrm flipV="1">
                <a:off x="3538800" y="3322080"/>
                <a:ext cx="6804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4" name=""/>
              <p:cNvSpPr/>
              <p:nvPr/>
            </p:nvSpPr>
            <p:spPr>
              <a:xfrm flipV="1">
                <a:off x="3607200" y="3017880"/>
                <a:ext cx="27360" cy="3045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5" name=""/>
              <p:cNvSpPr/>
              <p:nvPr/>
            </p:nvSpPr>
            <p:spPr>
              <a:xfrm>
                <a:off x="3319200" y="3894120"/>
                <a:ext cx="164520" cy="306360"/>
              </a:xfrm>
              <a:custGeom>
                <a:avLst/>
                <a:gdLst/>
                <a:ahLst/>
                <a:rect l="l" t="t" r="r" b="b"/>
                <a:pathLst>
                  <a:path w="72" h="193">
                    <a:moveTo>
                      <a:pt x="54" y="193"/>
                    </a:moveTo>
                    <a:lnTo>
                      <a:pt x="54" y="193"/>
                    </a:lnTo>
                    <a:lnTo>
                      <a:pt x="0" y="108"/>
                    </a:lnTo>
                    <a:lnTo>
                      <a:pt x="24" y="0"/>
                    </a:lnTo>
                    <a:lnTo>
                      <a:pt x="72" y="18"/>
                    </a:lnTo>
                    <a:lnTo>
                      <a:pt x="54" y="193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6" name=""/>
              <p:cNvSpPr/>
              <p:nvPr/>
            </p:nvSpPr>
            <p:spPr>
              <a:xfrm flipH="1" flipV="1">
                <a:off x="3319200" y="4065120"/>
                <a:ext cx="123120" cy="1350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7" name=""/>
              <p:cNvSpPr/>
              <p:nvPr/>
            </p:nvSpPr>
            <p:spPr>
              <a:xfrm>
                <a:off x="3374280" y="3894120"/>
                <a:ext cx="10944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8" name=""/>
              <p:cNvSpPr/>
              <p:nvPr/>
            </p:nvSpPr>
            <p:spPr>
              <a:xfrm flipH="1">
                <a:off x="3441960" y="3922560"/>
                <a:ext cx="41400" cy="2779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9" name=""/>
              <p:cNvSpPr/>
              <p:nvPr/>
            </p:nvSpPr>
            <p:spPr>
              <a:xfrm>
                <a:off x="3374280" y="3332160"/>
                <a:ext cx="205200" cy="590400"/>
              </a:xfrm>
              <a:custGeom>
                <a:avLst/>
                <a:gdLst/>
                <a:ahLst/>
                <a:rect l="l" t="t" r="r" b="b"/>
                <a:pathLst>
                  <a:path w="90" h="372">
                    <a:moveTo>
                      <a:pt x="48" y="372"/>
                    </a:moveTo>
                    <a:lnTo>
                      <a:pt x="0" y="354"/>
                    </a:lnTo>
                    <a:lnTo>
                      <a:pt x="72" y="0"/>
                    </a:lnTo>
                    <a:lnTo>
                      <a:pt x="90" y="6"/>
                    </a:lnTo>
                    <a:lnTo>
                      <a:pt x="48" y="37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0" name=""/>
              <p:cNvSpPr/>
              <p:nvPr/>
            </p:nvSpPr>
            <p:spPr>
              <a:xfrm flipH="1" flipV="1">
                <a:off x="3374280" y="3893760"/>
                <a:ext cx="10944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1" name=""/>
              <p:cNvSpPr/>
              <p:nvPr/>
            </p:nvSpPr>
            <p:spPr>
              <a:xfrm>
                <a:off x="3538800" y="3332160"/>
                <a:ext cx="406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2" name=""/>
              <p:cNvSpPr/>
              <p:nvPr/>
            </p:nvSpPr>
            <p:spPr>
              <a:xfrm flipH="1">
                <a:off x="3483720" y="3341520"/>
                <a:ext cx="95760" cy="581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3" name=""/>
              <p:cNvSpPr/>
              <p:nvPr/>
            </p:nvSpPr>
            <p:spPr>
              <a:xfrm>
                <a:off x="3538800" y="3017880"/>
                <a:ext cx="95760" cy="323640"/>
              </a:xfrm>
              <a:custGeom>
                <a:avLst/>
                <a:gdLst/>
                <a:ahLst/>
                <a:rect l="l" t="t" r="r" b="b"/>
                <a:pathLst>
                  <a:path w="42" h="204">
                    <a:moveTo>
                      <a:pt x="18" y="204"/>
                    </a:moveTo>
                    <a:lnTo>
                      <a:pt x="0" y="198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18" y="204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4" name=""/>
              <p:cNvSpPr/>
              <p:nvPr/>
            </p:nvSpPr>
            <p:spPr>
              <a:xfrm flipH="1" flipV="1">
                <a:off x="3538440" y="3332160"/>
                <a:ext cx="406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5" name=""/>
              <p:cNvSpPr/>
              <p:nvPr/>
            </p:nvSpPr>
            <p:spPr>
              <a:xfrm flipH="1">
                <a:off x="3579480" y="3017880"/>
                <a:ext cx="54720" cy="3236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6" name=""/>
              <p:cNvSpPr/>
              <p:nvPr/>
            </p:nvSpPr>
            <p:spPr>
              <a:xfrm>
                <a:off x="3442320" y="3922560"/>
                <a:ext cx="123480" cy="277920"/>
              </a:xfrm>
              <a:custGeom>
                <a:avLst/>
                <a:gdLst/>
                <a:ahLst/>
                <a:rect l="l" t="t" r="r" b="b"/>
                <a:pathLst>
                  <a:path w="54" h="175">
                    <a:moveTo>
                      <a:pt x="0" y="175"/>
                    </a:moveTo>
                    <a:lnTo>
                      <a:pt x="0" y="175"/>
                    </a:lnTo>
                    <a:lnTo>
                      <a:pt x="54" y="126"/>
                    </a:lnTo>
                    <a:lnTo>
                      <a:pt x="54" y="24"/>
                    </a:lnTo>
                    <a:lnTo>
                      <a:pt x="18" y="0"/>
                    </a:lnTo>
                    <a:lnTo>
                      <a:pt x="0" y="175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7" name=""/>
              <p:cNvSpPr/>
              <p:nvPr/>
            </p:nvSpPr>
            <p:spPr>
              <a:xfrm flipV="1">
                <a:off x="3442320" y="4122720"/>
                <a:ext cx="123480" cy="77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0960" bIns="30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8" name=""/>
              <p:cNvSpPr/>
              <p:nvPr/>
            </p:nvSpPr>
            <p:spPr>
              <a:xfrm flipH="1" flipV="1">
                <a:off x="3483720" y="3922560"/>
                <a:ext cx="8208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9" name=""/>
              <p:cNvSpPr/>
              <p:nvPr/>
            </p:nvSpPr>
            <p:spPr>
              <a:xfrm flipH="1">
                <a:off x="3441960" y="3922560"/>
                <a:ext cx="41400" cy="2779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0" name=""/>
              <p:cNvSpPr/>
              <p:nvPr/>
            </p:nvSpPr>
            <p:spPr>
              <a:xfrm>
                <a:off x="3483720" y="3341520"/>
                <a:ext cx="123120" cy="619200"/>
              </a:xfrm>
              <a:custGeom>
                <a:avLst/>
                <a:gdLst/>
                <a:ahLst/>
                <a:rect l="l" t="t" r="r" b="b"/>
                <a:pathLst>
                  <a:path w="54" h="390">
                    <a:moveTo>
                      <a:pt x="0" y="366"/>
                    </a:moveTo>
                    <a:lnTo>
                      <a:pt x="36" y="390"/>
                    </a:lnTo>
                    <a:lnTo>
                      <a:pt x="54" y="6"/>
                    </a:lnTo>
                    <a:lnTo>
                      <a:pt x="42" y="0"/>
                    </a:lnTo>
                    <a:lnTo>
                      <a:pt x="0" y="36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1" name=""/>
              <p:cNvSpPr/>
              <p:nvPr/>
            </p:nvSpPr>
            <p:spPr>
              <a:xfrm>
                <a:off x="3483720" y="3922560"/>
                <a:ext cx="8208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2" name=""/>
              <p:cNvSpPr/>
              <p:nvPr/>
            </p:nvSpPr>
            <p:spPr>
              <a:xfrm flipH="1" flipV="1">
                <a:off x="3579480" y="3341160"/>
                <a:ext cx="2736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3" name=""/>
              <p:cNvSpPr/>
              <p:nvPr/>
            </p:nvSpPr>
            <p:spPr>
              <a:xfrm flipH="1">
                <a:off x="3483720" y="3341520"/>
                <a:ext cx="95760" cy="581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4" name=""/>
              <p:cNvSpPr/>
              <p:nvPr/>
            </p:nvSpPr>
            <p:spPr>
              <a:xfrm>
                <a:off x="3579480" y="3017880"/>
                <a:ext cx="54720" cy="333360"/>
              </a:xfrm>
              <a:custGeom>
                <a:avLst/>
                <a:gdLst/>
                <a:ahLst/>
                <a:rect l="l" t="t" r="r" b="b"/>
                <a:pathLst>
                  <a:path w="24" h="210">
                    <a:moveTo>
                      <a:pt x="0" y="204"/>
                    </a:moveTo>
                    <a:lnTo>
                      <a:pt x="12" y="21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0" y="204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5" name=""/>
              <p:cNvSpPr/>
              <p:nvPr/>
            </p:nvSpPr>
            <p:spPr>
              <a:xfrm>
                <a:off x="3579480" y="3341520"/>
                <a:ext cx="2736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6" name=""/>
              <p:cNvSpPr/>
              <p:nvPr/>
            </p:nvSpPr>
            <p:spPr>
              <a:xfrm flipH="1">
                <a:off x="3579480" y="3017880"/>
                <a:ext cx="54720" cy="3236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7" name=""/>
              <p:cNvSpPr/>
              <p:nvPr/>
            </p:nvSpPr>
            <p:spPr>
              <a:xfrm>
                <a:off x="3566160" y="3960720"/>
                <a:ext cx="68040" cy="162000"/>
              </a:xfrm>
              <a:custGeom>
                <a:avLst/>
                <a:gdLst/>
                <a:ahLst/>
                <a:rect l="l" t="t" r="r" b="b"/>
                <a:pathLst>
                  <a:path w="30" h="102">
                    <a:moveTo>
                      <a:pt x="0" y="102"/>
                    </a:moveTo>
                    <a:lnTo>
                      <a:pt x="0" y="102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8" name=""/>
              <p:cNvSpPr/>
              <p:nvPr/>
            </p:nvSpPr>
            <p:spPr>
              <a:xfrm flipV="1">
                <a:off x="3566160" y="3960720"/>
                <a:ext cx="68040" cy="1620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9" name=""/>
              <p:cNvSpPr/>
              <p:nvPr/>
            </p:nvSpPr>
            <p:spPr>
              <a:xfrm flipH="1">
                <a:off x="3565800" y="3960720"/>
                <a:ext cx="6804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0" name=""/>
              <p:cNvSpPr/>
              <p:nvPr/>
            </p:nvSpPr>
            <p:spPr>
              <a:xfrm>
                <a:off x="3566160" y="3351240"/>
                <a:ext cx="204840" cy="609480"/>
              </a:xfrm>
              <a:custGeom>
                <a:avLst/>
                <a:gdLst/>
                <a:ahLst/>
                <a:rect l="l" t="t" r="r" b="b"/>
                <a:pathLst>
                  <a:path w="90" h="384">
                    <a:moveTo>
                      <a:pt x="0" y="384"/>
                    </a:moveTo>
                    <a:lnTo>
                      <a:pt x="30" y="384"/>
                    </a:lnTo>
                    <a:lnTo>
                      <a:pt x="90" y="192"/>
                    </a:lnTo>
                    <a:lnTo>
                      <a:pt x="60" y="0"/>
                    </a:lnTo>
                    <a:lnTo>
                      <a:pt x="18" y="0"/>
                    </a:lnTo>
                    <a:lnTo>
                      <a:pt x="0" y="384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1" name=""/>
              <p:cNvSpPr/>
              <p:nvPr/>
            </p:nvSpPr>
            <p:spPr>
              <a:xfrm>
                <a:off x="3566160" y="3960720"/>
                <a:ext cx="6804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2" name=""/>
              <p:cNvSpPr/>
              <p:nvPr/>
            </p:nvSpPr>
            <p:spPr>
              <a:xfrm flipV="1">
                <a:off x="3634560" y="3655440"/>
                <a:ext cx="136440" cy="3049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3" name=""/>
              <p:cNvSpPr/>
              <p:nvPr/>
            </p:nvSpPr>
            <p:spPr>
              <a:xfrm flipH="1" flipV="1">
                <a:off x="3702600" y="3351240"/>
                <a:ext cx="68040" cy="3045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4" name=""/>
              <p:cNvSpPr/>
              <p:nvPr/>
            </p:nvSpPr>
            <p:spPr>
              <a:xfrm flipH="1">
                <a:off x="3607200" y="3351240"/>
                <a:ext cx="9576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5" name=""/>
              <p:cNvSpPr/>
              <p:nvPr/>
            </p:nvSpPr>
            <p:spPr>
              <a:xfrm>
                <a:off x="3607200" y="3017880"/>
                <a:ext cx="95760" cy="333360"/>
              </a:xfrm>
              <a:custGeom>
                <a:avLst/>
                <a:gdLst/>
                <a:ahLst/>
                <a:rect l="l" t="t" r="r" b="b"/>
                <a:pathLst>
                  <a:path w="42" h="210">
                    <a:moveTo>
                      <a:pt x="0" y="210"/>
                    </a:moveTo>
                    <a:lnTo>
                      <a:pt x="42" y="210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0" y="21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6" name=""/>
              <p:cNvSpPr/>
              <p:nvPr/>
            </p:nvSpPr>
            <p:spPr>
              <a:xfrm>
                <a:off x="3607200" y="3351240"/>
                <a:ext cx="9576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7" name=""/>
              <p:cNvSpPr/>
              <p:nvPr/>
            </p:nvSpPr>
            <p:spPr>
              <a:xfrm flipH="1" flipV="1">
                <a:off x="3634200" y="3017880"/>
                <a:ext cx="68040" cy="333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8" name=""/>
              <p:cNvSpPr/>
              <p:nvPr/>
            </p:nvSpPr>
            <p:spPr>
              <a:xfrm>
                <a:off x="3566160" y="3960720"/>
                <a:ext cx="68040" cy="162000"/>
              </a:xfrm>
              <a:custGeom>
                <a:avLst/>
                <a:gdLst/>
                <a:ahLst/>
                <a:rect l="l" t="t" r="r" b="b"/>
                <a:pathLst>
                  <a:path w="30" h="102">
                    <a:moveTo>
                      <a:pt x="0" y="102"/>
                    </a:moveTo>
                    <a:lnTo>
                      <a:pt x="0" y="102"/>
                    </a:lnTo>
                    <a:lnTo>
                      <a:pt x="30" y="0"/>
                    </a:lnTo>
                    <a:lnTo>
                      <a:pt x="30" y="6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9" name=""/>
              <p:cNvSpPr/>
              <p:nvPr/>
            </p:nvSpPr>
            <p:spPr>
              <a:xfrm flipV="1">
                <a:off x="3566160" y="3960720"/>
                <a:ext cx="68040" cy="1620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0" name=""/>
              <p:cNvSpPr/>
              <p:nvPr/>
            </p:nvSpPr>
            <p:spPr>
              <a:xfrm>
                <a:off x="3634560" y="3960720"/>
                <a:ext cx="180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1" name=""/>
              <p:cNvSpPr/>
              <p:nvPr/>
            </p:nvSpPr>
            <p:spPr>
              <a:xfrm>
                <a:off x="3634560" y="3484440"/>
                <a:ext cx="260280" cy="485640"/>
              </a:xfrm>
              <a:custGeom>
                <a:avLst/>
                <a:gdLst/>
                <a:ahLst/>
                <a:rect l="l" t="t" r="r" b="b"/>
                <a:pathLst>
                  <a:path w="114" h="306">
                    <a:moveTo>
                      <a:pt x="0" y="306"/>
                    </a:moveTo>
                    <a:lnTo>
                      <a:pt x="0" y="300"/>
                    </a:lnTo>
                    <a:lnTo>
                      <a:pt x="60" y="108"/>
                    </a:lnTo>
                    <a:lnTo>
                      <a:pt x="114" y="0"/>
                    </a:lnTo>
                    <a:lnTo>
                      <a:pt x="114" y="0"/>
                    </a:lnTo>
                    <a:lnTo>
                      <a:pt x="0" y="30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2" name=""/>
              <p:cNvSpPr/>
              <p:nvPr/>
            </p:nvSpPr>
            <p:spPr>
              <a:xfrm flipV="1">
                <a:off x="3634560" y="3960720"/>
                <a:ext cx="180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3" name=""/>
              <p:cNvSpPr/>
              <p:nvPr/>
            </p:nvSpPr>
            <p:spPr>
              <a:xfrm flipV="1">
                <a:off x="3634560" y="3655440"/>
                <a:ext cx="136440" cy="3049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4" name=""/>
              <p:cNvSpPr/>
              <p:nvPr/>
            </p:nvSpPr>
            <p:spPr>
              <a:xfrm flipV="1">
                <a:off x="3771360" y="3484440"/>
                <a:ext cx="123480" cy="171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5" name=""/>
              <p:cNvSpPr/>
              <p:nvPr/>
            </p:nvSpPr>
            <p:spPr>
              <a:xfrm>
                <a:off x="3566160" y="3970080"/>
                <a:ext cx="177840" cy="239760"/>
              </a:xfrm>
              <a:custGeom>
                <a:avLst/>
                <a:gdLst/>
                <a:ahLst/>
                <a:rect l="l" t="t" r="r" b="b"/>
                <a:pathLst>
                  <a:path w="78" h="151">
                    <a:moveTo>
                      <a:pt x="54" y="151"/>
                    </a:moveTo>
                    <a:lnTo>
                      <a:pt x="54" y="151"/>
                    </a:lnTo>
                    <a:lnTo>
                      <a:pt x="0" y="96"/>
                    </a:lnTo>
                    <a:lnTo>
                      <a:pt x="30" y="0"/>
                    </a:lnTo>
                    <a:lnTo>
                      <a:pt x="78" y="24"/>
                    </a:lnTo>
                    <a:lnTo>
                      <a:pt x="54" y="151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6" name=""/>
              <p:cNvSpPr/>
              <p:nvPr/>
            </p:nvSpPr>
            <p:spPr>
              <a:xfrm flipH="1" flipV="1">
                <a:off x="3566160" y="4122720"/>
                <a:ext cx="123120" cy="87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320" bIns="403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7" name=""/>
              <p:cNvSpPr/>
              <p:nvPr/>
            </p:nvSpPr>
            <p:spPr>
              <a:xfrm>
                <a:off x="3634560" y="3970080"/>
                <a:ext cx="10944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8" name=""/>
              <p:cNvSpPr/>
              <p:nvPr/>
            </p:nvSpPr>
            <p:spPr>
              <a:xfrm flipH="1">
                <a:off x="3689280" y="4008240"/>
                <a:ext cx="54720" cy="201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9" name=""/>
              <p:cNvSpPr/>
              <p:nvPr/>
            </p:nvSpPr>
            <p:spPr>
              <a:xfrm>
                <a:off x="3634560" y="3484440"/>
                <a:ext cx="260280" cy="523800"/>
              </a:xfrm>
              <a:custGeom>
                <a:avLst/>
                <a:gdLst/>
                <a:ahLst/>
                <a:rect l="l" t="t" r="r" b="b"/>
                <a:pathLst>
                  <a:path w="114" h="330">
                    <a:moveTo>
                      <a:pt x="48" y="330"/>
                    </a:moveTo>
                    <a:lnTo>
                      <a:pt x="0" y="306"/>
                    </a:lnTo>
                    <a:lnTo>
                      <a:pt x="114" y="0"/>
                    </a:lnTo>
                    <a:lnTo>
                      <a:pt x="114" y="0"/>
                    </a:lnTo>
                    <a:lnTo>
                      <a:pt x="48" y="33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0" name=""/>
              <p:cNvSpPr/>
              <p:nvPr/>
            </p:nvSpPr>
            <p:spPr>
              <a:xfrm flipH="1" flipV="1">
                <a:off x="3634560" y="3970080"/>
                <a:ext cx="10944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1" name=""/>
              <p:cNvSpPr/>
              <p:nvPr/>
            </p:nvSpPr>
            <p:spPr>
              <a:xfrm flipH="1">
                <a:off x="3744360" y="3484440"/>
                <a:ext cx="150480" cy="523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2" name=""/>
              <p:cNvSpPr/>
              <p:nvPr/>
            </p:nvSpPr>
            <p:spPr>
              <a:xfrm>
                <a:off x="3689280" y="4008240"/>
                <a:ext cx="150480" cy="239760"/>
              </a:xfrm>
              <a:custGeom>
                <a:avLst/>
                <a:gdLst/>
                <a:ahLst/>
                <a:rect l="l" t="t" r="r" b="b"/>
                <a:pathLst>
                  <a:path w="66" h="151">
                    <a:moveTo>
                      <a:pt x="0" y="127"/>
                    </a:moveTo>
                    <a:lnTo>
                      <a:pt x="0" y="127"/>
                    </a:lnTo>
                    <a:lnTo>
                      <a:pt x="54" y="151"/>
                    </a:lnTo>
                    <a:lnTo>
                      <a:pt x="66" y="18"/>
                    </a:lnTo>
                    <a:lnTo>
                      <a:pt x="24" y="0"/>
                    </a:lnTo>
                    <a:lnTo>
                      <a:pt x="0" y="127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3" name=""/>
              <p:cNvSpPr/>
              <p:nvPr/>
            </p:nvSpPr>
            <p:spPr>
              <a:xfrm>
                <a:off x="3689280" y="4209840"/>
                <a:ext cx="12312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4" name=""/>
              <p:cNvSpPr/>
              <p:nvPr/>
            </p:nvSpPr>
            <p:spPr>
              <a:xfrm flipH="1" flipV="1">
                <a:off x="3744360" y="4008240"/>
                <a:ext cx="9576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5" name=""/>
              <p:cNvSpPr/>
              <p:nvPr/>
            </p:nvSpPr>
            <p:spPr>
              <a:xfrm flipH="1">
                <a:off x="3689280" y="4008240"/>
                <a:ext cx="54720" cy="201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6" name=""/>
              <p:cNvSpPr/>
              <p:nvPr/>
            </p:nvSpPr>
            <p:spPr>
              <a:xfrm>
                <a:off x="3744360" y="3484440"/>
                <a:ext cx="150480" cy="552600"/>
              </a:xfrm>
              <a:custGeom>
                <a:avLst/>
                <a:gdLst/>
                <a:ahLst/>
                <a:rect l="l" t="t" r="r" b="b"/>
                <a:pathLst>
                  <a:path w="66" h="348">
                    <a:moveTo>
                      <a:pt x="0" y="330"/>
                    </a:moveTo>
                    <a:lnTo>
                      <a:pt x="42" y="348"/>
                    </a:lnTo>
                    <a:lnTo>
                      <a:pt x="66" y="0"/>
                    </a:lnTo>
                    <a:lnTo>
                      <a:pt x="66" y="0"/>
                    </a:lnTo>
                    <a:lnTo>
                      <a:pt x="0" y="33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7" name=""/>
              <p:cNvSpPr/>
              <p:nvPr/>
            </p:nvSpPr>
            <p:spPr>
              <a:xfrm>
                <a:off x="3744360" y="4008240"/>
                <a:ext cx="9576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8" name=""/>
              <p:cNvSpPr/>
              <p:nvPr/>
            </p:nvSpPr>
            <p:spPr>
              <a:xfrm flipH="1">
                <a:off x="3744360" y="3484440"/>
                <a:ext cx="150480" cy="523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9" name=""/>
              <p:cNvSpPr/>
              <p:nvPr/>
            </p:nvSpPr>
            <p:spPr>
              <a:xfrm>
                <a:off x="3812760" y="4037040"/>
                <a:ext cx="177840" cy="210960"/>
              </a:xfrm>
              <a:custGeom>
                <a:avLst/>
                <a:gdLst/>
                <a:ahLst/>
                <a:rect l="l" t="t" r="r" b="b"/>
                <a:pathLst>
                  <a:path w="78" h="133">
                    <a:moveTo>
                      <a:pt x="0" y="133"/>
                    </a:moveTo>
                    <a:lnTo>
                      <a:pt x="0" y="133"/>
                    </a:lnTo>
                    <a:lnTo>
                      <a:pt x="78" y="0"/>
                    </a:lnTo>
                    <a:lnTo>
                      <a:pt x="12" y="0"/>
                    </a:lnTo>
                    <a:lnTo>
                      <a:pt x="0" y="133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0" name=""/>
              <p:cNvSpPr/>
              <p:nvPr/>
            </p:nvSpPr>
            <p:spPr>
              <a:xfrm flipV="1">
                <a:off x="3812760" y="4037040"/>
                <a:ext cx="177840" cy="210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1" name=""/>
              <p:cNvSpPr/>
              <p:nvPr/>
            </p:nvSpPr>
            <p:spPr>
              <a:xfrm flipH="1">
                <a:off x="3840120" y="4037040"/>
                <a:ext cx="15048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2" name=""/>
              <p:cNvSpPr/>
              <p:nvPr/>
            </p:nvSpPr>
            <p:spPr>
              <a:xfrm>
                <a:off x="3840120" y="3484440"/>
                <a:ext cx="191520" cy="552600"/>
              </a:xfrm>
              <a:custGeom>
                <a:avLst/>
                <a:gdLst/>
                <a:ahLst/>
                <a:rect l="l" t="t" r="r" b="b"/>
                <a:pathLst>
                  <a:path w="84" h="348">
                    <a:moveTo>
                      <a:pt x="0" y="348"/>
                    </a:moveTo>
                    <a:lnTo>
                      <a:pt x="66" y="348"/>
                    </a:lnTo>
                    <a:lnTo>
                      <a:pt x="84" y="312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0" y="34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3" name=""/>
              <p:cNvSpPr/>
              <p:nvPr/>
            </p:nvSpPr>
            <p:spPr>
              <a:xfrm>
                <a:off x="3840120" y="4037040"/>
                <a:ext cx="15048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4" name=""/>
              <p:cNvSpPr/>
              <p:nvPr/>
            </p:nvSpPr>
            <p:spPr>
              <a:xfrm flipV="1">
                <a:off x="3990600" y="3979440"/>
                <a:ext cx="4068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5" name=""/>
              <p:cNvSpPr/>
              <p:nvPr/>
            </p:nvSpPr>
            <p:spPr>
              <a:xfrm flipH="1" flipV="1">
                <a:off x="3894480" y="3484440"/>
                <a:ext cx="136440" cy="495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6" name=""/>
              <p:cNvSpPr/>
              <p:nvPr/>
            </p:nvSpPr>
            <p:spPr>
              <a:xfrm>
                <a:off x="3812760" y="4037040"/>
                <a:ext cx="177840" cy="210960"/>
              </a:xfrm>
              <a:custGeom>
                <a:avLst/>
                <a:gdLst/>
                <a:ahLst/>
                <a:rect l="l" t="t" r="r" b="b"/>
                <a:pathLst>
                  <a:path w="78" h="133">
                    <a:moveTo>
                      <a:pt x="0" y="133"/>
                    </a:moveTo>
                    <a:lnTo>
                      <a:pt x="0" y="133"/>
                    </a:lnTo>
                    <a:lnTo>
                      <a:pt x="78" y="0"/>
                    </a:lnTo>
                    <a:lnTo>
                      <a:pt x="30" y="18"/>
                    </a:lnTo>
                    <a:lnTo>
                      <a:pt x="0" y="133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7" name=""/>
              <p:cNvSpPr/>
              <p:nvPr/>
            </p:nvSpPr>
            <p:spPr>
              <a:xfrm flipV="1">
                <a:off x="3812760" y="4037040"/>
                <a:ext cx="177840" cy="210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8" name=""/>
              <p:cNvSpPr/>
              <p:nvPr/>
            </p:nvSpPr>
            <p:spPr>
              <a:xfrm flipH="1">
                <a:off x="3880800" y="4037040"/>
                <a:ext cx="10944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9" name=""/>
              <p:cNvSpPr/>
              <p:nvPr/>
            </p:nvSpPr>
            <p:spPr>
              <a:xfrm>
                <a:off x="3880800" y="3475080"/>
                <a:ext cx="246240" cy="590400"/>
              </a:xfrm>
              <a:custGeom>
                <a:avLst/>
                <a:gdLst/>
                <a:ahLst/>
                <a:rect l="l" t="t" r="r" b="b"/>
                <a:pathLst>
                  <a:path w="108" h="372">
                    <a:moveTo>
                      <a:pt x="0" y="372"/>
                    </a:moveTo>
                    <a:lnTo>
                      <a:pt x="48" y="354"/>
                    </a:lnTo>
                    <a:lnTo>
                      <a:pt x="66" y="318"/>
                    </a:lnTo>
                    <a:lnTo>
                      <a:pt x="108" y="0"/>
                    </a:lnTo>
                    <a:lnTo>
                      <a:pt x="90" y="6"/>
                    </a:lnTo>
                    <a:lnTo>
                      <a:pt x="0" y="37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0" name=""/>
              <p:cNvSpPr/>
              <p:nvPr/>
            </p:nvSpPr>
            <p:spPr>
              <a:xfrm flipV="1">
                <a:off x="3880800" y="4036680"/>
                <a:ext cx="10944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1" name=""/>
              <p:cNvSpPr/>
              <p:nvPr/>
            </p:nvSpPr>
            <p:spPr>
              <a:xfrm flipV="1">
                <a:off x="3990600" y="3979440"/>
                <a:ext cx="4068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2" name=""/>
              <p:cNvSpPr/>
              <p:nvPr/>
            </p:nvSpPr>
            <p:spPr>
              <a:xfrm flipV="1">
                <a:off x="4031640" y="3475080"/>
                <a:ext cx="95760" cy="504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3" name=""/>
              <p:cNvSpPr/>
              <p:nvPr/>
            </p:nvSpPr>
            <p:spPr>
              <a:xfrm flipH="1">
                <a:off x="4086000" y="3475080"/>
                <a:ext cx="406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4" name=""/>
              <p:cNvSpPr/>
              <p:nvPr/>
            </p:nvSpPr>
            <p:spPr>
              <a:xfrm>
                <a:off x="4086360" y="3265200"/>
                <a:ext cx="84240" cy="219240"/>
              </a:xfrm>
              <a:custGeom>
                <a:avLst/>
                <a:gdLst/>
                <a:ahLst/>
                <a:rect l="l" t="t" r="r" b="b"/>
                <a:pathLst>
                  <a:path w="37" h="138">
                    <a:moveTo>
                      <a:pt x="0" y="138"/>
                    </a:moveTo>
                    <a:lnTo>
                      <a:pt x="18" y="132"/>
                    </a:lnTo>
                    <a:lnTo>
                      <a:pt x="37" y="0"/>
                    </a:lnTo>
                    <a:lnTo>
                      <a:pt x="37" y="0"/>
                    </a:lnTo>
                    <a:lnTo>
                      <a:pt x="0" y="13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5" name=""/>
              <p:cNvSpPr/>
              <p:nvPr/>
            </p:nvSpPr>
            <p:spPr>
              <a:xfrm flipV="1">
                <a:off x="4086360" y="3475080"/>
                <a:ext cx="406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6" name=""/>
              <p:cNvSpPr/>
              <p:nvPr/>
            </p:nvSpPr>
            <p:spPr>
              <a:xfrm flipV="1">
                <a:off x="4127400" y="3264840"/>
                <a:ext cx="43200" cy="209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7" name=""/>
              <p:cNvSpPr/>
              <p:nvPr/>
            </p:nvSpPr>
            <p:spPr>
              <a:xfrm>
                <a:off x="3812760" y="4065480"/>
                <a:ext cx="205200" cy="439560"/>
              </a:xfrm>
              <a:custGeom>
                <a:avLst/>
                <a:gdLst/>
                <a:ahLst/>
                <a:rect l="l" t="t" r="r" b="b"/>
                <a:pathLst>
                  <a:path w="90" h="277">
                    <a:moveTo>
                      <a:pt x="60" y="277"/>
                    </a:moveTo>
                    <a:lnTo>
                      <a:pt x="60" y="277"/>
                    </a:lnTo>
                    <a:lnTo>
                      <a:pt x="0" y="115"/>
                    </a:lnTo>
                    <a:lnTo>
                      <a:pt x="30" y="0"/>
                    </a:lnTo>
                    <a:lnTo>
                      <a:pt x="90" y="18"/>
                    </a:lnTo>
                    <a:lnTo>
                      <a:pt x="60" y="277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8" name=""/>
              <p:cNvSpPr/>
              <p:nvPr/>
            </p:nvSpPr>
            <p:spPr>
              <a:xfrm flipH="1" flipV="1">
                <a:off x="3812400" y="4248000"/>
                <a:ext cx="136440" cy="257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9" name=""/>
              <p:cNvSpPr/>
              <p:nvPr/>
            </p:nvSpPr>
            <p:spPr>
              <a:xfrm>
                <a:off x="3880800" y="4065480"/>
                <a:ext cx="13716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0" name=""/>
              <p:cNvSpPr/>
              <p:nvPr/>
            </p:nvSpPr>
            <p:spPr>
              <a:xfrm flipH="1">
                <a:off x="3948840" y="4093920"/>
                <a:ext cx="68760" cy="411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1" name=""/>
              <p:cNvSpPr/>
              <p:nvPr/>
            </p:nvSpPr>
            <p:spPr>
              <a:xfrm>
                <a:off x="3880800" y="3484440"/>
                <a:ext cx="246240" cy="609480"/>
              </a:xfrm>
              <a:custGeom>
                <a:avLst/>
                <a:gdLst/>
                <a:ahLst/>
                <a:rect l="l" t="t" r="r" b="b"/>
                <a:pathLst>
                  <a:path w="108" h="384">
                    <a:moveTo>
                      <a:pt x="60" y="384"/>
                    </a:moveTo>
                    <a:lnTo>
                      <a:pt x="0" y="366"/>
                    </a:lnTo>
                    <a:lnTo>
                      <a:pt x="90" y="0"/>
                    </a:lnTo>
                    <a:lnTo>
                      <a:pt x="108" y="0"/>
                    </a:lnTo>
                    <a:lnTo>
                      <a:pt x="60" y="384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2" name=""/>
              <p:cNvSpPr/>
              <p:nvPr/>
            </p:nvSpPr>
            <p:spPr>
              <a:xfrm flipH="1" flipV="1">
                <a:off x="3880440" y="4065120"/>
                <a:ext cx="13716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3" name=""/>
              <p:cNvSpPr/>
              <p:nvPr/>
            </p:nvSpPr>
            <p:spPr>
              <a:xfrm>
                <a:off x="4086360" y="3484440"/>
                <a:ext cx="4068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4" name=""/>
              <p:cNvSpPr/>
              <p:nvPr/>
            </p:nvSpPr>
            <p:spPr>
              <a:xfrm flipH="1">
                <a:off x="4017600" y="3484440"/>
                <a:ext cx="109080" cy="609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5" name=""/>
              <p:cNvSpPr/>
              <p:nvPr/>
            </p:nvSpPr>
            <p:spPr>
              <a:xfrm>
                <a:off x="4086360" y="3265200"/>
                <a:ext cx="84240" cy="219240"/>
              </a:xfrm>
              <a:custGeom>
                <a:avLst/>
                <a:gdLst/>
                <a:ahLst/>
                <a:rect l="l" t="t" r="r" b="b"/>
                <a:pathLst>
                  <a:path w="37" h="138">
                    <a:moveTo>
                      <a:pt x="18" y="138"/>
                    </a:moveTo>
                    <a:lnTo>
                      <a:pt x="0" y="138"/>
                    </a:lnTo>
                    <a:lnTo>
                      <a:pt x="37" y="0"/>
                    </a:lnTo>
                    <a:lnTo>
                      <a:pt x="37" y="0"/>
                    </a:lnTo>
                    <a:lnTo>
                      <a:pt x="18" y="13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6" name=""/>
              <p:cNvSpPr/>
              <p:nvPr/>
            </p:nvSpPr>
            <p:spPr>
              <a:xfrm flipH="1">
                <a:off x="4086000" y="3484440"/>
                <a:ext cx="4068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7" name=""/>
              <p:cNvSpPr/>
              <p:nvPr/>
            </p:nvSpPr>
            <p:spPr>
              <a:xfrm flipH="1">
                <a:off x="4127400" y="3265200"/>
                <a:ext cx="43200" cy="219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8" name=""/>
              <p:cNvSpPr/>
              <p:nvPr/>
            </p:nvSpPr>
            <p:spPr>
              <a:xfrm>
                <a:off x="3949200" y="4093920"/>
                <a:ext cx="164520" cy="420840"/>
              </a:xfrm>
              <a:custGeom>
                <a:avLst/>
                <a:gdLst/>
                <a:ahLst/>
                <a:rect l="l" t="t" r="r" b="b"/>
                <a:pathLst>
                  <a:path w="72" h="265">
                    <a:moveTo>
                      <a:pt x="0" y="259"/>
                    </a:moveTo>
                    <a:lnTo>
                      <a:pt x="0" y="259"/>
                    </a:lnTo>
                    <a:lnTo>
                      <a:pt x="60" y="265"/>
                    </a:lnTo>
                    <a:lnTo>
                      <a:pt x="72" y="18"/>
                    </a:lnTo>
                    <a:lnTo>
                      <a:pt x="30" y="0"/>
                    </a:lnTo>
                    <a:lnTo>
                      <a:pt x="0" y="259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9" name=""/>
              <p:cNvSpPr/>
              <p:nvPr/>
            </p:nvSpPr>
            <p:spPr>
              <a:xfrm>
                <a:off x="3949200" y="4505040"/>
                <a:ext cx="13716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0" name=""/>
              <p:cNvSpPr/>
              <p:nvPr/>
            </p:nvSpPr>
            <p:spPr>
              <a:xfrm flipH="1" flipV="1">
                <a:off x="4017960" y="4093920"/>
                <a:ext cx="9576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1" name=""/>
              <p:cNvSpPr/>
              <p:nvPr/>
            </p:nvSpPr>
            <p:spPr>
              <a:xfrm flipH="1">
                <a:off x="3948840" y="4093920"/>
                <a:ext cx="68760" cy="4111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2" name=""/>
              <p:cNvSpPr/>
              <p:nvPr/>
            </p:nvSpPr>
            <p:spPr>
              <a:xfrm>
                <a:off x="4017960" y="3484440"/>
                <a:ext cx="138960" cy="638280"/>
              </a:xfrm>
              <a:custGeom>
                <a:avLst/>
                <a:gdLst/>
                <a:ahLst/>
                <a:rect l="l" t="t" r="r" b="b"/>
                <a:pathLst>
                  <a:path w="61" h="402">
                    <a:moveTo>
                      <a:pt x="0" y="384"/>
                    </a:moveTo>
                    <a:lnTo>
                      <a:pt x="42" y="402"/>
                    </a:lnTo>
                    <a:lnTo>
                      <a:pt x="61" y="6"/>
                    </a:lnTo>
                    <a:lnTo>
                      <a:pt x="48" y="0"/>
                    </a:lnTo>
                    <a:lnTo>
                      <a:pt x="0" y="384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3" name=""/>
              <p:cNvSpPr/>
              <p:nvPr/>
            </p:nvSpPr>
            <p:spPr>
              <a:xfrm>
                <a:off x="4017960" y="4093920"/>
                <a:ext cx="9576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4" name=""/>
              <p:cNvSpPr/>
              <p:nvPr/>
            </p:nvSpPr>
            <p:spPr>
              <a:xfrm flipH="1" flipV="1">
                <a:off x="4127040" y="3484440"/>
                <a:ext cx="298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5" name=""/>
              <p:cNvSpPr/>
              <p:nvPr/>
            </p:nvSpPr>
            <p:spPr>
              <a:xfrm flipH="1">
                <a:off x="4017600" y="3484440"/>
                <a:ext cx="109080" cy="609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6" name=""/>
              <p:cNvSpPr/>
              <p:nvPr/>
            </p:nvSpPr>
            <p:spPr>
              <a:xfrm>
                <a:off x="4127400" y="3265200"/>
                <a:ext cx="43200" cy="228600"/>
              </a:xfrm>
              <a:custGeom>
                <a:avLst/>
                <a:gdLst/>
                <a:ahLst/>
                <a:rect l="l" t="t" r="r" b="b"/>
                <a:pathLst>
                  <a:path w="19" h="144">
                    <a:moveTo>
                      <a:pt x="0" y="138"/>
                    </a:moveTo>
                    <a:lnTo>
                      <a:pt x="13" y="144"/>
                    </a:lnTo>
                    <a:lnTo>
                      <a:pt x="19" y="0"/>
                    </a:lnTo>
                    <a:lnTo>
                      <a:pt x="19" y="0"/>
                    </a:lnTo>
                    <a:lnTo>
                      <a:pt x="0" y="13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7" name=""/>
              <p:cNvSpPr/>
              <p:nvPr/>
            </p:nvSpPr>
            <p:spPr>
              <a:xfrm>
                <a:off x="4127400" y="3484440"/>
                <a:ext cx="298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8" name=""/>
              <p:cNvSpPr/>
              <p:nvPr/>
            </p:nvSpPr>
            <p:spPr>
              <a:xfrm flipH="1">
                <a:off x="4127400" y="3265200"/>
                <a:ext cx="43200" cy="219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9" name=""/>
              <p:cNvSpPr/>
              <p:nvPr/>
            </p:nvSpPr>
            <p:spPr>
              <a:xfrm>
                <a:off x="4086360" y="4113000"/>
                <a:ext cx="221400" cy="401760"/>
              </a:xfrm>
              <a:custGeom>
                <a:avLst/>
                <a:gdLst/>
                <a:ahLst/>
                <a:rect l="l" t="t" r="r" b="b"/>
                <a:pathLst>
                  <a:path w="97" h="253">
                    <a:moveTo>
                      <a:pt x="0" y="253"/>
                    </a:moveTo>
                    <a:lnTo>
                      <a:pt x="0" y="253"/>
                    </a:lnTo>
                    <a:lnTo>
                      <a:pt x="97" y="157"/>
                    </a:lnTo>
                    <a:lnTo>
                      <a:pt x="85" y="0"/>
                    </a:lnTo>
                    <a:lnTo>
                      <a:pt x="12" y="6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0" name=""/>
              <p:cNvSpPr/>
              <p:nvPr/>
            </p:nvSpPr>
            <p:spPr>
              <a:xfrm flipV="1">
                <a:off x="4086360" y="4362120"/>
                <a:ext cx="221400" cy="152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1" name=""/>
              <p:cNvSpPr/>
              <p:nvPr/>
            </p:nvSpPr>
            <p:spPr>
              <a:xfrm flipH="1" flipV="1">
                <a:off x="4280760" y="4112640"/>
                <a:ext cx="27360" cy="249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2" name=""/>
              <p:cNvSpPr/>
              <p:nvPr/>
            </p:nvSpPr>
            <p:spPr>
              <a:xfrm flipH="1">
                <a:off x="4113720" y="4113000"/>
                <a:ext cx="16668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3" name=""/>
              <p:cNvSpPr/>
              <p:nvPr/>
            </p:nvSpPr>
            <p:spPr>
              <a:xfrm>
                <a:off x="4114080" y="3493800"/>
                <a:ext cx="166680" cy="628920"/>
              </a:xfrm>
              <a:custGeom>
                <a:avLst/>
                <a:gdLst/>
                <a:ahLst/>
                <a:rect l="l" t="t" r="r" b="b"/>
                <a:pathLst>
                  <a:path w="73" h="396">
                    <a:moveTo>
                      <a:pt x="0" y="396"/>
                    </a:moveTo>
                    <a:lnTo>
                      <a:pt x="73" y="390"/>
                    </a:lnTo>
                    <a:lnTo>
                      <a:pt x="37" y="0"/>
                    </a:lnTo>
                    <a:lnTo>
                      <a:pt x="19" y="0"/>
                    </a:lnTo>
                    <a:lnTo>
                      <a:pt x="0" y="39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4" name=""/>
              <p:cNvSpPr/>
              <p:nvPr/>
            </p:nvSpPr>
            <p:spPr>
              <a:xfrm flipV="1">
                <a:off x="4114080" y="4112640"/>
                <a:ext cx="16668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5" name=""/>
              <p:cNvSpPr/>
              <p:nvPr/>
            </p:nvSpPr>
            <p:spPr>
              <a:xfrm flipH="1" flipV="1">
                <a:off x="4198320" y="3493800"/>
                <a:ext cx="82080" cy="619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6" name=""/>
              <p:cNvSpPr/>
              <p:nvPr/>
            </p:nvSpPr>
            <p:spPr>
              <a:xfrm flipH="1">
                <a:off x="4156920" y="3493800"/>
                <a:ext cx="4068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7" name=""/>
              <p:cNvSpPr/>
              <p:nvPr/>
            </p:nvSpPr>
            <p:spPr>
              <a:xfrm>
                <a:off x="4157280" y="3265200"/>
                <a:ext cx="40680" cy="228600"/>
              </a:xfrm>
              <a:custGeom>
                <a:avLst/>
                <a:gdLst/>
                <a:ahLst/>
                <a:rect l="l" t="t" r="r" b="b"/>
                <a:pathLst>
                  <a:path w="18" h="144">
                    <a:moveTo>
                      <a:pt x="0" y="144"/>
                    </a:moveTo>
                    <a:lnTo>
                      <a:pt x="18" y="144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8" name=""/>
              <p:cNvSpPr/>
              <p:nvPr/>
            </p:nvSpPr>
            <p:spPr>
              <a:xfrm>
                <a:off x="4157280" y="3493800"/>
                <a:ext cx="4068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9" name=""/>
              <p:cNvSpPr/>
              <p:nvPr/>
            </p:nvSpPr>
            <p:spPr>
              <a:xfrm flipH="1" flipV="1">
                <a:off x="4170960" y="3264840"/>
                <a:ext cx="27360" cy="228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0" name=""/>
              <p:cNvSpPr/>
              <p:nvPr/>
            </p:nvSpPr>
            <p:spPr>
              <a:xfrm>
                <a:off x="4086360" y="4362480"/>
                <a:ext cx="358200" cy="257040"/>
              </a:xfrm>
              <a:custGeom>
                <a:avLst/>
                <a:gdLst/>
                <a:ahLst/>
                <a:rect l="l" t="t" r="r" b="b"/>
                <a:pathLst>
                  <a:path w="157" h="162">
                    <a:moveTo>
                      <a:pt x="0" y="96"/>
                    </a:moveTo>
                    <a:lnTo>
                      <a:pt x="61" y="114"/>
                    </a:lnTo>
                    <a:lnTo>
                      <a:pt x="157" y="162"/>
                    </a:lnTo>
                    <a:lnTo>
                      <a:pt x="97" y="0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1" name=""/>
              <p:cNvSpPr/>
              <p:nvPr/>
            </p:nvSpPr>
            <p:spPr>
              <a:xfrm>
                <a:off x="4225680" y="4467240"/>
                <a:ext cx="369360" cy="152280"/>
              </a:xfrm>
              <a:custGeom>
                <a:avLst/>
                <a:gdLst/>
                <a:ahLst/>
                <a:rect l="l" t="t" r="r" b="b"/>
                <a:pathLst>
                  <a:path w="162" h="96">
                    <a:moveTo>
                      <a:pt x="0" y="48"/>
                    </a:moveTo>
                    <a:lnTo>
                      <a:pt x="60" y="96"/>
                    </a:lnTo>
                    <a:lnTo>
                      <a:pt x="162" y="0"/>
                    </a:lnTo>
                    <a:lnTo>
                      <a:pt x="96" y="96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2" name=""/>
              <p:cNvSpPr/>
              <p:nvPr/>
            </p:nvSpPr>
            <p:spPr>
              <a:xfrm>
                <a:off x="4362840" y="4228920"/>
                <a:ext cx="259560" cy="390600"/>
              </a:xfrm>
              <a:custGeom>
                <a:avLst/>
                <a:gdLst/>
                <a:ahLst/>
                <a:rect l="l" t="t" r="r" b="b"/>
                <a:pathLst>
                  <a:path w="114" h="246">
                    <a:moveTo>
                      <a:pt x="0" y="246"/>
                    </a:moveTo>
                    <a:lnTo>
                      <a:pt x="0" y="246"/>
                    </a:lnTo>
                    <a:lnTo>
                      <a:pt x="102" y="150"/>
                    </a:lnTo>
                    <a:lnTo>
                      <a:pt x="114" y="0"/>
                    </a:lnTo>
                    <a:lnTo>
                      <a:pt x="48" y="18"/>
                    </a:lnTo>
                    <a:lnTo>
                      <a:pt x="0" y="246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3" name=""/>
              <p:cNvSpPr/>
              <p:nvPr/>
            </p:nvSpPr>
            <p:spPr>
              <a:xfrm flipV="1">
                <a:off x="4362840" y="4466880"/>
                <a:ext cx="232200" cy="152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4" name=""/>
              <p:cNvSpPr/>
              <p:nvPr/>
            </p:nvSpPr>
            <p:spPr>
              <a:xfrm flipV="1">
                <a:off x="4595400" y="4228920"/>
                <a:ext cx="27360" cy="238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5" name=""/>
              <p:cNvSpPr/>
              <p:nvPr/>
            </p:nvSpPr>
            <p:spPr>
              <a:xfrm flipH="1">
                <a:off x="4472280" y="4228920"/>
                <a:ext cx="15048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6" name=""/>
              <p:cNvSpPr/>
              <p:nvPr/>
            </p:nvSpPr>
            <p:spPr>
              <a:xfrm>
                <a:off x="4472280" y="3636720"/>
                <a:ext cx="232920" cy="621000"/>
              </a:xfrm>
              <a:custGeom>
                <a:avLst/>
                <a:gdLst/>
                <a:ahLst/>
                <a:rect l="l" t="t" r="r" b="b"/>
                <a:pathLst>
                  <a:path w="102" h="391">
                    <a:moveTo>
                      <a:pt x="0" y="391"/>
                    </a:moveTo>
                    <a:lnTo>
                      <a:pt x="66" y="373"/>
                    </a:lnTo>
                    <a:lnTo>
                      <a:pt x="102" y="0"/>
                    </a:lnTo>
                    <a:lnTo>
                      <a:pt x="78" y="6"/>
                    </a:lnTo>
                    <a:lnTo>
                      <a:pt x="0" y="391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7" name=""/>
              <p:cNvSpPr/>
              <p:nvPr/>
            </p:nvSpPr>
            <p:spPr>
              <a:xfrm flipV="1">
                <a:off x="4472280" y="4228920"/>
                <a:ext cx="15048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8" name=""/>
              <p:cNvSpPr/>
              <p:nvPr/>
            </p:nvSpPr>
            <p:spPr>
              <a:xfrm flipV="1">
                <a:off x="4622760" y="3636360"/>
                <a:ext cx="82080" cy="592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9" name=""/>
              <p:cNvSpPr/>
              <p:nvPr/>
            </p:nvSpPr>
            <p:spPr>
              <a:xfrm flipH="1">
                <a:off x="4650120" y="3636720"/>
                <a:ext cx="547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0" name=""/>
              <p:cNvSpPr/>
              <p:nvPr/>
            </p:nvSpPr>
            <p:spPr>
              <a:xfrm>
                <a:off x="4650120" y="3322440"/>
                <a:ext cx="95760" cy="324000"/>
              </a:xfrm>
              <a:custGeom>
                <a:avLst/>
                <a:gdLst/>
                <a:ahLst/>
                <a:rect l="l" t="t" r="r" b="b"/>
                <a:pathLst>
                  <a:path w="42" h="204">
                    <a:moveTo>
                      <a:pt x="0" y="204"/>
                    </a:moveTo>
                    <a:lnTo>
                      <a:pt x="24" y="198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0" y="204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1" name=""/>
              <p:cNvSpPr/>
              <p:nvPr/>
            </p:nvSpPr>
            <p:spPr>
              <a:xfrm flipV="1">
                <a:off x="4650120" y="3636360"/>
                <a:ext cx="547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2" name=""/>
              <p:cNvSpPr/>
              <p:nvPr/>
            </p:nvSpPr>
            <p:spPr>
              <a:xfrm flipV="1">
                <a:off x="4705200" y="3322080"/>
                <a:ext cx="40680" cy="314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3" name=""/>
              <p:cNvSpPr/>
              <p:nvPr/>
            </p:nvSpPr>
            <p:spPr>
              <a:xfrm>
                <a:off x="4362840" y="4257720"/>
                <a:ext cx="218880" cy="485640"/>
              </a:xfrm>
              <a:custGeom>
                <a:avLst/>
                <a:gdLst/>
                <a:ahLst/>
                <a:rect l="l" t="t" r="r" b="b"/>
                <a:pathLst>
                  <a:path w="96" h="306">
                    <a:moveTo>
                      <a:pt x="66" y="306"/>
                    </a:moveTo>
                    <a:lnTo>
                      <a:pt x="66" y="306"/>
                    </a:lnTo>
                    <a:lnTo>
                      <a:pt x="0" y="228"/>
                    </a:lnTo>
                    <a:lnTo>
                      <a:pt x="48" y="0"/>
                    </a:lnTo>
                    <a:lnTo>
                      <a:pt x="96" y="18"/>
                    </a:lnTo>
                    <a:lnTo>
                      <a:pt x="66" y="306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4" name=""/>
              <p:cNvSpPr/>
              <p:nvPr/>
            </p:nvSpPr>
            <p:spPr>
              <a:xfrm flipH="1" flipV="1">
                <a:off x="4362840" y="4619520"/>
                <a:ext cx="150480" cy="123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5" name=""/>
              <p:cNvSpPr/>
              <p:nvPr/>
            </p:nvSpPr>
            <p:spPr>
              <a:xfrm>
                <a:off x="4472280" y="4257720"/>
                <a:ext cx="10944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6" name=""/>
              <p:cNvSpPr/>
              <p:nvPr/>
            </p:nvSpPr>
            <p:spPr>
              <a:xfrm flipH="1">
                <a:off x="4513320" y="4286160"/>
                <a:ext cx="68040" cy="457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7" name=""/>
              <p:cNvSpPr/>
              <p:nvPr/>
            </p:nvSpPr>
            <p:spPr>
              <a:xfrm>
                <a:off x="4472280" y="3646440"/>
                <a:ext cx="219240" cy="639720"/>
              </a:xfrm>
              <a:custGeom>
                <a:avLst/>
                <a:gdLst/>
                <a:ahLst/>
                <a:rect l="l" t="t" r="r" b="b"/>
                <a:pathLst>
                  <a:path w="96" h="403">
                    <a:moveTo>
                      <a:pt x="48" y="403"/>
                    </a:moveTo>
                    <a:lnTo>
                      <a:pt x="0" y="385"/>
                    </a:lnTo>
                    <a:lnTo>
                      <a:pt x="78" y="0"/>
                    </a:lnTo>
                    <a:lnTo>
                      <a:pt x="96" y="6"/>
                    </a:lnTo>
                    <a:lnTo>
                      <a:pt x="48" y="403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8" name=""/>
              <p:cNvSpPr/>
              <p:nvPr/>
            </p:nvSpPr>
            <p:spPr>
              <a:xfrm flipH="1" flipV="1">
                <a:off x="4472280" y="4257360"/>
                <a:ext cx="10944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9" name=""/>
              <p:cNvSpPr/>
              <p:nvPr/>
            </p:nvSpPr>
            <p:spPr>
              <a:xfrm>
                <a:off x="4650120" y="3646440"/>
                <a:ext cx="4140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0" name=""/>
              <p:cNvSpPr/>
              <p:nvPr/>
            </p:nvSpPr>
            <p:spPr>
              <a:xfrm flipH="1">
                <a:off x="4582080" y="3655800"/>
                <a:ext cx="109440" cy="630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1" name=""/>
              <p:cNvSpPr/>
              <p:nvPr/>
            </p:nvSpPr>
            <p:spPr>
              <a:xfrm>
                <a:off x="4650120" y="3322440"/>
                <a:ext cx="95760" cy="333360"/>
              </a:xfrm>
              <a:custGeom>
                <a:avLst/>
                <a:gdLst/>
                <a:ahLst/>
                <a:rect l="l" t="t" r="r" b="b"/>
                <a:pathLst>
                  <a:path w="42" h="210">
                    <a:moveTo>
                      <a:pt x="18" y="210"/>
                    </a:moveTo>
                    <a:lnTo>
                      <a:pt x="0" y="204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18" y="21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2" name=""/>
              <p:cNvSpPr/>
              <p:nvPr/>
            </p:nvSpPr>
            <p:spPr>
              <a:xfrm flipH="1" flipV="1">
                <a:off x="4649760" y="3646440"/>
                <a:ext cx="4140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3" name=""/>
              <p:cNvSpPr/>
              <p:nvPr/>
            </p:nvSpPr>
            <p:spPr>
              <a:xfrm flipH="1">
                <a:off x="4691520" y="3322440"/>
                <a:ext cx="54000" cy="333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4" name=""/>
              <p:cNvSpPr/>
              <p:nvPr/>
            </p:nvSpPr>
            <p:spPr>
              <a:xfrm>
                <a:off x="4513680" y="4286160"/>
                <a:ext cx="95760" cy="457200"/>
              </a:xfrm>
              <a:custGeom>
                <a:avLst/>
                <a:gdLst/>
                <a:ahLst/>
                <a:rect l="l" t="t" r="r" b="b"/>
                <a:pathLst>
                  <a:path w="42" h="288">
                    <a:moveTo>
                      <a:pt x="0" y="288"/>
                    </a:moveTo>
                    <a:lnTo>
                      <a:pt x="0" y="288"/>
                    </a:lnTo>
                    <a:lnTo>
                      <a:pt x="30" y="0"/>
                    </a:lnTo>
                    <a:lnTo>
                      <a:pt x="42" y="12"/>
                    </a:lnTo>
                    <a:lnTo>
                      <a:pt x="0" y="28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5" name=""/>
              <p:cNvSpPr/>
              <p:nvPr/>
            </p:nvSpPr>
            <p:spPr>
              <a:xfrm flipV="1">
                <a:off x="4513680" y="4286160"/>
                <a:ext cx="68040" cy="457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6" name=""/>
              <p:cNvSpPr/>
              <p:nvPr/>
            </p:nvSpPr>
            <p:spPr>
              <a:xfrm>
                <a:off x="4582080" y="4286160"/>
                <a:ext cx="273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7" name=""/>
              <p:cNvSpPr/>
              <p:nvPr/>
            </p:nvSpPr>
            <p:spPr>
              <a:xfrm>
                <a:off x="4582080" y="3655800"/>
                <a:ext cx="163800" cy="649440"/>
              </a:xfrm>
              <a:custGeom>
                <a:avLst/>
                <a:gdLst/>
                <a:ahLst/>
                <a:rect l="l" t="t" r="r" b="b"/>
                <a:pathLst>
                  <a:path w="72" h="409">
                    <a:moveTo>
                      <a:pt x="12" y="409"/>
                    </a:moveTo>
                    <a:lnTo>
                      <a:pt x="0" y="397"/>
                    </a:lnTo>
                    <a:lnTo>
                      <a:pt x="48" y="0"/>
                    </a:lnTo>
                    <a:lnTo>
                      <a:pt x="72" y="18"/>
                    </a:lnTo>
                    <a:lnTo>
                      <a:pt x="12" y="409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8" name=""/>
              <p:cNvSpPr/>
              <p:nvPr/>
            </p:nvSpPr>
            <p:spPr>
              <a:xfrm flipH="1" flipV="1">
                <a:off x="4582080" y="4285800"/>
                <a:ext cx="273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9" name=""/>
              <p:cNvSpPr/>
              <p:nvPr/>
            </p:nvSpPr>
            <p:spPr>
              <a:xfrm flipV="1">
                <a:off x="4582080" y="3655440"/>
                <a:ext cx="109440" cy="630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0" name=""/>
              <p:cNvSpPr/>
              <p:nvPr/>
            </p:nvSpPr>
            <p:spPr>
              <a:xfrm>
                <a:off x="4691520" y="3655800"/>
                <a:ext cx="5400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1" name=""/>
              <p:cNvSpPr/>
              <p:nvPr/>
            </p:nvSpPr>
            <p:spPr>
              <a:xfrm>
                <a:off x="4691520" y="3036600"/>
                <a:ext cx="191520" cy="648000"/>
              </a:xfrm>
              <a:custGeom>
                <a:avLst/>
                <a:gdLst/>
                <a:ahLst/>
                <a:rect l="l" t="t" r="r" b="b"/>
                <a:pathLst>
                  <a:path w="84" h="408">
                    <a:moveTo>
                      <a:pt x="24" y="408"/>
                    </a:moveTo>
                    <a:lnTo>
                      <a:pt x="0" y="390"/>
                    </a:lnTo>
                    <a:lnTo>
                      <a:pt x="24" y="180"/>
                    </a:lnTo>
                    <a:lnTo>
                      <a:pt x="78" y="0"/>
                    </a:lnTo>
                    <a:lnTo>
                      <a:pt x="84" y="6"/>
                    </a:lnTo>
                    <a:lnTo>
                      <a:pt x="24" y="408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2" name=""/>
              <p:cNvSpPr/>
              <p:nvPr/>
            </p:nvSpPr>
            <p:spPr>
              <a:xfrm flipH="1" flipV="1">
                <a:off x="4691520" y="3655800"/>
                <a:ext cx="5400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3" name=""/>
              <p:cNvSpPr/>
              <p:nvPr/>
            </p:nvSpPr>
            <p:spPr>
              <a:xfrm flipV="1">
                <a:off x="4691520" y="3322440"/>
                <a:ext cx="54000" cy="333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4" name=""/>
              <p:cNvSpPr/>
              <p:nvPr/>
            </p:nvSpPr>
            <p:spPr>
              <a:xfrm flipV="1">
                <a:off x="4745880" y="3036600"/>
                <a:ext cx="123480" cy="2858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5" name=""/>
              <p:cNvSpPr/>
              <p:nvPr/>
            </p:nvSpPr>
            <p:spPr>
              <a:xfrm>
                <a:off x="4869720" y="3036600"/>
                <a:ext cx="133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6" name=""/>
              <p:cNvSpPr/>
              <p:nvPr/>
            </p:nvSpPr>
            <p:spPr>
              <a:xfrm>
                <a:off x="4869720" y="2970000"/>
                <a:ext cx="26640" cy="76320"/>
              </a:xfrm>
              <a:custGeom>
                <a:avLst/>
                <a:gdLst/>
                <a:ahLst/>
                <a:rect l="l" t="t" r="r" b="b"/>
                <a:pathLst>
                  <a:path w="12" h="48">
                    <a:moveTo>
                      <a:pt x="6" y="48"/>
                    </a:moveTo>
                    <a:lnTo>
                      <a:pt x="0" y="42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6" y="48"/>
                    </a:lnTo>
                    <a:close/>
                  </a:path>
                </a:pathLst>
              </a:custGeom>
              <a:solidFill>
                <a:srgbClr val="6600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7" name=""/>
              <p:cNvSpPr/>
              <p:nvPr/>
            </p:nvSpPr>
            <p:spPr>
              <a:xfrm flipH="1" flipV="1">
                <a:off x="4869360" y="3036240"/>
                <a:ext cx="1332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8" name=""/>
              <p:cNvSpPr/>
              <p:nvPr/>
            </p:nvSpPr>
            <p:spPr>
              <a:xfrm flipV="1">
                <a:off x="4869720" y="2969640"/>
                <a:ext cx="26640" cy="66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9" name=""/>
              <p:cNvSpPr/>
              <p:nvPr/>
            </p:nvSpPr>
            <p:spPr>
              <a:xfrm>
                <a:off x="4513680" y="4305240"/>
                <a:ext cx="191520" cy="438120"/>
              </a:xfrm>
              <a:custGeom>
                <a:avLst/>
                <a:gdLst/>
                <a:ahLst/>
                <a:rect l="l" t="t" r="r" b="b"/>
                <a:pathLst>
                  <a:path w="84" h="276">
                    <a:moveTo>
                      <a:pt x="0" y="276"/>
                    </a:moveTo>
                    <a:lnTo>
                      <a:pt x="0" y="276"/>
                    </a:lnTo>
                    <a:lnTo>
                      <a:pt x="60" y="276"/>
                    </a:lnTo>
                    <a:lnTo>
                      <a:pt x="84" y="24"/>
                    </a:lnTo>
                    <a:lnTo>
                      <a:pt x="42" y="0"/>
                    </a:lnTo>
                    <a:lnTo>
                      <a:pt x="0" y="276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0" name=""/>
              <p:cNvSpPr/>
              <p:nvPr/>
            </p:nvSpPr>
            <p:spPr>
              <a:xfrm>
                <a:off x="4513680" y="4743360"/>
                <a:ext cx="13644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1" name=""/>
              <p:cNvSpPr/>
              <p:nvPr/>
            </p:nvSpPr>
            <p:spPr>
              <a:xfrm flipV="1">
                <a:off x="4650120" y="4343040"/>
                <a:ext cx="54720" cy="399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2" name=""/>
              <p:cNvSpPr/>
              <p:nvPr/>
            </p:nvSpPr>
            <p:spPr>
              <a:xfrm flipH="1" flipV="1">
                <a:off x="4609440" y="4305240"/>
                <a:ext cx="9576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3" name=""/>
              <p:cNvSpPr/>
              <p:nvPr/>
            </p:nvSpPr>
            <p:spPr>
              <a:xfrm>
                <a:off x="4609440" y="3684600"/>
                <a:ext cx="191520" cy="658800"/>
              </a:xfrm>
              <a:custGeom>
                <a:avLst/>
                <a:gdLst/>
                <a:ahLst/>
                <a:rect l="l" t="t" r="r" b="b"/>
                <a:pathLst>
                  <a:path w="84" h="415">
                    <a:moveTo>
                      <a:pt x="0" y="391"/>
                    </a:moveTo>
                    <a:lnTo>
                      <a:pt x="42" y="415"/>
                    </a:lnTo>
                    <a:lnTo>
                      <a:pt x="84" y="12"/>
                    </a:lnTo>
                    <a:lnTo>
                      <a:pt x="60" y="0"/>
                    </a:lnTo>
                    <a:lnTo>
                      <a:pt x="0" y="391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4" name=""/>
              <p:cNvSpPr/>
              <p:nvPr/>
            </p:nvSpPr>
            <p:spPr>
              <a:xfrm>
                <a:off x="4609440" y="4305240"/>
                <a:ext cx="9576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5" name=""/>
              <p:cNvSpPr/>
              <p:nvPr/>
            </p:nvSpPr>
            <p:spPr>
              <a:xfrm flipV="1">
                <a:off x="4705200" y="3703320"/>
                <a:ext cx="95760" cy="63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6" name=""/>
              <p:cNvSpPr/>
              <p:nvPr/>
            </p:nvSpPr>
            <p:spPr>
              <a:xfrm flipH="1" flipV="1">
                <a:off x="4745880" y="3684240"/>
                <a:ext cx="547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7" name=""/>
              <p:cNvSpPr/>
              <p:nvPr/>
            </p:nvSpPr>
            <p:spPr>
              <a:xfrm>
                <a:off x="4745880" y="3046320"/>
                <a:ext cx="150480" cy="657360"/>
              </a:xfrm>
              <a:custGeom>
                <a:avLst/>
                <a:gdLst/>
                <a:ahLst/>
                <a:rect l="l" t="t" r="r" b="b"/>
                <a:pathLst>
                  <a:path w="66" h="414">
                    <a:moveTo>
                      <a:pt x="0" y="402"/>
                    </a:moveTo>
                    <a:lnTo>
                      <a:pt x="24" y="414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0" y="40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8" name=""/>
              <p:cNvSpPr/>
              <p:nvPr/>
            </p:nvSpPr>
            <p:spPr>
              <a:xfrm>
                <a:off x="4745880" y="3684600"/>
                <a:ext cx="547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9" name=""/>
              <p:cNvSpPr/>
              <p:nvPr/>
            </p:nvSpPr>
            <p:spPr>
              <a:xfrm flipV="1">
                <a:off x="4800960" y="3046320"/>
                <a:ext cx="95760" cy="657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0" name=""/>
              <p:cNvSpPr/>
              <p:nvPr/>
            </p:nvSpPr>
            <p:spPr>
              <a:xfrm flipH="1">
                <a:off x="4882680" y="3046320"/>
                <a:ext cx="1332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1" name=""/>
              <p:cNvSpPr/>
              <p:nvPr/>
            </p:nvSpPr>
            <p:spPr>
              <a:xfrm>
                <a:off x="4883040" y="2970000"/>
                <a:ext cx="13320" cy="76320"/>
              </a:xfrm>
              <a:custGeom>
                <a:avLst/>
                <a:gdLst/>
                <a:ahLst/>
                <a:rect l="l" t="t" r="r" b="b"/>
                <a:pathLst>
                  <a:path w="6" h="48">
                    <a:moveTo>
                      <a:pt x="0" y="48"/>
                    </a:moveTo>
                    <a:lnTo>
                      <a:pt x="6" y="48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6600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2" name=""/>
              <p:cNvSpPr/>
              <p:nvPr/>
            </p:nvSpPr>
            <p:spPr>
              <a:xfrm>
                <a:off x="4883040" y="3046320"/>
                <a:ext cx="1332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3" name=""/>
              <p:cNvSpPr/>
              <p:nvPr/>
            </p:nvSpPr>
            <p:spPr>
              <a:xfrm flipV="1">
                <a:off x="4896720" y="2970000"/>
                <a:ext cx="2520" cy="76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4" name=""/>
              <p:cNvSpPr/>
              <p:nvPr/>
            </p:nvSpPr>
            <p:spPr>
              <a:xfrm>
                <a:off x="4650120" y="4343400"/>
                <a:ext cx="177840" cy="600120"/>
              </a:xfrm>
              <a:custGeom>
                <a:avLst/>
                <a:gdLst/>
                <a:ahLst/>
                <a:rect l="l" t="t" r="r" b="b"/>
                <a:pathLst>
                  <a:path w="78" h="378">
                    <a:moveTo>
                      <a:pt x="66" y="378"/>
                    </a:moveTo>
                    <a:lnTo>
                      <a:pt x="66" y="378"/>
                    </a:lnTo>
                    <a:lnTo>
                      <a:pt x="0" y="252"/>
                    </a:lnTo>
                    <a:lnTo>
                      <a:pt x="24" y="0"/>
                    </a:lnTo>
                    <a:lnTo>
                      <a:pt x="78" y="18"/>
                    </a:lnTo>
                    <a:lnTo>
                      <a:pt x="66" y="37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5" name=""/>
              <p:cNvSpPr/>
              <p:nvPr/>
            </p:nvSpPr>
            <p:spPr>
              <a:xfrm flipH="1" flipV="1">
                <a:off x="4650120" y="4743360"/>
                <a:ext cx="150480" cy="200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6" name=""/>
              <p:cNvSpPr/>
              <p:nvPr/>
            </p:nvSpPr>
            <p:spPr>
              <a:xfrm flipV="1">
                <a:off x="4650120" y="4343040"/>
                <a:ext cx="54720" cy="399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7" name=""/>
              <p:cNvSpPr/>
              <p:nvPr/>
            </p:nvSpPr>
            <p:spPr>
              <a:xfrm>
                <a:off x="4705200" y="4343400"/>
                <a:ext cx="12312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8" name=""/>
              <p:cNvSpPr/>
              <p:nvPr/>
            </p:nvSpPr>
            <p:spPr>
              <a:xfrm>
                <a:off x="4705200" y="3703680"/>
                <a:ext cx="164520" cy="668160"/>
              </a:xfrm>
              <a:custGeom>
                <a:avLst/>
                <a:gdLst/>
                <a:ahLst/>
                <a:rect l="l" t="t" r="r" b="b"/>
                <a:pathLst>
                  <a:path w="72" h="421">
                    <a:moveTo>
                      <a:pt x="54" y="421"/>
                    </a:moveTo>
                    <a:lnTo>
                      <a:pt x="0" y="403"/>
                    </a:lnTo>
                    <a:lnTo>
                      <a:pt x="42" y="0"/>
                    </a:lnTo>
                    <a:lnTo>
                      <a:pt x="72" y="6"/>
                    </a:lnTo>
                    <a:lnTo>
                      <a:pt x="54" y="421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9" name=""/>
              <p:cNvSpPr/>
              <p:nvPr/>
            </p:nvSpPr>
            <p:spPr>
              <a:xfrm flipH="1" flipV="1">
                <a:off x="4705200" y="4343040"/>
                <a:ext cx="12312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0" name=""/>
              <p:cNvSpPr/>
              <p:nvPr/>
            </p:nvSpPr>
            <p:spPr>
              <a:xfrm flipV="1">
                <a:off x="4705200" y="3703320"/>
                <a:ext cx="95760" cy="63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011" name=""/>
            <p:cNvGrpSpPr/>
            <p:nvPr/>
          </p:nvGrpSpPr>
          <p:grpSpPr>
            <a:xfrm>
              <a:off x="2237400" y="2969640"/>
              <a:ext cx="3810600" cy="1973880"/>
              <a:chOff x="2237400" y="2969640"/>
              <a:chExt cx="3810600" cy="1973880"/>
            </a:xfrm>
          </p:grpSpPr>
          <p:sp>
            <p:nvSpPr>
              <p:cNvPr id="3012" name=""/>
              <p:cNvSpPr/>
              <p:nvPr/>
            </p:nvSpPr>
            <p:spPr>
              <a:xfrm>
                <a:off x="4801320" y="3703680"/>
                <a:ext cx="6876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3" name=""/>
              <p:cNvSpPr/>
              <p:nvPr/>
            </p:nvSpPr>
            <p:spPr>
              <a:xfrm>
                <a:off x="4801320" y="3046320"/>
                <a:ext cx="95760" cy="666720"/>
              </a:xfrm>
              <a:custGeom>
                <a:avLst/>
                <a:gdLst/>
                <a:ahLst/>
                <a:rect l="l" t="t" r="r" b="b"/>
                <a:pathLst>
                  <a:path w="42" h="420">
                    <a:moveTo>
                      <a:pt x="30" y="420"/>
                    </a:moveTo>
                    <a:lnTo>
                      <a:pt x="0" y="414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30" y="42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4" name=""/>
              <p:cNvSpPr/>
              <p:nvPr/>
            </p:nvSpPr>
            <p:spPr>
              <a:xfrm flipH="1" flipV="1">
                <a:off x="4800960" y="3703680"/>
                <a:ext cx="6876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5" name=""/>
              <p:cNvSpPr/>
              <p:nvPr/>
            </p:nvSpPr>
            <p:spPr>
              <a:xfrm flipV="1">
                <a:off x="4801320" y="3046320"/>
                <a:ext cx="95760" cy="657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6" name=""/>
              <p:cNvSpPr/>
              <p:nvPr/>
            </p:nvSpPr>
            <p:spPr>
              <a:xfrm>
                <a:off x="4897080" y="3046320"/>
                <a:ext cx="252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7" name=""/>
              <p:cNvSpPr/>
              <p:nvPr/>
            </p:nvSpPr>
            <p:spPr>
              <a:xfrm>
                <a:off x="4897080" y="2970000"/>
                <a:ext cx="360" cy="76320"/>
              </a:xfrm>
              <a:prstGeom prst="rect">
                <a:avLst/>
              </a:prstGeom>
              <a:solidFill>
                <a:srgbClr val="6600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8" name=""/>
              <p:cNvSpPr/>
              <p:nvPr/>
            </p:nvSpPr>
            <p:spPr>
              <a:xfrm>
                <a:off x="4897080" y="3046320"/>
                <a:ext cx="252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9" name=""/>
              <p:cNvSpPr/>
              <p:nvPr/>
            </p:nvSpPr>
            <p:spPr>
              <a:xfrm flipV="1">
                <a:off x="4897080" y="2970000"/>
                <a:ext cx="2520" cy="763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0" name=""/>
              <p:cNvSpPr/>
              <p:nvPr/>
            </p:nvSpPr>
            <p:spPr>
              <a:xfrm>
                <a:off x="4801320" y="4371840"/>
                <a:ext cx="82080" cy="571680"/>
              </a:xfrm>
              <a:custGeom>
                <a:avLst/>
                <a:gdLst/>
                <a:ahLst/>
                <a:rect l="l" t="t" r="r" b="b"/>
                <a:pathLst>
                  <a:path w="36" h="360">
                    <a:moveTo>
                      <a:pt x="0" y="360"/>
                    </a:moveTo>
                    <a:lnTo>
                      <a:pt x="0" y="360"/>
                    </a:lnTo>
                    <a:lnTo>
                      <a:pt x="36" y="12"/>
                    </a:lnTo>
                    <a:lnTo>
                      <a:pt x="12" y="0"/>
                    </a:lnTo>
                    <a:lnTo>
                      <a:pt x="0" y="360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1" name=""/>
              <p:cNvSpPr/>
              <p:nvPr/>
            </p:nvSpPr>
            <p:spPr>
              <a:xfrm flipV="1">
                <a:off x="4801320" y="4390560"/>
                <a:ext cx="82080" cy="552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2" name=""/>
              <p:cNvSpPr/>
              <p:nvPr/>
            </p:nvSpPr>
            <p:spPr>
              <a:xfrm flipH="1" flipV="1">
                <a:off x="4828680" y="4371480"/>
                <a:ext cx="547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3" name=""/>
              <p:cNvSpPr/>
              <p:nvPr/>
            </p:nvSpPr>
            <p:spPr>
              <a:xfrm>
                <a:off x="4828680" y="3713040"/>
                <a:ext cx="150480" cy="677880"/>
              </a:xfrm>
              <a:custGeom>
                <a:avLst/>
                <a:gdLst/>
                <a:ahLst/>
                <a:rect l="l" t="t" r="r" b="b"/>
                <a:pathLst>
                  <a:path w="66" h="427">
                    <a:moveTo>
                      <a:pt x="0" y="415"/>
                    </a:moveTo>
                    <a:lnTo>
                      <a:pt x="24" y="427"/>
                    </a:lnTo>
                    <a:lnTo>
                      <a:pt x="66" y="18"/>
                    </a:lnTo>
                    <a:lnTo>
                      <a:pt x="18" y="0"/>
                    </a:lnTo>
                    <a:lnTo>
                      <a:pt x="0" y="415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4" name=""/>
              <p:cNvSpPr/>
              <p:nvPr/>
            </p:nvSpPr>
            <p:spPr>
              <a:xfrm>
                <a:off x="4828680" y="4371840"/>
                <a:ext cx="5472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5" name=""/>
              <p:cNvSpPr/>
              <p:nvPr/>
            </p:nvSpPr>
            <p:spPr>
              <a:xfrm flipV="1">
                <a:off x="4883400" y="3741480"/>
                <a:ext cx="95760" cy="649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6" name=""/>
              <p:cNvSpPr/>
              <p:nvPr/>
            </p:nvSpPr>
            <p:spPr>
              <a:xfrm flipH="1" flipV="1">
                <a:off x="4869720" y="3712680"/>
                <a:ext cx="1090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7" name=""/>
              <p:cNvSpPr/>
              <p:nvPr/>
            </p:nvSpPr>
            <p:spPr>
              <a:xfrm>
                <a:off x="4870080" y="3046320"/>
                <a:ext cx="191520" cy="695160"/>
              </a:xfrm>
              <a:custGeom>
                <a:avLst/>
                <a:gdLst/>
                <a:ahLst/>
                <a:rect l="l" t="t" r="r" b="b"/>
                <a:pathLst>
                  <a:path w="84" h="438">
                    <a:moveTo>
                      <a:pt x="0" y="420"/>
                    </a:moveTo>
                    <a:lnTo>
                      <a:pt x="48" y="438"/>
                    </a:lnTo>
                    <a:lnTo>
                      <a:pt x="84" y="96"/>
                    </a:lnTo>
                    <a:lnTo>
                      <a:pt x="42" y="12"/>
                    </a:lnTo>
                    <a:lnTo>
                      <a:pt x="12" y="0"/>
                    </a:lnTo>
                    <a:lnTo>
                      <a:pt x="0" y="42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8" name=""/>
              <p:cNvSpPr/>
              <p:nvPr/>
            </p:nvSpPr>
            <p:spPr>
              <a:xfrm>
                <a:off x="4870080" y="3713040"/>
                <a:ext cx="1090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9" name=""/>
              <p:cNvSpPr/>
              <p:nvPr/>
            </p:nvSpPr>
            <p:spPr>
              <a:xfrm flipV="1">
                <a:off x="4979520" y="3198600"/>
                <a:ext cx="82080" cy="542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0" name=""/>
              <p:cNvSpPr/>
              <p:nvPr/>
            </p:nvSpPr>
            <p:spPr>
              <a:xfrm flipH="1" flipV="1">
                <a:off x="4965840" y="3065400"/>
                <a:ext cx="95760" cy="133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1" name=""/>
              <p:cNvSpPr/>
              <p:nvPr/>
            </p:nvSpPr>
            <p:spPr>
              <a:xfrm flipH="1" flipV="1">
                <a:off x="4896720" y="3045960"/>
                <a:ext cx="687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2" name=""/>
              <p:cNvSpPr/>
              <p:nvPr/>
            </p:nvSpPr>
            <p:spPr>
              <a:xfrm>
                <a:off x="4897080" y="2970000"/>
                <a:ext cx="68760" cy="95400"/>
              </a:xfrm>
              <a:custGeom>
                <a:avLst/>
                <a:gdLst/>
                <a:ahLst/>
                <a:rect l="l" t="t" r="r" b="b"/>
                <a:pathLst>
                  <a:path w="30" h="60">
                    <a:moveTo>
                      <a:pt x="0" y="48"/>
                    </a:moveTo>
                    <a:lnTo>
                      <a:pt x="30" y="6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6600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3" name=""/>
              <p:cNvSpPr/>
              <p:nvPr/>
            </p:nvSpPr>
            <p:spPr>
              <a:xfrm>
                <a:off x="4897080" y="3046320"/>
                <a:ext cx="6876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4" name=""/>
              <p:cNvSpPr/>
              <p:nvPr/>
            </p:nvSpPr>
            <p:spPr>
              <a:xfrm flipH="1" flipV="1">
                <a:off x="4896720" y="2969640"/>
                <a:ext cx="68760" cy="95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5" name=""/>
              <p:cNvSpPr/>
              <p:nvPr/>
            </p:nvSpPr>
            <p:spPr>
              <a:xfrm>
                <a:off x="4801320" y="4390920"/>
                <a:ext cx="164520" cy="552600"/>
              </a:xfrm>
              <a:custGeom>
                <a:avLst/>
                <a:gdLst/>
                <a:ahLst/>
                <a:rect l="l" t="t" r="r" b="b"/>
                <a:pathLst>
                  <a:path w="72" h="348">
                    <a:moveTo>
                      <a:pt x="0" y="348"/>
                    </a:moveTo>
                    <a:lnTo>
                      <a:pt x="0" y="348"/>
                    </a:lnTo>
                    <a:lnTo>
                      <a:pt x="72" y="102"/>
                    </a:lnTo>
                    <a:lnTo>
                      <a:pt x="72" y="36"/>
                    </a:lnTo>
                    <a:lnTo>
                      <a:pt x="36" y="0"/>
                    </a:lnTo>
                    <a:lnTo>
                      <a:pt x="0" y="34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6" name=""/>
              <p:cNvSpPr/>
              <p:nvPr/>
            </p:nvSpPr>
            <p:spPr>
              <a:xfrm flipV="1">
                <a:off x="4801320" y="4552560"/>
                <a:ext cx="164520" cy="390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7" name=""/>
              <p:cNvSpPr/>
              <p:nvPr/>
            </p:nvSpPr>
            <p:spPr>
              <a:xfrm flipH="1" flipV="1">
                <a:off x="4883400" y="4390560"/>
                <a:ext cx="8208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8" name=""/>
              <p:cNvSpPr/>
              <p:nvPr/>
            </p:nvSpPr>
            <p:spPr>
              <a:xfrm flipH="1">
                <a:off x="4801320" y="4390920"/>
                <a:ext cx="82080" cy="552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9" name=""/>
              <p:cNvSpPr/>
              <p:nvPr/>
            </p:nvSpPr>
            <p:spPr>
              <a:xfrm>
                <a:off x="4883400" y="3741480"/>
                <a:ext cx="137160" cy="706680"/>
              </a:xfrm>
              <a:custGeom>
                <a:avLst/>
                <a:gdLst/>
                <a:ahLst/>
                <a:rect l="l" t="t" r="r" b="b"/>
                <a:pathLst>
                  <a:path w="60" h="445">
                    <a:moveTo>
                      <a:pt x="0" y="409"/>
                    </a:moveTo>
                    <a:lnTo>
                      <a:pt x="36" y="445"/>
                    </a:lnTo>
                    <a:lnTo>
                      <a:pt x="60" y="18"/>
                    </a:lnTo>
                    <a:lnTo>
                      <a:pt x="42" y="0"/>
                    </a:lnTo>
                    <a:lnTo>
                      <a:pt x="0" y="409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0" name=""/>
              <p:cNvSpPr/>
              <p:nvPr/>
            </p:nvSpPr>
            <p:spPr>
              <a:xfrm>
                <a:off x="4883400" y="4390920"/>
                <a:ext cx="8208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1" name=""/>
              <p:cNvSpPr/>
              <p:nvPr/>
            </p:nvSpPr>
            <p:spPr>
              <a:xfrm flipH="1" flipV="1">
                <a:off x="4979160" y="3741480"/>
                <a:ext cx="4140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2" name=""/>
              <p:cNvSpPr/>
              <p:nvPr/>
            </p:nvSpPr>
            <p:spPr>
              <a:xfrm flipH="1">
                <a:off x="4883400" y="3741480"/>
                <a:ext cx="95760" cy="649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3" name=""/>
              <p:cNvSpPr/>
              <p:nvPr/>
            </p:nvSpPr>
            <p:spPr>
              <a:xfrm>
                <a:off x="4979520" y="3198600"/>
                <a:ext cx="82080" cy="571680"/>
              </a:xfrm>
              <a:custGeom>
                <a:avLst/>
                <a:gdLst/>
                <a:ahLst/>
                <a:rect l="l" t="t" r="r" b="b"/>
                <a:pathLst>
                  <a:path w="36" h="360">
                    <a:moveTo>
                      <a:pt x="0" y="342"/>
                    </a:moveTo>
                    <a:lnTo>
                      <a:pt x="18" y="360"/>
                    </a:lnTo>
                    <a:lnTo>
                      <a:pt x="36" y="0"/>
                    </a:lnTo>
                    <a:lnTo>
                      <a:pt x="36" y="0"/>
                    </a:lnTo>
                    <a:lnTo>
                      <a:pt x="0" y="342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4" name=""/>
              <p:cNvSpPr/>
              <p:nvPr/>
            </p:nvSpPr>
            <p:spPr>
              <a:xfrm>
                <a:off x="4979520" y="3741480"/>
                <a:ext cx="4140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5" name=""/>
              <p:cNvSpPr/>
              <p:nvPr/>
            </p:nvSpPr>
            <p:spPr>
              <a:xfrm flipH="1">
                <a:off x="4979520" y="3198600"/>
                <a:ext cx="82080" cy="542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6" name=""/>
              <p:cNvSpPr/>
              <p:nvPr/>
            </p:nvSpPr>
            <p:spPr>
              <a:xfrm>
                <a:off x="4965840" y="4448160"/>
                <a:ext cx="82080" cy="104760"/>
              </a:xfrm>
              <a:custGeom>
                <a:avLst/>
                <a:gdLst/>
                <a:ahLst/>
                <a:rect l="l" t="t" r="r" b="b"/>
                <a:pathLst>
                  <a:path w="36" h="66">
                    <a:moveTo>
                      <a:pt x="0" y="66"/>
                    </a:moveTo>
                    <a:lnTo>
                      <a:pt x="0" y="66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7" name=""/>
              <p:cNvSpPr/>
              <p:nvPr/>
            </p:nvSpPr>
            <p:spPr>
              <a:xfrm flipV="1">
                <a:off x="4965840" y="4447800"/>
                <a:ext cx="82080" cy="104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8" name=""/>
              <p:cNvSpPr/>
              <p:nvPr/>
            </p:nvSpPr>
            <p:spPr>
              <a:xfrm flipH="1">
                <a:off x="4965840" y="4448160"/>
                <a:ext cx="8208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9" name=""/>
              <p:cNvSpPr/>
              <p:nvPr/>
            </p:nvSpPr>
            <p:spPr>
              <a:xfrm>
                <a:off x="4965840" y="3760560"/>
                <a:ext cx="232920" cy="687600"/>
              </a:xfrm>
              <a:custGeom>
                <a:avLst/>
                <a:gdLst/>
                <a:ahLst/>
                <a:rect l="l" t="t" r="r" b="b"/>
                <a:pathLst>
                  <a:path w="102" h="433">
                    <a:moveTo>
                      <a:pt x="0" y="433"/>
                    </a:moveTo>
                    <a:lnTo>
                      <a:pt x="36" y="433"/>
                    </a:lnTo>
                    <a:lnTo>
                      <a:pt x="102" y="295"/>
                    </a:lnTo>
                    <a:lnTo>
                      <a:pt x="72" y="0"/>
                    </a:lnTo>
                    <a:lnTo>
                      <a:pt x="24" y="6"/>
                    </a:lnTo>
                    <a:lnTo>
                      <a:pt x="0" y="433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0" name=""/>
              <p:cNvSpPr/>
              <p:nvPr/>
            </p:nvSpPr>
            <p:spPr>
              <a:xfrm>
                <a:off x="4965840" y="4448160"/>
                <a:ext cx="8208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1" name=""/>
              <p:cNvSpPr/>
              <p:nvPr/>
            </p:nvSpPr>
            <p:spPr>
              <a:xfrm flipV="1">
                <a:off x="5048280" y="4228560"/>
                <a:ext cx="150480" cy="219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2" name=""/>
              <p:cNvSpPr/>
              <p:nvPr/>
            </p:nvSpPr>
            <p:spPr>
              <a:xfrm flipH="1" flipV="1">
                <a:off x="5129640" y="3760200"/>
                <a:ext cx="68760" cy="468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3" name=""/>
              <p:cNvSpPr/>
              <p:nvPr/>
            </p:nvSpPr>
            <p:spPr>
              <a:xfrm flipH="1">
                <a:off x="5020560" y="3760560"/>
                <a:ext cx="10908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4" name=""/>
              <p:cNvSpPr/>
              <p:nvPr/>
            </p:nvSpPr>
            <p:spPr>
              <a:xfrm>
                <a:off x="5020920" y="3198600"/>
                <a:ext cx="109080" cy="571680"/>
              </a:xfrm>
              <a:custGeom>
                <a:avLst/>
                <a:gdLst/>
                <a:ahLst/>
                <a:rect l="l" t="t" r="r" b="b"/>
                <a:pathLst>
                  <a:path w="48" h="360">
                    <a:moveTo>
                      <a:pt x="0" y="360"/>
                    </a:moveTo>
                    <a:lnTo>
                      <a:pt x="48" y="354"/>
                    </a:lnTo>
                    <a:lnTo>
                      <a:pt x="18" y="0"/>
                    </a:lnTo>
                    <a:lnTo>
                      <a:pt x="18" y="0"/>
                    </a:lnTo>
                    <a:lnTo>
                      <a:pt x="0" y="360"/>
                    </a:lnTo>
                    <a:close/>
                  </a:path>
                </a:pathLst>
              </a:custGeom>
              <a:solidFill>
                <a:srgbClr val="c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5" name=""/>
              <p:cNvSpPr/>
              <p:nvPr/>
            </p:nvSpPr>
            <p:spPr>
              <a:xfrm flipV="1">
                <a:off x="5020920" y="3760200"/>
                <a:ext cx="10908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6" name=""/>
              <p:cNvSpPr/>
              <p:nvPr/>
            </p:nvSpPr>
            <p:spPr>
              <a:xfrm flipH="1" flipV="1">
                <a:off x="5061240" y="3198240"/>
                <a:ext cx="68040" cy="561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7" name=""/>
              <p:cNvSpPr/>
              <p:nvPr/>
            </p:nvSpPr>
            <p:spPr>
              <a:xfrm>
                <a:off x="4965840" y="4448160"/>
                <a:ext cx="177840" cy="133200"/>
              </a:xfrm>
              <a:custGeom>
                <a:avLst/>
                <a:gdLst/>
                <a:ahLst/>
                <a:rect l="l" t="t" r="r" b="b"/>
                <a:pathLst>
                  <a:path w="78" h="84">
                    <a:moveTo>
                      <a:pt x="0" y="66"/>
                    </a:moveTo>
                    <a:lnTo>
                      <a:pt x="0" y="66"/>
                    </a:lnTo>
                    <a:lnTo>
                      <a:pt x="66" y="84"/>
                    </a:lnTo>
                    <a:lnTo>
                      <a:pt x="78" y="24"/>
                    </a:lnTo>
                    <a:lnTo>
                      <a:pt x="36" y="0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8" name=""/>
              <p:cNvSpPr/>
              <p:nvPr/>
            </p:nvSpPr>
            <p:spPr>
              <a:xfrm>
                <a:off x="4965840" y="4552920"/>
                <a:ext cx="15048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9" name=""/>
              <p:cNvSpPr/>
              <p:nvPr/>
            </p:nvSpPr>
            <p:spPr>
              <a:xfrm flipH="1" flipV="1">
                <a:off x="5048280" y="4448160"/>
                <a:ext cx="9576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0" name=""/>
              <p:cNvSpPr/>
              <p:nvPr/>
            </p:nvSpPr>
            <p:spPr>
              <a:xfrm flipH="1">
                <a:off x="4965840" y="4448160"/>
                <a:ext cx="82080" cy="104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1" name=""/>
              <p:cNvSpPr/>
              <p:nvPr/>
            </p:nvSpPr>
            <p:spPr>
              <a:xfrm>
                <a:off x="5048280" y="4228920"/>
                <a:ext cx="150480" cy="257400"/>
              </a:xfrm>
              <a:custGeom>
                <a:avLst/>
                <a:gdLst/>
                <a:ahLst/>
                <a:rect l="l" t="t" r="r" b="b"/>
                <a:pathLst>
                  <a:path w="66" h="162">
                    <a:moveTo>
                      <a:pt x="0" y="138"/>
                    </a:moveTo>
                    <a:lnTo>
                      <a:pt x="42" y="162"/>
                    </a:lnTo>
                    <a:lnTo>
                      <a:pt x="66" y="0"/>
                    </a:lnTo>
                    <a:lnTo>
                      <a:pt x="66" y="0"/>
                    </a:lnTo>
                    <a:lnTo>
                      <a:pt x="0" y="13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2" name=""/>
              <p:cNvSpPr/>
              <p:nvPr/>
            </p:nvSpPr>
            <p:spPr>
              <a:xfrm>
                <a:off x="5048280" y="4448160"/>
                <a:ext cx="9576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3" name=""/>
              <p:cNvSpPr/>
              <p:nvPr/>
            </p:nvSpPr>
            <p:spPr>
              <a:xfrm flipH="1">
                <a:off x="5048280" y="4228920"/>
                <a:ext cx="150480" cy="219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4" name=""/>
              <p:cNvSpPr/>
              <p:nvPr/>
            </p:nvSpPr>
            <p:spPr>
              <a:xfrm>
                <a:off x="5116680" y="4486320"/>
                <a:ext cx="123120" cy="95040"/>
              </a:xfrm>
              <a:custGeom>
                <a:avLst/>
                <a:gdLst/>
                <a:ahLst/>
                <a:rect l="l" t="t" r="r" b="b"/>
                <a:pathLst>
                  <a:path w="54" h="60">
                    <a:moveTo>
                      <a:pt x="0" y="60"/>
                    </a:moveTo>
                    <a:lnTo>
                      <a:pt x="0" y="60"/>
                    </a:lnTo>
                    <a:lnTo>
                      <a:pt x="54" y="6"/>
                    </a:lnTo>
                    <a:lnTo>
                      <a:pt x="12" y="0"/>
                    </a:lnTo>
                    <a:lnTo>
                      <a:pt x="0" y="60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5" name=""/>
              <p:cNvSpPr/>
              <p:nvPr/>
            </p:nvSpPr>
            <p:spPr>
              <a:xfrm flipV="1">
                <a:off x="5116680" y="4495680"/>
                <a:ext cx="123120" cy="85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6" name=""/>
              <p:cNvSpPr/>
              <p:nvPr/>
            </p:nvSpPr>
            <p:spPr>
              <a:xfrm flipH="1" flipV="1">
                <a:off x="5144040" y="4486320"/>
                <a:ext cx="9576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7" name=""/>
              <p:cNvSpPr/>
              <p:nvPr/>
            </p:nvSpPr>
            <p:spPr>
              <a:xfrm>
                <a:off x="5144040" y="4228920"/>
                <a:ext cx="218880" cy="266760"/>
              </a:xfrm>
              <a:custGeom>
                <a:avLst/>
                <a:gdLst/>
                <a:ahLst/>
                <a:rect l="l" t="t" r="r" b="b"/>
                <a:pathLst>
                  <a:path w="96" h="168">
                    <a:moveTo>
                      <a:pt x="0" y="162"/>
                    </a:moveTo>
                    <a:lnTo>
                      <a:pt x="42" y="168"/>
                    </a:lnTo>
                    <a:lnTo>
                      <a:pt x="96" y="102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0" y="16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8" name=""/>
              <p:cNvSpPr/>
              <p:nvPr/>
            </p:nvSpPr>
            <p:spPr>
              <a:xfrm>
                <a:off x="5144040" y="4486320"/>
                <a:ext cx="9576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9" name=""/>
              <p:cNvSpPr/>
              <p:nvPr/>
            </p:nvSpPr>
            <p:spPr>
              <a:xfrm flipV="1">
                <a:off x="5239800" y="4390560"/>
                <a:ext cx="123120" cy="104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0" name=""/>
              <p:cNvSpPr/>
              <p:nvPr/>
            </p:nvSpPr>
            <p:spPr>
              <a:xfrm flipH="1" flipV="1">
                <a:off x="5198400" y="4228920"/>
                <a:ext cx="163800" cy="1620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1" name=""/>
              <p:cNvSpPr/>
              <p:nvPr/>
            </p:nvSpPr>
            <p:spPr>
              <a:xfrm>
                <a:off x="5116680" y="4495680"/>
                <a:ext cx="136440" cy="85680"/>
              </a:xfrm>
              <a:custGeom>
                <a:avLst/>
                <a:gdLst/>
                <a:ahLst/>
                <a:rect l="l" t="t" r="r" b="b"/>
                <a:pathLst>
                  <a:path w="60" h="54">
                    <a:moveTo>
                      <a:pt x="0" y="54"/>
                    </a:moveTo>
                    <a:lnTo>
                      <a:pt x="0" y="54"/>
                    </a:lnTo>
                    <a:lnTo>
                      <a:pt x="60" y="36"/>
                    </a:lnTo>
                    <a:lnTo>
                      <a:pt x="54" y="0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2" name=""/>
              <p:cNvSpPr/>
              <p:nvPr/>
            </p:nvSpPr>
            <p:spPr>
              <a:xfrm flipV="1">
                <a:off x="5116680" y="4552560"/>
                <a:ext cx="13644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3" name=""/>
              <p:cNvSpPr/>
              <p:nvPr/>
            </p:nvSpPr>
            <p:spPr>
              <a:xfrm flipH="1" flipV="1">
                <a:off x="5239440" y="4495320"/>
                <a:ext cx="1332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4" name=""/>
              <p:cNvSpPr/>
              <p:nvPr/>
            </p:nvSpPr>
            <p:spPr>
              <a:xfrm flipH="1">
                <a:off x="5116680" y="4495680"/>
                <a:ext cx="123120" cy="85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5" name=""/>
              <p:cNvSpPr/>
              <p:nvPr/>
            </p:nvSpPr>
            <p:spPr>
              <a:xfrm>
                <a:off x="5239800" y="4390920"/>
                <a:ext cx="123120" cy="162000"/>
              </a:xfrm>
              <a:custGeom>
                <a:avLst/>
                <a:gdLst/>
                <a:ahLst/>
                <a:rect l="l" t="t" r="r" b="b"/>
                <a:pathLst>
                  <a:path w="54" h="102">
                    <a:moveTo>
                      <a:pt x="0" y="66"/>
                    </a:moveTo>
                    <a:lnTo>
                      <a:pt x="6" y="102"/>
                    </a:lnTo>
                    <a:lnTo>
                      <a:pt x="24" y="96"/>
                    </a:lnTo>
                    <a:lnTo>
                      <a:pt x="54" y="0"/>
                    </a:lnTo>
                    <a:lnTo>
                      <a:pt x="54" y="0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6" name=""/>
              <p:cNvSpPr/>
              <p:nvPr/>
            </p:nvSpPr>
            <p:spPr>
              <a:xfrm>
                <a:off x="5239800" y="4495680"/>
                <a:ext cx="1332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7" name=""/>
              <p:cNvSpPr/>
              <p:nvPr/>
            </p:nvSpPr>
            <p:spPr>
              <a:xfrm flipV="1">
                <a:off x="5253120" y="4542840"/>
                <a:ext cx="4140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8" name=""/>
              <p:cNvSpPr/>
              <p:nvPr/>
            </p:nvSpPr>
            <p:spPr>
              <a:xfrm flipH="1">
                <a:off x="5239800" y="4390920"/>
                <a:ext cx="123120" cy="104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9" name=""/>
              <p:cNvSpPr/>
              <p:nvPr/>
            </p:nvSpPr>
            <p:spPr>
              <a:xfrm>
                <a:off x="5294520" y="4390920"/>
                <a:ext cx="232920" cy="152280"/>
              </a:xfrm>
              <a:custGeom>
                <a:avLst/>
                <a:gdLst/>
                <a:ahLst/>
                <a:rect l="l" t="t" r="r" b="b"/>
                <a:pathLst>
                  <a:path w="102" h="96">
                    <a:moveTo>
                      <a:pt x="0" y="96"/>
                    </a:moveTo>
                    <a:lnTo>
                      <a:pt x="102" y="42"/>
                    </a:lnTo>
                    <a:lnTo>
                      <a:pt x="30" y="0"/>
                    </a:lnTo>
                    <a:lnTo>
                      <a:pt x="0" y="96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0" name=""/>
              <p:cNvSpPr/>
              <p:nvPr/>
            </p:nvSpPr>
            <p:spPr>
              <a:xfrm>
                <a:off x="5294520" y="4390920"/>
                <a:ext cx="232920" cy="152280"/>
              </a:xfrm>
              <a:custGeom>
                <a:avLst/>
                <a:gdLst/>
                <a:ahLst/>
                <a:rect l="l" t="t" r="r" b="b"/>
                <a:pathLst>
                  <a:path w="17" h="16">
                    <a:moveTo>
                      <a:pt x="0" y="16"/>
                    </a:moveTo>
                    <a:lnTo>
                      <a:pt x="17" y="7"/>
                    </a:lnTo>
                    <a:lnTo>
                      <a:pt x="5" y="0"/>
                    </a:lnTo>
                  </a:path>
                </a:pathLst>
              </a:custGeom>
              <a:noFill/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1" name=""/>
              <p:cNvSpPr/>
              <p:nvPr/>
            </p:nvSpPr>
            <p:spPr>
              <a:xfrm>
                <a:off x="5294520" y="4457520"/>
                <a:ext cx="397080" cy="85680"/>
              </a:xfrm>
              <a:custGeom>
                <a:avLst/>
                <a:gdLst/>
                <a:ahLst/>
                <a:rect l="l" t="t" r="r" b="b"/>
                <a:pathLst>
                  <a:path w="174" h="54">
                    <a:moveTo>
                      <a:pt x="0" y="54"/>
                    </a:moveTo>
                    <a:lnTo>
                      <a:pt x="72" y="48"/>
                    </a:lnTo>
                    <a:lnTo>
                      <a:pt x="174" y="30"/>
                    </a:lnTo>
                    <a:lnTo>
                      <a:pt x="102" y="0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2" name=""/>
              <p:cNvSpPr/>
              <p:nvPr/>
            </p:nvSpPr>
            <p:spPr>
              <a:xfrm>
                <a:off x="5458680" y="4505040"/>
                <a:ext cx="410760" cy="38160"/>
              </a:xfrm>
              <a:custGeom>
                <a:avLst/>
                <a:gdLst/>
                <a:ahLst/>
                <a:rect l="l" t="t" r="r" b="b"/>
                <a:pathLst>
                  <a:path w="180" h="24">
                    <a:moveTo>
                      <a:pt x="102" y="0"/>
                    </a:moveTo>
                    <a:lnTo>
                      <a:pt x="0" y="18"/>
                    </a:lnTo>
                    <a:lnTo>
                      <a:pt x="180" y="24"/>
                    </a:lnTo>
                    <a:lnTo>
                      <a:pt x="102" y="0"/>
                    </a:lnTo>
                    <a:lnTo>
                      <a:pt x="102" y="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3" name=""/>
              <p:cNvSpPr/>
              <p:nvPr/>
            </p:nvSpPr>
            <p:spPr>
              <a:xfrm>
                <a:off x="5458680" y="4505040"/>
                <a:ext cx="410760" cy="38160"/>
              </a:xfrm>
              <a:custGeom>
                <a:avLst/>
                <a:gdLst/>
                <a:ahLst/>
                <a:rect l="l" t="t" r="r" b="b"/>
                <a:pathLst>
                  <a:path w="30" h="4">
                    <a:moveTo>
                      <a:pt x="30" y="4"/>
                    </a:moveTo>
                    <a:lnTo>
                      <a:pt x="17" y="0"/>
                    </a:lnTo>
                    <a:lnTo>
                      <a:pt x="0" y="3"/>
                    </a:lnTo>
                  </a:path>
                </a:pathLst>
              </a:custGeom>
              <a:noFill/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4" name=""/>
              <p:cNvSpPr/>
              <p:nvPr/>
            </p:nvSpPr>
            <p:spPr>
              <a:xfrm>
                <a:off x="5513760" y="4638600"/>
                <a:ext cx="273600" cy="237960"/>
              </a:xfrm>
              <a:custGeom>
                <a:avLst/>
                <a:gdLst/>
                <a:ahLst/>
                <a:rect l="l" t="t" r="r" b="b"/>
                <a:pathLst>
                  <a:path w="120" h="150">
                    <a:moveTo>
                      <a:pt x="48" y="150"/>
                    </a:moveTo>
                    <a:lnTo>
                      <a:pt x="48" y="150"/>
                    </a:lnTo>
                    <a:lnTo>
                      <a:pt x="0" y="0"/>
                    </a:lnTo>
                    <a:lnTo>
                      <a:pt x="120" y="12"/>
                    </a:lnTo>
                    <a:lnTo>
                      <a:pt x="48" y="150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5" name=""/>
              <p:cNvSpPr/>
              <p:nvPr/>
            </p:nvSpPr>
            <p:spPr>
              <a:xfrm flipH="1" flipV="1">
                <a:off x="5513760" y="4638240"/>
                <a:ext cx="109440" cy="237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6" name=""/>
              <p:cNvSpPr/>
              <p:nvPr/>
            </p:nvSpPr>
            <p:spPr>
              <a:xfrm>
                <a:off x="5513760" y="4638600"/>
                <a:ext cx="2736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7" name=""/>
              <p:cNvSpPr/>
              <p:nvPr/>
            </p:nvSpPr>
            <p:spPr>
              <a:xfrm flipH="1">
                <a:off x="5623200" y="4657680"/>
                <a:ext cx="163800" cy="218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8" name=""/>
              <p:cNvSpPr/>
              <p:nvPr/>
            </p:nvSpPr>
            <p:spPr>
              <a:xfrm>
                <a:off x="5458680" y="4533840"/>
                <a:ext cx="410760" cy="123840"/>
              </a:xfrm>
              <a:custGeom>
                <a:avLst/>
                <a:gdLst/>
                <a:ahLst/>
                <a:rect l="l" t="t" r="r" b="b"/>
                <a:pathLst>
                  <a:path w="180" h="78">
                    <a:moveTo>
                      <a:pt x="144" y="78"/>
                    </a:moveTo>
                    <a:lnTo>
                      <a:pt x="24" y="66"/>
                    </a:lnTo>
                    <a:lnTo>
                      <a:pt x="0" y="0"/>
                    </a:lnTo>
                    <a:lnTo>
                      <a:pt x="180" y="6"/>
                    </a:lnTo>
                    <a:lnTo>
                      <a:pt x="180" y="6"/>
                    </a:lnTo>
                    <a:lnTo>
                      <a:pt x="144" y="7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9" name=""/>
              <p:cNvSpPr/>
              <p:nvPr/>
            </p:nvSpPr>
            <p:spPr>
              <a:xfrm flipH="1" flipV="1">
                <a:off x="5513760" y="4638240"/>
                <a:ext cx="2736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0" name=""/>
              <p:cNvSpPr/>
              <p:nvPr/>
            </p:nvSpPr>
            <p:spPr>
              <a:xfrm flipH="1" flipV="1">
                <a:off x="5458680" y="4533480"/>
                <a:ext cx="54720" cy="104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1" name=""/>
              <p:cNvSpPr/>
              <p:nvPr/>
            </p:nvSpPr>
            <p:spPr>
              <a:xfrm flipH="1">
                <a:off x="5787720" y="4543200"/>
                <a:ext cx="82080" cy="114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2" name=""/>
              <p:cNvSpPr/>
              <p:nvPr/>
            </p:nvSpPr>
            <p:spPr>
              <a:xfrm>
                <a:off x="5623560" y="4657680"/>
                <a:ext cx="205200" cy="218880"/>
              </a:xfrm>
              <a:custGeom>
                <a:avLst/>
                <a:gdLst/>
                <a:ahLst/>
                <a:rect l="l" t="t" r="r" b="b"/>
                <a:pathLst>
                  <a:path w="90" h="138">
                    <a:moveTo>
                      <a:pt x="0" y="138"/>
                    </a:moveTo>
                    <a:lnTo>
                      <a:pt x="0" y="138"/>
                    </a:lnTo>
                    <a:lnTo>
                      <a:pt x="78" y="84"/>
                    </a:lnTo>
                    <a:lnTo>
                      <a:pt x="90" y="36"/>
                    </a:lnTo>
                    <a:lnTo>
                      <a:pt x="72" y="0"/>
                    </a:lnTo>
                    <a:lnTo>
                      <a:pt x="0" y="13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3" name=""/>
              <p:cNvSpPr/>
              <p:nvPr/>
            </p:nvSpPr>
            <p:spPr>
              <a:xfrm flipV="1">
                <a:off x="5623560" y="4790880"/>
                <a:ext cx="177840" cy="85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4" name=""/>
              <p:cNvSpPr/>
              <p:nvPr/>
            </p:nvSpPr>
            <p:spPr>
              <a:xfrm flipH="1" flipV="1">
                <a:off x="5787360" y="4657320"/>
                <a:ext cx="4140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5" name=""/>
              <p:cNvSpPr/>
              <p:nvPr/>
            </p:nvSpPr>
            <p:spPr>
              <a:xfrm flipH="1">
                <a:off x="5623200" y="4657680"/>
                <a:ext cx="163800" cy="218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6" name=""/>
              <p:cNvSpPr/>
              <p:nvPr/>
            </p:nvSpPr>
            <p:spPr>
              <a:xfrm>
                <a:off x="5787720" y="4543200"/>
                <a:ext cx="82080" cy="171720"/>
              </a:xfrm>
              <a:custGeom>
                <a:avLst/>
                <a:gdLst/>
                <a:ahLst/>
                <a:rect l="l" t="t" r="r" b="b"/>
                <a:pathLst>
                  <a:path w="36" h="108">
                    <a:moveTo>
                      <a:pt x="0" y="72"/>
                    </a:moveTo>
                    <a:lnTo>
                      <a:pt x="18" y="108"/>
                    </a:lnTo>
                    <a:lnTo>
                      <a:pt x="36" y="0"/>
                    </a:lnTo>
                    <a:lnTo>
                      <a:pt x="36" y="0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7" name=""/>
              <p:cNvSpPr/>
              <p:nvPr/>
            </p:nvSpPr>
            <p:spPr>
              <a:xfrm>
                <a:off x="5787720" y="4657680"/>
                <a:ext cx="4140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8" name=""/>
              <p:cNvSpPr/>
              <p:nvPr/>
            </p:nvSpPr>
            <p:spPr>
              <a:xfrm flipH="1">
                <a:off x="5787720" y="4543200"/>
                <a:ext cx="82080" cy="114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9" name=""/>
              <p:cNvSpPr/>
              <p:nvPr/>
            </p:nvSpPr>
            <p:spPr>
              <a:xfrm>
                <a:off x="5801400" y="4714920"/>
                <a:ext cx="68040" cy="75960"/>
              </a:xfrm>
              <a:custGeom>
                <a:avLst/>
                <a:gdLst/>
                <a:ahLst/>
                <a:rect l="l" t="t" r="r" b="b"/>
                <a:pathLst>
                  <a:path w="30" h="48">
                    <a:moveTo>
                      <a:pt x="0" y="48"/>
                    </a:moveTo>
                    <a:lnTo>
                      <a:pt x="0" y="48"/>
                    </a:lnTo>
                    <a:lnTo>
                      <a:pt x="12" y="0"/>
                    </a:lnTo>
                    <a:lnTo>
                      <a:pt x="30" y="12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160" bIns="29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0" name=""/>
              <p:cNvSpPr/>
              <p:nvPr/>
            </p:nvSpPr>
            <p:spPr>
              <a:xfrm>
                <a:off x="5829120" y="4714920"/>
                <a:ext cx="40680" cy="18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1" name=""/>
              <p:cNvSpPr/>
              <p:nvPr/>
            </p:nvSpPr>
            <p:spPr>
              <a:xfrm flipH="1">
                <a:off x="5801040" y="4733640"/>
                <a:ext cx="6804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2" name=""/>
              <p:cNvSpPr/>
              <p:nvPr/>
            </p:nvSpPr>
            <p:spPr>
              <a:xfrm>
                <a:off x="5829120" y="4543200"/>
                <a:ext cx="218880" cy="190440"/>
              </a:xfrm>
              <a:custGeom>
                <a:avLst/>
                <a:gdLst/>
                <a:ahLst/>
                <a:rect l="l" t="t" r="r" b="b"/>
                <a:pathLst>
                  <a:path w="96" h="120">
                    <a:moveTo>
                      <a:pt x="18" y="120"/>
                    </a:moveTo>
                    <a:lnTo>
                      <a:pt x="0" y="108"/>
                    </a:lnTo>
                    <a:lnTo>
                      <a:pt x="18" y="0"/>
                    </a:lnTo>
                    <a:lnTo>
                      <a:pt x="96" y="24"/>
                    </a:lnTo>
                    <a:lnTo>
                      <a:pt x="96" y="24"/>
                    </a:lnTo>
                    <a:lnTo>
                      <a:pt x="18" y="120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3" name=""/>
              <p:cNvSpPr/>
              <p:nvPr/>
            </p:nvSpPr>
            <p:spPr>
              <a:xfrm flipH="1" flipV="1">
                <a:off x="5828760" y="4714920"/>
                <a:ext cx="40680" cy="18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4" name=""/>
              <p:cNvSpPr/>
              <p:nvPr/>
            </p:nvSpPr>
            <p:spPr>
              <a:xfrm>
                <a:off x="5869800" y="4543200"/>
                <a:ext cx="17784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5" name=""/>
              <p:cNvSpPr/>
              <p:nvPr/>
            </p:nvSpPr>
            <p:spPr>
              <a:xfrm flipH="1">
                <a:off x="5869800" y="4581360"/>
                <a:ext cx="177840" cy="1522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6" name=""/>
              <p:cNvSpPr/>
              <p:nvPr/>
            </p:nvSpPr>
            <p:spPr>
              <a:xfrm>
                <a:off x="2442600" y="3979800"/>
                <a:ext cx="315000" cy="162000"/>
              </a:xfrm>
              <a:custGeom>
                <a:avLst/>
                <a:gdLst/>
                <a:ahLst/>
                <a:rect l="l" t="t" r="r" b="b"/>
                <a:pathLst>
                  <a:path w="138" h="102">
                    <a:moveTo>
                      <a:pt x="0" y="18"/>
                    </a:moveTo>
                    <a:lnTo>
                      <a:pt x="48" y="102"/>
                    </a:lnTo>
                    <a:lnTo>
                      <a:pt x="138" y="90"/>
                    </a:lnTo>
                    <a:lnTo>
                      <a:pt x="90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7" name=""/>
              <p:cNvSpPr/>
              <p:nvPr/>
            </p:nvSpPr>
            <p:spPr>
              <a:xfrm>
                <a:off x="2566080" y="4228920"/>
                <a:ext cx="177840" cy="533520"/>
              </a:xfrm>
              <a:custGeom>
                <a:avLst/>
                <a:gdLst/>
                <a:ahLst/>
                <a:rect l="l" t="t" r="r" b="b"/>
                <a:pathLst>
                  <a:path w="78" h="336">
                    <a:moveTo>
                      <a:pt x="48" y="336"/>
                    </a:moveTo>
                    <a:lnTo>
                      <a:pt x="48" y="336"/>
                    </a:lnTo>
                    <a:lnTo>
                      <a:pt x="0" y="18"/>
                    </a:lnTo>
                    <a:lnTo>
                      <a:pt x="78" y="0"/>
                    </a:lnTo>
                    <a:lnTo>
                      <a:pt x="48" y="336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8" name=""/>
              <p:cNvSpPr/>
              <p:nvPr/>
            </p:nvSpPr>
            <p:spPr>
              <a:xfrm flipH="1" flipV="1">
                <a:off x="2566080" y="4257720"/>
                <a:ext cx="109440" cy="504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9" name=""/>
              <p:cNvSpPr/>
              <p:nvPr/>
            </p:nvSpPr>
            <p:spPr>
              <a:xfrm flipV="1">
                <a:off x="2566080" y="4228920"/>
                <a:ext cx="17784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0" name=""/>
              <p:cNvSpPr/>
              <p:nvPr/>
            </p:nvSpPr>
            <p:spPr>
              <a:xfrm>
                <a:off x="2552400" y="4122720"/>
                <a:ext cx="205200" cy="135000"/>
              </a:xfrm>
              <a:custGeom>
                <a:avLst/>
                <a:gdLst/>
                <a:ahLst/>
                <a:rect l="l" t="t" r="r" b="b"/>
                <a:pathLst>
                  <a:path w="90" h="85">
                    <a:moveTo>
                      <a:pt x="84" y="67"/>
                    </a:moveTo>
                    <a:lnTo>
                      <a:pt x="6" y="85"/>
                    </a:lnTo>
                    <a:lnTo>
                      <a:pt x="0" y="12"/>
                    </a:lnTo>
                    <a:lnTo>
                      <a:pt x="90" y="0"/>
                    </a:lnTo>
                    <a:lnTo>
                      <a:pt x="90" y="0"/>
                    </a:lnTo>
                    <a:lnTo>
                      <a:pt x="84" y="67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1" name=""/>
              <p:cNvSpPr/>
              <p:nvPr/>
            </p:nvSpPr>
            <p:spPr>
              <a:xfrm flipH="1">
                <a:off x="2566080" y="4228920"/>
                <a:ext cx="17784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2" name=""/>
              <p:cNvSpPr/>
              <p:nvPr/>
            </p:nvSpPr>
            <p:spPr>
              <a:xfrm flipH="1" flipV="1">
                <a:off x="2552040" y="4141800"/>
                <a:ext cx="13320" cy="1159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3" name=""/>
              <p:cNvSpPr/>
              <p:nvPr/>
            </p:nvSpPr>
            <p:spPr>
              <a:xfrm flipV="1">
                <a:off x="2552400" y="4122360"/>
                <a:ext cx="2052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4" name=""/>
              <p:cNvSpPr/>
              <p:nvPr/>
            </p:nvSpPr>
            <p:spPr>
              <a:xfrm>
                <a:off x="2675880" y="4228920"/>
                <a:ext cx="205200" cy="533520"/>
              </a:xfrm>
              <a:custGeom>
                <a:avLst/>
                <a:gdLst/>
                <a:ahLst/>
                <a:rect l="l" t="t" r="r" b="b"/>
                <a:pathLst>
                  <a:path w="90" h="336">
                    <a:moveTo>
                      <a:pt x="90" y="318"/>
                    </a:moveTo>
                    <a:lnTo>
                      <a:pt x="90" y="318"/>
                    </a:lnTo>
                    <a:lnTo>
                      <a:pt x="0" y="336"/>
                    </a:lnTo>
                    <a:lnTo>
                      <a:pt x="30" y="0"/>
                    </a:lnTo>
                    <a:lnTo>
                      <a:pt x="48" y="0"/>
                    </a:lnTo>
                    <a:lnTo>
                      <a:pt x="90" y="318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5" name=""/>
              <p:cNvSpPr/>
              <p:nvPr/>
            </p:nvSpPr>
            <p:spPr>
              <a:xfrm flipH="1">
                <a:off x="2675880" y="4733640"/>
                <a:ext cx="20520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6" name=""/>
              <p:cNvSpPr/>
              <p:nvPr/>
            </p:nvSpPr>
            <p:spPr>
              <a:xfrm>
                <a:off x="2744280" y="4228920"/>
                <a:ext cx="4068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7" name=""/>
              <p:cNvSpPr/>
              <p:nvPr/>
            </p:nvSpPr>
            <p:spPr>
              <a:xfrm>
                <a:off x="2784960" y="4228920"/>
                <a:ext cx="96120" cy="504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8" name=""/>
              <p:cNvSpPr/>
              <p:nvPr/>
            </p:nvSpPr>
            <p:spPr>
              <a:xfrm>
                <a:off x="2744280" y="4122720"/>
                <a:ext cx="40680" cy="106200"/>
              </a:xfrm>
              <a:custGeom>
                <a:avLst/>
                <a:gdLst/>
                <a:ahLst/>
                <a:rect l="l" t="t" r="r" b="b"/>
                <a:pathLst>
                  <a:path w="18" h="67">
                    <a:moveTo>
                      <a:pt x="18" y="67"/>
                    </a:moveTo>
                    <a:lnTo>
                      <a:pt x="0" y="67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18" y="67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9" name=""/>
              <p:cNvSpPr/>
              <p:nvPr/>
            </p:nvSpPr>
            <p:spPr>
              <a:xfrm flipH="1">
                <a:off x="2743920" y="4228920"/>
                <a:ext cx="4068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0" name=""/>
              <p:cNvSpPr/>
              <p:nvPr/>
            </p:nvSpPr>
            <p:spPr>
              <a:xfrm>
                <a:off x="2757960" y="4122720"/>
                <a:ext cx="26640" cy="106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1" name=""/>
              <p:cNvSpPr/>
              <p:nvPr/>
            </p:nvSpPr>
            <p:spPr>
              <a:xfrm>
                <a:off x="2675880" y="4305240"/>
                <a:ext cx="301320" cy="457200"/>
              </a:xfrm>
              <a:custGeom>
                <a:avLst/>
                <a:gdLst/>
                <a:ahLst/>
                <a:rect l="l" t="t" r="r" b="b"/>
                <a:pathLst>
                  <a:path w="132" h="288">
                    <a:moveTo>
                      <a:pt x="90" y="270"/>
                    </a:moveTo>
                    <a:lnTo>
                      <a:pt x="90" y="270"/>
                    </a:lnTo>
                    <a:lnTo>
                      <a:pt x="0" y="288"/>
                    </a:lnTo>
                    <a:lnTo>
                      <a:pt x="126" y="0"/>
                    </a:lnTo>
                    <a:lnTo>
                      <a:pt x="132" y="0"/>
                    </a:lnTo>
                    <a:lnTo>
                      <a:pt x="90" y="270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2" name=""/>
              <p:cNvSpPr/>
              <p:nvPr/>
            </p:nvSpPr>
            <p:spPr>
              <a:xfrm flipH="1">
                <a:off x="2675880" y="4733640"/>
                <a:ext cx="20520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3" name=""/>
              <p:cNvSpPr/>
              <p:nvPr/>
            </p:nvSpPr>
            <p:spPr>
              <a:xfrm>
                <a:off x="2963160" y="4305240"/>
                <a:ext cx="1368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4" name=""/>
              <p:cNvSpPr/>
              <p:nvPr/>
            </p:nvSpPr>
            <p:spPr>
              <a:xfrm flipH="1">
                <a:off x="2881440" y="4305240"/>
                <a:ext cx="95760" cy="4284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5" name=""/>
              <p:cNvSpPr/>
              <p:nvPr/>
            </p:nvSpPr>
            <p:spPr>
              <a:xfrm>
                <a:off x="2963160" y="4267080"/>
                <a:ext cx="13680" cy="38160"/>
              </a:xfrm>
              <a:custGeom>
                <a:avLst/>
                <a:gdLst/>
                <a:ahLst/>
                <a:rect l="l" t="t" r="r" b="b"/>
                <a:pathLst>
                  <a:path w="6" h="24">
                    <a:moveTo>
                      <a:pt x="6" y="24"/>
                    </a:moveTo>
                    <a:lnTo>
                      <a:pt x="0" y="24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2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6" name=""/>
              <p:cNvSpPr/>
              <p:nvPr/>
            </p:nvSpPr>
            <p:spPr>
              <a:xfrm flipH="1">
                <a:off x="2963160" y="4305240"/>
                <a:ext cx="1368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7" name=""/>
              <p:cNvSpPr/>
              <p:nvPr/>
            </p:nvSpPr>
            <p:spPr>
              <a:xfrm>
                <a:off x="2977200" y="4267080"/>
                <a:ext cx="180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8" name=""/>
              <p:cNvSpPr/>
              <p:nvPr/>
            </p:nvSpPr>
            <p:spPr>
              <a:xfrm>
                <a:off x="2675880" y="4305240"/>
                <a:ext cx="287280" cy="457200"/>
              </a:xfrm>
              <a:custGeom>
                <a:avLst/>
                <a:gdLst/>
                <a:ahLst/>
                <a:rect l="l" t="t" r="r" b="b"/>
                <a:pathLst>
                  <a:path w="126" h="288">
                    <a:moveTo>
                      <a:pt x="0" y="288"/>
                    </a:moveTo>
                    <a:lnTo>
                      <a:pt x="0" y="288"/>
                    </a:lnTo>
                    <a:lnTo>
                      <a:pt x="36" y="18"/>
                    </a:lnTo>
                    <a:lnTo>
                      <a:pt x="126" y="0"/>
                    </a:lnTo>
                    <a:lnTo>
                      <a:pt x="0" y="288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9" name=""/>
              <p:cNvSpPr/>
              <p:nvPr/>
            </p:nvSpPr>
            <p:spPr>
              <a:xfrm flipV="1">
                <a:off x="2675880" y="4333320"/>
                <a:ext cx="82080" cy="428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0" name=""/>
              <p:cNvSpPr/>
              <p:nvPr/>
            </p:nvSpPr>
            <p:spPr>
              <a:xfrm flipV="1">
                <a:off x="2757960" y="4304880"/>
                <a:ext cx="20484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1" name=""/>
              <p:cNvSpPr/>
              <p:nvPr/>
            </p:nvSpPr>
            <p:spPr>
              <a:xfrm>
                <a:off x="2757960" y="4267080"/>
                <a:ext cx="218880" cy="66600"/>
              </a:xfrm>
              <a:custGeom>
                <a:avLst/>
                <a:gdLst/>
                <a:ahLst/>
                <a:rect l="l" t="t" r="r" b="b"/>
                <a:pathLst>
                  <a:path w="96" h="42">
                    <a:moveTo>
                      <a:pt x="90" y="24"/>
                    </a:moveTo>
                    <a:lnTo>
                      <a:pt x="0" y="42"/>
                    </a:lnTo>
                    <a:lnTo>
                      <a:pt x="6" y="18"/>
                    </a:lnTo>
                    <a:lnTo>
                      <a:pt x="96" y="0"/>
                    </a:lnTo>
                    <a:lnTo>
                      <a:pt x="96" y="0"/>
                    </a:lnTo>
                    <a:lnTo>
                      <a:pt x="90" y="2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2" name=""/>
              <p:cNvSpPr/>
              <p:nvPr/>
            </p:nvSpPr>
            <p:spPr>
              <a:xfrm flipH="1">
                <a:off x="2757600" y="4305240"/>
                <a:ext cx="20484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3" name=""/>
              <p:cNvSpPr/>
              <p:nvPr/>
            </p:nvSpPr>
            <p:spPr>
              <a:xfrm flipV="1">
                <a:off x="2757960" y="4295520"/>
                <a:ext cx="1332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4" name=""/>
              <p:cNvSpPr/>
              <p:nvPr/>
            </p:nvSpPr>
            <p:spPr>
              <a:xfrm flipV="1">
                <a:off x="2771640" y="4266720"/>
                <a:ext cx="20520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5" name=""/>
              <p:cNvSpPr/>
              <p:nvPr/>
            </p:nvSpPr>
            <p:spPr>
              <a:xfrm>
                <a:off x="2771640" y="4228920"/>
                <a:ext cx="315000" cy="66600"/>
              </a:xfrm>
              <a:custGeom>
                <a:avLst/>
                <a:gdLst/>
                <a:ahLst/>
                <a:rect l="l" t="t" r="r" b="b"/>
                <a:pathLst>
                  <a:path w="138" h="42">
                    <a:moveTo>
                      <a:pt x="0" y="42"/>
                    </a:moveTo>
                    <a:lnTo>
                      <a:pt x="48" y="18"/>
                    </a:lnTo>
                    <a:lnTo>
                      <a:pt x="138" y="0"/>
                    </a:lnTo>
                    <a:lnTo>
                      <a:pt x="90" y="24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6" name=""/>
              <p:cNvSpPr/>
              <p:nvPr/>
            </p:nvSpPr>
            <p:spPr>
              <a:xfrm>
                <a:off x="2881440" y="4132080"/>
                <a:ext cx="314640" cy="125640"/>
              </a:xfrm>
              <a:custGeom>
                <a:avLst/>
                <a:gdLst/>
                <a:ahLst/>
                <a:rect l="l" t="t" r="r" b="b"/>
                <a:pathLst>
                  <a:path w="138" h="79">
                    <a:moveTo>
                      <a:pt x="0" y="79"/>
                    </a:moveTo>
                    <a:lnTo>
                      <a:pt x="48" y="19"/>
                    </a:lnTo>
                    <a:lnTo>
                      <a:pt x="138" y="0"/>
                    </a:lnTo>
                    <a:lnTo>
                      <a:pt x="90" y="61"/>
                    </a:lnTo>
                    <a:lnTo>
                      <a:pt x="0" y="79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7" name=""/>
              <p:cNvSpPr/>
              <p:nvPr/>
            </p:nvSpPr>
            <p:spPr>
              <a:xfrm>
                <a:off x="2990520" y="4065480"/>
                <a:ext cx="328680" cy="96840"/>
              </a:xfrm>
              <a:custGeom>
                <a:avLst/>
                <a:gdLst/>
                <a:ahLst/>
                <a:rect l="l" t="t" r="r" b="b"/>
                <a:pathLst>
                  <a:path w="144" h="61">
                    <a:moveTo>
                      <a:pt x="0" y="61"/>
                    </a:moveTo>
                    <a:lnTo>
                      <a:pt x="48" y="24"/>
                    </a:lnTo>
                    <a:lnTo>
                      <a:pt x="144" y="0"/>
                    </a:lnTo>
                    <a:lnTo>
                      <a:pt x="90" y="42"/>
                    </a:lnTo>
                    <a:lnTo>
                      <a:pt x="0" y="61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8" name=""/>
              <p:cNvSpPr/>
              <p:nvPr/>
            </p:nvSpPr>
            <p:spPr>
              <a:xfrm>
                <a:off x="3100320" y="4065480"/>
                <a:ext cx="342000" cy="135000"/>
              </a:xfrm>
              <a:custGeom>
                <a:avLst/>
                <a:gdLst/>
                <a:ahLst/>
                <a:rect l="l" t="t" r="r" b="b"/>
                <a:pathLst>
                  <a:path w="150" h="85">
                    <a:moveTo>
                      <a:pt x="0" y="24"/>
                    </a:moveTo>
                    <a:lnTo>
                      <a:pt x="54" y="61"/>
                    </a:lnTo>
                    <a:lnTo>
                      <a:pt x="150" y="85"/>
                    </a:lnTo>
                    <a:lnTo>
                      <a:pt x="96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9" name=""/>
              <p:cNvSpPr/>
              <p:nvPr/>
            </p:nvSpPr>
            <p:spPr>
              <a:xfrm>
                <a:off x="3223440" y="4122720"/>
                <a:ext cx="342720" cy="77760"/>
              </a:xfrm>
              <a:custGeom>
                <a:avLst/>
                <a:gdLst/>
                <a:ahLst/>
                <a:rect l="l" t="t" r="r" b="b"/>
                <a:pathLst>
                  <a:path w="150" h="49">
                    <a:moveTo>
                      <a:pt x="0" y="25"/>
                    </a:moveTo>
                    <a:lnTo>
                      <a:pt x="48" y="6"/>
                    </a:lnTo>
                    <a:lnTo>
                      <a:pt x="150" y="0"/>
                    </a:lnTo>
                    <a:lnTo>
                      <a:pt x="96" y="49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0960" bIns="30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0" name=""/>
              <p:cNvSpPr/>
              <p:nvPr/>
            </p:nvSpPr>
            <p:spPr>
              <a:xfrm>
                <a:off x="3333240" y="4122720"/>
                <a:ext cx="356040" cy="87120"/>
              </a:xfrm>
              <a:custGeom>
                <a:avLst/>
                <a:gdLst/>
                <a:ahLst/>
                <a:rect l="l" t="t" r="r" b="b"/>
                <a:pathLst>
                  <a:path w="156" h="55">
                    <a:moveTo>
                      <a:pt x="0" y="6"/>
                    </a:moveTo>
                    <a:lnTo>
                      <a:pt x="60" y="49"/>
                    </a:lnTo>
                    <a:lnTo>
                      <a:pt x="156" y="55"/>
                    </a:lnTo>
                    <a:lnTo>
                      <a:pt x="102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320" bIns="403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1" name=""/>
              <p:cNvSpPr/>
              <p:nvPr/>
            </p:nvSpPr>
            <p:spPr>
              <a:xfrm>
                <a:off x="3470040" y="4200480"/>
                <a:ext cx="342720" cy="57240"/>
              </a:xfrm>
              <a:custGeom>
                <a:avLst/>
                <a:gdLst/>
                <a:ahLst/>
                <a:rect l="l" t="t" r="r" b="b"/>
                <a:pathLst>
                  <a:path w="150" h="36">
                    <a:moveTo>
                      <a:pt x="0" y="0"/>
                    </a:moveTo>
                    <a:lnTo>
                      <a:pt x="54" y="36"/>
                    </a:lnTo>
                    <a:lnTo>
                      <a:pt x="150" y="30"/>
                    </a:lnTo>
                    <a:lnTo>
                      <a:pt x="96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2" name=""/>
              <p:cNvSpPr/>
              <p:nvPr/>
            </p:nvSpPr>
            <p:spPr>
              <a:xfrm>
                <a:off x="3593880" y="4248000"/>
                <a:ext cx="355680" cy="257040"/>
              </a:xfrm>
              <a:custGeom>
                <a:avLst/>
                <a:gdLst/>
                <a:ahLst/>
                <a:rect l="l" t="t" r="r" b="b"/>
                <a:pathLst>
                  <a:path w="156" h="162">
                    <a:moveTo>
                      <a:pt x="0" y="6"/>
                    </a:moveTo>
                    <a:lnTo>
                      <a:pt x="60" y="120"/>
                    </a:lnTo>
                    <a:lnTo>
                      <a:pt x="156" y="162"/>
                    </a:lnTo>
                    <a:lnTo>
                      <a:pt x="96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3" name=""/>
              <p:cNvSpPr/>
              <p:nvPr/>
            </p:nvSpPr>
            <p:spPr>
              <a:xfrm>
                <a:off x="3730320" y="4438440"/>
                <a:ext cx="356040" cy="76320"/>
              </a:xfrm>
              <a:custGeom>
                <a:avLst/>
                <a:gdLst/>
                <a:ahLst/>
                <a:rect l="l" t="t" r="r" b="b"/>
                <a:pathLst>
                  <a:path w="156" h="48">
                    <a:moveTo>
                      <a:pt x="0" y="0"/>
                    </a:moveTo>
                    <a:lnTo>
                      <a:pt x="54" y="42"/>
                    </a:lnTo>
                    <a:lnTo>
                      <a:pt x="156" y="48"/>
                    </a:lnTo>
                    <a:lnTo>
                      <a:pt x="96" y="4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520" bIns="29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4" name=""/>
              <p:cNvSpPr/>
              <p:nvPr/>
            </p:nvSpPr>
            <p:spPr>
              <a:xfrm>
                <a:off x="3853800" y="4505040"/>
                <a:ext cx="372240" cy="38160"/>
              </a:xfrm>
              <a:custGeom>
                <a:avLst/>
                <a:gdLst/>
                <a:ahLst/>
                <a:rect l="l" t="t" r="r" b="b"/>
                <a:pathLst>
                  <a:path w="163" h="24">
                    <a:moveTo>
                      <a:pt x="0" y="0"/>
                    </a:moveTo>
                    <a:lnTo>
                      <a:pt x="60" y="18"/>
                    </a:lnTo>
                    <a:lnTo>
                      <a:pt x="163" y="24"/>
                    </a:lnTo>
                    <a:lnTo>
                      <a:pt x="102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5" name=""/>
              <p:cNvSpPr/>
              <p:nvPr/>
            </p:nvSpPr>
            <p:spPr>
              <a:xfrm>
                <a:off x="3990960" y="4533840"/>
                <a:ext cx="372240" cy="85680"/>
              </a:xfrm>
              <a:custGeom>
                <a:avLst/>
                <a:gdLst/>
                <a:ahLst/>
                <a:rect l="l" t="t" r="r" b="b"/>
                <a:pathLst>
                  <a:path w="163" h="54">
                    <a:moveTo>
                      <a:pt x="0" y="0"/>
                    </a:moveTo>
                    <a:lnTo>
                      <a:pt x="60" y="48"/>
                    </a:lnTo>
                    <a:lnTo>
                      <a:pt x="163" y="54"/>
                    </a:lnTo>
                    <a:lnTo>
                      <a:pt x="103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6" name=""/>
              <p:cNvSpPr/>
              <p:nvPr/>
            </p:nvSpPr>
            <p:spPr>
              <a:xfrm>
                <a:off x="4127760" y="4609800"/>
                <a:ext cx="385920" cy="133560"/>
              </a:xfrm>
              <a:custGeom>
                <a:avLst/>
                <a:gdLst/>
                <a:ahLst/>
                <a:rect l="l" t="t" r="r" b="b"/>
                <a:pathLst>
                  <a:path w="169" h="84">
                    <a:moveTo>
                      <a:pt x="0" y="0"/>
                    </a:moveTo>
                    <a:lnTo>
                      <a:pt x="67" y="42"/>
                    </a:lnTo>
                    <a:lnTo>
                      <a:pt x="169" y="84"/>
                    </a:lnTo>
                    <a:lnTo>
                      <a:pt x="103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7" name=""/>
              <p:cNvSpPr/>
              <p:nvPr/>
            </p:nvSpPr>
            <p:spPr>
              <a:xfrm>
                <a:off x="4280760" y="4657680"/>
                <a:ext cx="369360" cy="85680"/>
              </a:xfrm>
              <a:custGeom>
                <a:avLst/>
                <a:gdLst/>
                <a:ahLst/>
                <a:rect l="l" t="t" r="r" b="b"/>
                <a:pathLst>
                  <a:path w="162" h="54">
                    <a:moveTo>
                      <a:pt x="0" y="12"/>
                    </a:moveTo>
                    <a:lnTo>
                      <a:pt x="60" y="0"/>
                    </a:lnTo>
                    <a:lnTo>
                      <a:pt x="162" y="54"/>
                    </a:lnTo>
                    <a:lnTo>
                      <a:pt x="102" y="54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8" name=""/>
              <p:cNvSpPr/>
              <p:nvPr/>
            </p:nvSpPr>
            <p:spPr>
              <a:xfrm>
                <a:off x="4417560" y="4657680"/>
                <a:ext cx="383400" cy="285840"/>
              </a:xfrm>
              <a:custGeom>
                <a:avLst/>
                <a:gdLst/>
                <a:ahLst/>
                <a:rect l="l" t="t" r="r" b="b"/>
                <a:pathLst>
                  <a:path w="168" h="180">
                    <a:moveTo>
                      <a:pt x="0" y="0"/>
                    </a:moveTo>
                    <a:lnTo>
                      <a:pt x="66" y="132"/>
                    </a:lnTo>
                    <a:lnTo>
                      <a:pt x="168" y="180"/>
                    </a:lnTo>
                    <a:lnTo>
                      <a:pt x="102" y="5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9" name=""/>
              <p:cNvSpPr/>
              <p:nvPr/>
            </p:nvSpPr>
            <p:spPr>
              <a:xfrm>
                <a:off x="4568400" y="4552920"/>
                <a:ext cx="397440" cy="390600"/>
              </a:xfrm>
              <a:custGeom>
                <a:avLst/>
                <a:gdLst/>
                <a:ahLst/>
                <a:rect l="l" t="t" r="r" b="b"/>
                <a:pathLst>
                  <a:path w="174" h="246">
                    <a:moveTo>
                      <a:pt x="0" y="198"/>
                    </a:moveTo>
                    <a:lnTo>
                      <a:pt x="72" y="12"/>
                    </a:lnTo>
                    <a:lnTo>
                      <a:pt x="174" y="0"/>
                    </a:lnTo>
                    <a:lnTo>
                      <a:pt x="102" y="246"/>
                    </a:lnTo>
                    <a:lnTo>
                      <a:pt x="0" y="198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0" name=""/>
              <p:cNvSpPr/>
              <p:nvPr/>
            </p:nvSpPr>
            <p:spPr>
              <a:xfrm>
                <a:off x="4732920" y="4552920"/>
                <a:ext cx="383400" cy="66600"/>
              </a:xfrm>
              <a:custGeom>
                <a:avLst/>
                <a:gdLst/>
                <a:ahLst/>
                <a:rect l="l" t="t" r="r" b="b"/>
                <a:pathLst>
                  <a:path w="168" h="42">
                    <a:moveTo>
                      <a:pt x="0" y="12"/>
                    </a:moveTo>
                    <a:lnTo>
                      <a:pt x="66" y="42"/>
                    </a:lnTo>
                    <a:lnTo>
                      <a:pt x="168" y="18"/>
                    </a:lnTo>
                    <a:lnTo>
                      <a:pt x="102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1" name=""/>
              <p:cNvSpPr/>
              <p:nvPr/>
            </p:nvSpPr>
            <p:spPr>
              <a:xfrm>
                <a:off x="4883400" y="4552920"/>
                <a:ext cx="369360" cy="66600"/>
              </a:xfrm>
              <a:custGeom>
                <a:avLst/>
                <a:gdLst/>
                <a:ahLst/>
                <a:rect l="l" t="t" r="r" b="b"/>
                <a:pathLst>
                  <a:path w="162" h="42">
                    <a:moveTo>
                      <a:pt x="0" y="42"/>
                    </a:moveTo>
                    <a:lnTo>
                      <a:pt x="0" y="42"/>
                    </a:lnTo>
                    <a:lnTo>
                      <a:pt x="102" y="18"/>
                    </a:lnTo>
                    <a:lnTo>
                      <a:pt x="162" y="0"/>
                    </a:lnTo>
                    <a:lnTo>
                      <a:pt x="138" y="6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2" name=""/>
              <p:cNvSpPr/>
              <p:nvPr/>
            </p:nvSpPr>
            <p:spPr>
              <a:xfrm flipV="1">
                <a:off x="4883400" y="4581360"/>
                <a:ext cx="23292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3" name=""/>
              <p:cNvSpPr/>
              <p:nvPr/>
            </p:nvSpPr>
            <p:spPr>
              <a:xfrm flipV="1">
                <a:off x="5116680" y="4552560"/>
                <a:ext cx="13644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4" name=""/>
              <p:cNvSpPr/>
              <p:nvPr/>
            </p:nvSpPr>
            <p:spPr>
              <a:xfrm flipH="1">
                <a:off x="5198400" y="4552920"/>
                <a:ext cx="5436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5" name=""/>
              <p:cNvSpPr/>
              <p:nvPr/>
            </p:nvSpPr>
            <p:spPr>
              <a:xfrm>
                <a:off x="5198760" y="4543200"/>
                <a:ext cx="95760" cy="19080"/>
              </a:xfrm>
              <a:custGeom>
                <a:avLst/>
                <a:gdLst/>
                <a:ahLst/>
                <a:rect l="l" t="t" r="r" b="b"/>
                <a:pathLst>
                  <a:path w="42" h="12">
                    <a:moveTo>
                      <a:pt x="0" y="12"/>
                    </a:moveTo>
                    <a:lnTo>
                      <a:pt x="24" y="6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6" name=""/>
              <p:cNvSpPr/>
              <p:nvPr/>
            </p:nvSpPr>
            <p:spPr>
              <a:xfrm flipV="1">
                <a:off x="5198760" y="4552920"/>
                <a:ext cx="5436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7" name=""/>
              <p:cNvSpPr/>
              <p:nvPr/>
            </p:nvSpPr>
            <p:spPr>
              <a:xfrm flipV="1">
                <a:off x="5253120" y="4542840"/>
                <a:ext cx="4140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8" name=""/>
              <p:cNvSpPr/>
              <p:nvPr/>
            </p:nvSpPr>
            <p:spPr>
              <a:xfrm>
                <a:off x="4883400" y="4562280"/>
                <a:ext cx="315000" cy="57240"/>
              </a:xfrm>
              <a:custGeom>
                <a:avLst/>
                <a:gdLst/>
                <a:ahLst/>
                <a:rect l="l" t="t" r="r" b="b"/>
                <a:pathLst>
                  <a:path w="138" h="36">
                    <a:moveTo>
                      <a:pt x="0" y="36"/>
                    </a:moveTo>
                    <a:lnTo>
                      <a:pt x="0" y="36"/>
                    </a:lnTo>
                    <a:lnTo>
                      <a:pt x="66" y="24"/>
                    </a:lnTo>
                    <a:lnTo>
                      <a:pt x="138" y="0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9" name=""/>
              <p:cNvSpPr/>
              <p:nvPr/>
            </p:nvSpPr>
            <p:spPr>
              <a:xfrm flipV="1">
                <a:off x="4883400" y="4600080"/>
                <a:ext cx="1504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0" name=""/>
              <p:cNvSpPr/>
              <p:nvPr/>
            </p:nvSpPr>
            <p:spPr>
              <a:xfrm flipV="1">
                <a:off x="5034240" y="4562280"/>
                <a:ext cx="16452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1" name=""/>
              <p:cNvSpPr/>
              <p:nvPr/>
            </p:nvSpPr>
            <p:spPr>
              <a:xfrm>
                <a:off x="5034240" y="4543200"/>
                <a:ext cx="260280" cy="57240"/>
              </a:xfrm>
              <a:custGeom>
                <a:avLst/>
                <a:gdLst/>
                <a:ahLst/>
                <a:rect l="l" t="t" r="r" b="b"/>
                <a:pathLst>
                  <a:path w="114" h="36">
                    <a:moveTo>
                      <a:pt x="72" y="12"/>
                    </a:moveTo>
                    <a:lnTo>
                      <a:pt x="0" y="36"/>
                    </a:lnTo>
                    <a:lnTo>
                      <a:pt x="6" y="30"/>
                    </a:lnTo>
                    <a:lnTo>
                      <a:pt x="114" y="0"/>
                    </a:lnTo>
                    <a:lnTo>
                      <a:pt x="114" y="0"/>
                    </a:lnTo>
                    <a:lnTo>
                      <a:pt x="72" y="12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2" name=""/>
              <p:cNvSpPr/>
              <p:nvPr/>
            </p:nvSpPr>
            <p:spPr>
              <a:xfrm flipH="1">
                <a:off x="5033880" y="4562280"/>
                <a:ext cx="16452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3" name=""/>
              <p:cNvSpPr/>
              <p:nvPr/>
            </p:nvSpPr>
            <p:spPr>
              <a:xfrm flipV="1">
                <a:off x="5034240" y="4591080"/>
                <a:ext cx="13680" cy="9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440" bIns="-37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4" name=""/>
              <p:cNvSpPr/>
              <p:nvPr/>
            </p:nvSpPr>
            <p:spPr>
              <a:xfrm flipV="1">
                <a:off x="5048280" y="4542840"/>
                <a:ext cx="246240" cy="47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5" name=""/>
              <p:cNvSpPr/>
              <p:nvPr/>
            </p:nvSpPr>
            <p:spPr>
              <a:xfrm>
                <a:off x="5048280" y="4533840"/>
                <a:ext cx="410400" cy="57240"/>
              </a:xfrm>
              <a:custGeom>
                <a:avLst/>
                <a:gdLst/>
                <a:ahLst/>
                <a:rect l="l" t="t" r="r" b="b"/>
                <a:pathLst>
                  <a:path w="180" h="36">
                    <a:moveTo>
                      <a:pt x="0" y="36"/>
                    </a:moveTo>
                    <a:lnTo>
                      <a:pt x="72" y="36"/>
                    </a:lnTo>
                    <a:lnTo>
                      <a:pt x="180" y="0"/>
                    </a:lnTo>
                    <a:lnTo>
                      <a:pt x="108" y="6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ffffcc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6" name=""/>
              <p:cNvSpPr/>
              <p:nvPr/>
            </p:nvSpPr>
            <p:spPr>
              <a:xfrm>
                <a:off x="5253120" y="4657680"/>
                <a:ext cx="177840" cy="247680"/>
              </a:xfrm>
              <a:custGeom>
                <a:avLst/>
                <a:gdLst/>
                <a:ahLst/>
                <a:rect l="l" t="t" r="r" b="b"/>
                <a:pathLst>
                  <a:path w="78" h="156">
                    <a:moveTo>
                      <a:pt x="54" y="156"/>
                    </a:moveTo>
                    <a:lnTo>
                      <a:pt x="54" y="156"/>
                    </a:lnTo>
                    <a:lnTo>
                      <a:pt x="0" y="12"/>
                    </a:lnTo>
                    <a:lnTo>
                      <a:pt x="78" y="0"/>
                    </a:lnTo>
                    <a:lnTo>
                      <a:pt x="54" y="156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7" name=""/>
              <p:cNvSpPr/>
              <p:nvPr/>
            </p:nvSpPr>
            <p:spPr>
              <a:xfrm flipH="1" flipV="1">
                <a:off x="5252760" y="4676400"/>
                <a:ext cx="123480" cy="228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8" name=""/>
              <p:cNvSpPr/>
              <p:nvPr/>
            </p:nvSpPr>
            <p:spPr>
              <a:xfrm flipV="1">
                <a:off x="5253120" y="4657320"/>
                <a:ext cx="1778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9" name=""/>
              <p:cNvSpPr/>
              <p:nvPr/>
            </p:nvSpPr>
            <p:spPr>
              <a:xfrm>
                <a:off x="5212440" y="4533840"/>
                <a:ext cx="246240" cy="142920"/>
              </a:xfrm>
              <a:custGeom>
                <a:avLst/>
                <a:gdLst/>
                <a:ahLst/>
                <a:rect l="l" t="t" r="r" b="b"/>
                <a:pathLst>
                  <a:path w="108" h="90">
                    <a:moveTo>
                      <a:pt x="96" y="78"/>
                    </a:moveTo>
                    <a:lnTo>
                      <a:pt x="18" y="90"/>
                    </a:lnTo>
                    <a:lnTo>
                      <a:pt x="0" y="36"/>
                    </a:lnTo>
                    <a:lnTo>
                      <a:pt x="108" y="0"/>
                    </a:lnTo>
                    <a:lnTo>
                      <a:pt x="108" y="0"/>
                    </a:lnTo>
                    <a:lnTo>
                      <a:pt x="96" y="78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70" name=""/>
              <p:cNvSpPr/>
              <p:nvPr/>
            </p:nvSpPr>
            <p:spPr>
              <a:xfrm flipH="1">
                <a:off x="5253120" y="4657680"/>
                <a:ext cx="17784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71" name=""/>
              <p:cNvSpPr/>
              <p:nvPr/>
            </p:nvSpPr>
            <p:spPr>
              <a:xfrm flipH="1" flipV="1">
                <a:off x="5212080" y="4591080"/>
                <a:ext cx="40680" cy="85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72" name=""/>
              <p:cNvSpPr/>
              <p:nvPr/>
            </p:nvSpPr>
            <p:spPr>
              <a:xfrm flipV="1">
                <a:off x="5212440" y="4533480"/>
                <a:ext cx="246240" cy="572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73" name=""/>
              <p:cNvSpPr/>
              <p:nvPr/>
            </p:nvSpPr>
            <p:spPr>
              <a:xfrm>
                <a:off x="5376960" y="4638600"/>
                <a:ext cx="246240" cy="266760"/>
              </a:xfrm>
              <a:custGeom>
                <a:avLst/>
                <a:gdLst/>
                <a:ahLst/>
                <a:rect l="l" t="t" r="r" b="b"/>
                <a:pathLst>
                  <a:path w="108" h="168">
                    <a:moveTo>
                      <a:pt x="108" y="150"/>
                    </a:moveTo>
                    <a:lnTo>
                      <a:pt x="108" y="150"/>
                    </a:lnTo>
                    <a:lnTo>
                      <a:pt x="0" y="168"/>
                    </a:lnTo>
                    <a:lnTo>
                      <a:pt x="24" y="12"/>
                    </a:lnTo>
                    <a:lnTo>
                      <a:pt x="60" y="0"/>
                    </a:lnTo>
                    <a:lnTo>
                      <a:pt x="108" y="150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74" name=""/>
              <p:cNvSpPr/>
              <p:nvPr/>
            </p:nvSpPr>
            <p:spPr>
              <a:xfrm flipH="1">
                <a:off x="5376960" y="4876560"/>
                <a:ext cx="24624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75" name=""/>
              <p:cNvSpPr/>
              <p:nvPr/>
            </p:nvSpPr>
            <p:spPr>
              <a:xfrm flipV="1">
                <a:off x="5431320" y="4638240"/>
                <a:ext cx="820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76" name=""/>
              <p:cNvSpPr/>
              <p:nvPr/>
            </p:nvSpPr>
            <p:spPr>
              <a:xfrm>
                <a:off x="5513760" y="4638600"/>
                <a:ext cx="109440" cy="2379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77" name=""/>
              <p:cNvSpPr/>
              <p:nvPr/>
            </p:nvSpPr>
            <p:spPr>
              <a:xfrm>
                <a:off x="5431320" y="4533840"/>
                <a:ext cx="82080" cy="123840"/>
              </a:xfrm>
              <a:custGeom>
                <a:avLst/>
                <a:gdLst/>
                <a:ahLst/>
                <a:rect l="l" t="t" r="r" b="b"/>
                <a:pathLst>
                  <a:path w="36" h="78">
                    <a:moveTo>
                      <a:pt x="36" y="66"/>
                    </a:moveTo>
                    <a:lnTo>
                      <a:pt x="0" y="78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36" y="66"/>
                    </a:lnTo>
                    <a:close/>
                  </a:path>
                </a:pathLst>
              </a:cu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78" name=""/>
              <p:cNvSpPr/>
              <p:nvPr/>
            </p:nvSpPr>
            <p:spPr>
              <a:xfrm flipH="1">
                <a:off x="5431320" y="4638600"/>
                <a:ext cx="8208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79" name=""/>
              <p:cNvSpPr/>
              <p:nvPr/>
            </p:nvSpPr>
            <p:spPr>
              <a:xfrm>
                <a:off x="5458680" y="4533840"/>
                <a:ext cx="54720" cy="104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0" name=""/>
              <p:cNvSpPr/>
              <p:nvPr/>
            </p:nvSpPr>
            <p:spPr>
              <a:xfrm>
                <a:off x="5376960" y="4790880"/>
                <a:ext cx="424440" cy="114480"/>
              </a:xfrm>
              <a:custGeom>
                <a:avLst/>
                <a:gdLst/>
                <a:ahLst/>
                <a:rect l="l" t="t" r="r" b="b"/>
                <a:pathLst>
                  <a:path w="186" h="72">
                    <a:moveTo>
                      <a:pt x="0" y="72"/>
                    </a:moveTo>
                    <a:lnTo>
                      <a:pt x="78" y="24"/>
                    </a:lnTo>
                    <a:lnTo>
                      <a:pt x="186" y="0"/>
                    </a:lnTo>
                    <a:lnTo>
                      <a:pt x="108" y="54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1" name=""/>
              <p:cNvSpPr/>
              <p:nvPr/>
            </p:nvSpPr>
            <p:spPr>
              <a:xfrm>
                <a:off x="2237400" y="4008240"/>
                <a:ext cx="315000" cy="163440"/>
              </a:xfrm>
              <a:custGeom>
                <a:avLst/>
                <a:gdLst/>
                <a:ahLst/>
                <a:rect l="l" t="t" r="r" b="b"/>
                <a:pathLst>
                  <a:path w="138" h="103">
                    <a:moveTo>
                      <a:pt x="0" y="18"/>
                    </a:moveTo>
                    <a:lnTo>
                      <a:pt x="42" y="103"/>
                    </a:lnTo>
                    <a:lnTo>
                      <a:pt x="138" y="84"/>
                    </a:lnTo>
                    <a:lnTo>
                      <a:pt x="90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2" name=""/>
              <p:cNvSpPr/>
              <p:nvPr/>
            </p:nvSpPr>
            <p:spPr>
              <a:xfrm>
                <a:off x="2360520" y="4257720"/>
                <a:ext cx="177840" cy="523800"/>
              </a:xfrm>
              <a:custGeom>
                <a:avLst/>
                <a:gdLst/>
                <a:ahLst/>
                <a:rect l="l" t="t" r="r" b="b"/>
                <a:pathLst>
                  <a:path w="78" h="330">
                    <a:moveTo>
                      <a:pt x="48" y="330"/>
                    </a:moveTo>
                    <a:lnTo>
                      <a:pt x="48" y="330"/>
                    </a:lnTo>
                    <a:lnTo>
                      <a:pt x="0" y="18"/>
                    </a:lnTo>
                    <a:lnTo>
                      <a:pt x="78" y="0"/>
                    </a:lnTo>
                    <a:lnTo>
                      <a:pt x="48" y="330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3" name=""/>
              <p:cNvSpPr/>
              <p:nvPr/>
            </p:nvSpPr>
            <p:spPr>
              <a:xfrm flipH="1" flipV="1">
                <a:off x="2360520" y="4286160"/>
                <a:ext cx="109440" cy="4953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4" name=""/>
              <p:cNvSpPr/>
              <p:nvPr/>
            </p:nvSpPr>
            <p:spPr>
              <a:xfrm flipV="1">
                <a:off x="2360520" y="4257360"/>
                <a:ext cx="17784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5" name=""/>
              <p:cNvSpPr/>
              <p:nvPr/>
            </p:nvSpPr>
            <p:spPr>
              <a:xfrm>
                <a:off x="2333160" y="4141800"/>
                <a:ext cx="219240" cy="144360"/>
              </a:xfrm>
              <a:custGeom>
                <a:avLst/>
                <a:gdLst/>
                <a:ahLst/>
                <a:rect l="l" t="t" r="r" b="b"/>
                <a:pathLst>
                  <a:path w="96" h="91">
                    <a:moveTo>
                      <a:pt x="90" y="73"/>
                    </a:moveTo>
                    <a:lnTo>
                      <a:pt x="12" y="91"/>
                    </a:lnTo>
                    <a:lnTo>
                      <a:pt x="0" y="19"/>
                    </a:lnTo>
                    <a:lnTo>
                      <a:pt x="96" y="0"/>
                    </a:lnTo>
                    <a:lnTo>
                      <a:pt x="96" y="0"/>
                    </a:lnTo>
                    <a:lnTo>
                      <a:pt x="90" y="73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6" name=""/>
              <p:cNvSpPr/>
              <p:nvPr/>
            </p:nvSpPr>
            <p:spPr>
              <a:xfrm flipH="1">
                <a:off x="2360520" y="4257720"/>
                <a:ext cx="177840" cy="28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7" name=""/>
              <p:cNvSpPr/>
              <p:nvPr/>
            </p:nvSpPr>
            <p:spPr>
              <a:xfrm flipH="1" flipV="1">
                <a:off x="2333160" y="4171680"/>
                <a:ext cx="27360" cy="1144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8" name=""/>
              <p:cNvSpPr/>
              <p:nvPr/>
            </p:nvSpPr>
            <p:spPr>
              <a:xfrm flipV="1">
                <a:off x="2333160" y="4141440"/>
                <a:ext cx="219240" cy="29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920" bIns="-169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9" name=""/>
              <p:cNvSpPr/>
              <p:nvPr/>
            </p:nvSpPr>
            <p:spPr>
              <a:xfrm>
                <a:off x="2470320" y="4257720"/>
                <a:ext cx="205200" cy="523800"/>
              </a:xfrm>
              <a:custGeom>
                <a:avLst/>
                <a:gdLst/>
                <a:ahLst/>
                <a:rect l="l" t="t" r="r" b="b"/>
                <a:pathLst>
                  <a:path w="90" h="330">
                    <a:moveTo>
                      <a:pt x="90" y="318"/>
                    </a:moveTo>
                    <a:lnTo>
                      <a:pt x="90" y="318"/>
                    </a:lnTo>
                    <a:lnTo>
                      <a:pt x="0" y="330"/>
                    </a:lnTo>
                    <a:lnTo>
                      <a:pt x="30" y="0"/>
                    </a:lnTo>
                    <a:lnTo>
                      <a:pt x="42" y="0"/>
                    </a:lnTo>
                    <a:lnTo>
                      <a:pt x="90" y="318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0" name=""/>
              <p:cNvSpPr/>
              <p:nvPr/>
            </p:nvSpPr>
            <p:spPr>
              <a:xfrm flipH="1">
                <a:off x="2470320" y="4762440"/>
                <a:ext cx="2052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1" name=""/>
              <p:cNvSpPr/>
              <p:nvPr/>
            </p:nvSpPr>
            <p:spPr>
              <a:xfrm>
                <a:off x="2538720" y="4257720"/>
                <a:ext cx="2736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2" name=""/>
              <p:cNvSpPr/>
              <p:nvPr/>
            </p:nvSpPr>
            <p:spPr>
              <a:xfrm>
                <a:off x="2566080" y="4257720"/>
                <a:ext cx="109440" cy="504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3" name=""/>
              <p:cNvSpPr/>
              <p:nvPr/>
            </p:nvSpPr>
            <p:spPr>
              <a:xfrm>
                <a:off x="2538720" y="4141800"/>
                <a:ext cx="27360" cy="115920"/>
              </a:xfrm>
              <a:custGeom>
                <a:avLst/>
                <a:gdLst/>
                <a:ahLst/>
                <a:rect l="l" t="t" r="r" b="b"/>
                <a:pathLst>
                  <a:path w="12" h="73">
                    <a:moveTo>
                      <a:pt x="12" y="73"/>
                    </a:moveTo>
                    <a:lnTo>
                      <a:pt x="0" y="73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12" y="73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4" name=""/>
              <p:cNvSpPr/>
              <p:nvPr/>
            </p:nvSpPr>
            <p:spPr>
              <a:xfrm flipH="1">
                <a:off x="2538720" y="4257720"/>
                <a:ext cx="27360" cy="14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5" name=""/>
              <p:cNvSpPr/>
              <p:nvPr/>
            </p:nvSpPr>
            <p:spPr>
              <a:xfrm>
                <a:off x="2552400" y="4141800"/>
                <a:ext cx="13320" cy="1159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6" name=""/>
              <p:cNvSpPr/>
              <p:nvPr/>
            </p:nvSpPr>
            <p:spPr>
              <a:xfrm>
                <a:off x="2470320" y="4333680"/>
                <a:ext cx="287640" cy="447840"/>
              </a:xfrm>
              <a:custGeom>
                <a:avLst/>
                <a:gdLst/>
                <a:ahLst/>
                <a:rect l="l" t="t" r="r" b="b"/>
                <a:pathLst>
                  <a:path w="126" h="282">
                    <a:moveTo>
                      <a:pt x="90" y="270"/>
                    </a:moveTo>
                    <a:lnTo>
                      <a:pt x="90" y="270"/>
                    </a:lnTo>
                    <a:lnTo>
                      <a:pt x="0" y="282"/>
                    </a:lnTo>
                    <a:lnTo>
                      <a:pt x="120" y="0"/>
                    </a:lnTo>
                    <a:lnTo>
                      <a:pt x="126" y="0"/>
                    </a:lnTo>
                    <a:lnTo>
                      <a:pt x="90" y="270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7" name=""/>
              <p:cNvSpPr/>
              <p:nvPr/>
            </p:nvSpPr>
            <p:spPr>
              <a:xfrm flipH="1">
                <a:off x="2470320" y="4762440"/>
                <a:ext cx="205200" cy="190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8" name=""/>
              <p:cNvSpPr/>
              <p:nvPr/>
            </p:nvSpPr>
            <p:spPr>
              <a:xfrm>
                <a:off x="2744280" y="4333680"/>
                <a:ext cx="1368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9" name=""/>
              <p:cNvSpPr/>
              <p:nvPr/>
            </p:nvSpPr>
            <p:spPr>
              <a:xfrm flipH="1">
                <a:off x="2675880" y="4333680"/>
                <a:ext cx="82080" cy="4287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0" name=""/>
              <p:cNvSpPr/>
              <p:nvPr/>
            </p:nvSpPr>
            <p:spPr>
              <a:xfrm>
                <a:off x="2744280" y="4295520"/>
                <a:ext cx="27360" cy="38160"/>
              </a:xfrm>
              <a:custGeom>
                <a:avLst/>
                <a:gdLst/>
                <a:ahLst/>
                <a:rect l="l" t="t" r="r" b="b"/>
                <a:pathLst>
                  <a:path w="12" h="24">
                    <a:moveTo>
                      <a:pt x="6" y="24"/>
                    </a:moveTo>
                    <a:lnTo>
                      <a:pt x="0" y="24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6" y="2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1" name=""/>
              <p:cNvSpPr/>
              <p:nvPr/>
            </p:nvSpPr>
            <p:spPr>
              <a:xfrm flipH="1">
                <a:off x="2744280" y="4333680"/>
                <a:ext cx="13680" cy="1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2" name=""/>
              <p:cNvSpPr/>
              <p:nvPr/>
            </p:nvSpPr>
            <p:spPr>
              <a:xfrm flipH="1">
                <a:off x="2757600" y="4295520"/>
                <a:ext cx="1332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3" name=""/>
              <p:cNvSpPr/>
              <p:nvPr/>
            </p:nvSpPr>
            <p:spPr>
              <a:xfrm>
                <a:off x="2470320" y="4333680"/>
                <a:ext cx="273600" cy="447840"/>
              </a:xfrm>
              <a:custGeom>
                <a:avLst/>
                <a:gdLst/>
                <a:ahLst/>
                <a:rect l="l" t="t" r="r" b="b"/>
                <a:pathLst>
                  <a:path w="120" h="282">
                    <a:moveTo>
                      <a:pt x="0" y="282"/>
                    </a:moveTo>
                    <a:lnTo>
                      <a:pt x="0" y="282"/>
                    </a:lnTo>
                    <a:lnTo>
                      <a:pt x="36" y="18"/>
                    </a:lnTo>
                    <a:lnTo>
                      <a:pt x="120" y="0"/>
                    </a:lnTo>
                    <a:lnTo>
                      <a:pt x="0" y="282"/>
                    </a:lnTo>
                    <a:close/>
                  </a:path>
                </a:pathLst>
              </a:custGeom>
              <a:solidFill>
                <a:srgbClr val="9999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4" name=""/>
              <p:cNvSpPr/>
              <p:nvPr/>
            </p:nvSpPr>
            <p:spPr>
              <a:xfrm flipV="1">
                <a:off x="2470320" y="4362480"/>
                <a:ext cx="82080" cy="419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5" name=""/>
              <p:cNvSpPr/>
              <p:nvPr/>
            </p:nvSpPr>
            <p:spPr>
              <a:xfrm flipV="1">
                <a:off x="2552400" y="4333680"/>
                <a:ext cx="19152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6" name=""/>
              <p:cNvSpPr/>
              <p:nvPr/>
            </p:nvSpPr>
            <p:spPr>
              <a:xfrm>
                <a:off x="2552400" y="4295520"/>
                <a:ext cx="218880" cy="66960"/>
              </a:xfrm>
              <a:custGeom>
                <a:avLst/>
                <a:gdLst/>
                <a:ahLst/>
                <a:rect l="l" t="t" r="r" b="b"/>
                <a:pathLst>
                  <a:path w="96" h="42">
                    <a:moveTo>
                      <a:pt x="84" y="24"/>
                    </a:moveTo>
                    <a:lnTo>
                      <a:pt x="0" y="42"/>
                    </a:lnTo>
                    <a:lnTo>
                      <a:pt x="0" y="18"/>
                    </a:lnTo>
                    <a:lnTo>
                      <a:pt x="96" y="0"/>
                    </a:lnTo>
                    <a:lnTo>
                      <a:pt x="96" y="0"/>
                    </a:lnTo>
                    <a:lnTo>
                      <a:pt x="84" y="24"/>
                    </a:lnTo>
                    <a:close/>
                  </a:path>
                </a:pathLst>
              </a:custGeom>
              <a:solidFill>
                <a:srgbClr val="99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160" bIns="201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7" name=""/>
              <p:cNvSpPr/>
              <p:nvPr/>
            </p:nvSpPr>
            <p:spPr>
              <a:xfrm flipH="1">
                <a:off x="2552400" y="4333680"/>
                <a:ext cx="19152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8" name=""/>
              <p:cNvSpPr/>
              <p:nvPr/>
            </p:nvSpPr>
            <p:spPr>
              <a:xfrm flipV="1">
                <a:off x="2552400" y="4324320"/>
                <a:ext cx="1800" cy="3816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9" name=""/>
              <p:cNvSpPr/>
              <p:nvPr/>
            </p:nvSpPr>
            <p:spPr>
              <a:xfrm flipV="1">
                <a:off x="2552400" y="4295520"/>
                <a:ext cx="218880" cy="28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10" name=""/>
              <p:cNvSpPr/>
              <p:nvPr/>
            </p:nvSpPr>
            <p:spPr>
              <a:xfrm>
                <a:off x="2552400" y="4257720"/>
                <a:ext cx="328680" cy="66600"/>
              </a:xfrm>
              <a:custGeom>
                <a:avLst/>
                <a:gdLst/>
                <a:ahLst/>
                <a:rect l="l" t="t" r="r" b="b"/>
                <a:pathLst>
                  <a:path w="144" h="42">
                    <a:moveTo>
                      <a:pt x="0" y="42"/>
                    </a:moveTo>
                    <a:lnTo>
                      <a:pt x="48" y="18"/>
                    </a:lnTo>
                    <a:lnTo>
                      <a:pt x="144" y="0"/>
                    </a:lnTo>
                    <a:lnTo>
                      <a:pt x="96" y="24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11" name=""/>
              <p:cNvSpPr/>
              <p:nvPr/>
            </p:nvSpPr>
            <p:spPr>
              <a:xfrm>
                <a:off x="2661840" y="4162320"/>
                <a:ext cx="328680" cy="123840"/>
              </a:xfrm>
              <a:custGeom>
                <a:avLst/>
                <a:gdLst/>
                <a:ahLst/>
                <a:rect l="l" t="t" r="r" b="b"/>
                <a:pathLst>
                  <a:path w="144" h="78">
                    <a:moveTo>
                      <a:pt x="0" y="78"/>
                    </a:moveTo>
                    <a:lnTo>
                      <a:pt x="48" y="18"/>
                    </a:lnTo>
                    <a:lnTo>
                      <a:pt x="144" y="0"/>
                    </a:lnTo>
                    <a:lnTo>
                      <a:pt x="96" y="60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993366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212" name=""/>
            <p:cNvSpPr/>
            <p:nvPr/>
          </p:nvSpPr>
          <p:spPr>
            <a:xfrm>
              <a:off x="2772000" y="4103640"/>
              <a:ext cx="328680" cy="87120"/>
            </a:xfrm>
            <a:custGeom>
              <a:avLst/>
              <a:gdLst/>
              <a:ahLst/>
              <a:rect l="l" t="t" r="r" b="b"/>
              <a:pathLst>
                <a:path w="144" h="55">
                  <a:moveTo>
                    <a:pt x="0" y="55"/>
                  </a:moveTo>
                  <a:lnTo>
                    <a:pt x="48" y="18"/>
                  </a:lnTo>
                  <a:lnTo>
                    <a:pt x="144" y="0"/>
                  </a:lnTo>
                  <a:lnTo>
                    <a:pt x="96" y="37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3" name=""/>
            <p:cNvSpPr/>
            <p:nvPr/>
          </p:nvSpPr>
          <p:spPr>
            <a:xfrm>
              <a:off x="2881440" y="4103640"/>
              <a:ext cx="342000" cy="87120"/>
            </a:xfrm>
            <a:custGeom>
              <a:avLst/>
              <a:gdLst/>
              <a:ahLst/>
              <a:rect l="l" t="t" r="r" b="b"/>
              <a:pathLst>
                <a:path w="150" h="55">
                  <a:moveTo>
                    <a:pt x="0" y="18"/>
                  </a:moveTo>
                  <a:lnTo>
                    <a:pt x="54" y="55"/>
                  </a:lnTo>
                  <a:lnTo>
                    <a:pt x="150" y="37"/>
                  </a:lnTo>
                  <a:lnTo>
                    <a:pt x="96" y="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4" name=""/>
            <p:cNvSpPr/>
            <p:nvPr/>
          </p:nvSpPr>
          <p:spPr>
            <a:xfrm>
              <a:off x="3004920" y="4132080"/>
              <a:ext cx="328680" cy="58680"/>
            </a:xfrm>
            <a:custGeom>
              <a:avLst/>
              <a:gdLst/>
              <a:ahLst/>
              <a:rect l="l" t="t" r="r" b="b"/>
              <a:pathLst>
                <a:path w="144" h="37">
                  <a:moveTo>
                    <a:pt x="0" y="37"/>
                  </a:moveTo>
                  <a:lnTo>
                    <a:pt x="48" y="19"/>
                  </a:lnTo>
                  <a:lnTo>
                    <a:pt x="144" y="0"/>
                  </a:lnTo>
                  <a:lnTo>
                    <a:pt x="96" y="19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5" name=""/>
            <p:cNvSpPr/>
            <p:nvPr/>
          </p:nvSpPr>
          <p:spPr>
            <a:xfrm>
              <a:off x="3114000" y="4132080"/>
              <a:ext cx="356040" cy="106560"/>
            </a:xfrm>
            <a:custGeom>
              <a:avLst/>
              <a:gdLst/>
              <a:ahLst/>
              <a:rect l="l" t="t" r="r" b="b"/>
              <a:pathLst>
                <a:path w="156" h="67">
                  <a:moveTo>
                    <a:pt x="0" y="19"/>
                  </a:moveTo>
                  <a:lnTo>
                    <a:pt x="54" y="67"/>
                  </a:lnTo>
                  <a:lnTo>
                    <a:pt x="156" y="43"/>
                  </a:lnTo>
                  <a:lnTo>
                    <a:pt x="96" y="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6" name=""/>
            <p:cNvSpPr/>
            <p:nvPr/>
          </p:nvSpPr>
          <p:spPr>
            <a:xfrm>
              <a:off x="3237840" y="4200480"/>
              <a:ext cx="356040" cy="95040"/>
            </a:xfrm>
            <a:custGeom>
              <a:avLst/>
              <a:gdLst/>
              <a:ahLst/>
              <a:rect l="l" t="t" r="r" b="b"/>
              <a:pathLst>
                <a:path w="156" h="60">
                  <a:moveTo>
                    <a:pt x="0" y="24"/>
                  </a:moveTo>
                  <a:lnTo>
                    <a:pt x="54" y="60"/>
                  </a:lnTo>
                  <a:lnTo>
                    <a:pt x="156" y="36"/>
                  </a:lnTo>
                  <a:lnTo>
                    <a:pt x="102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7" name=""/>
            <p:cNvSpPr/>
            <p:nvPr/>
          </p:nvSpPr>
          <p:spPr>
            <a:xfrm>
              <a:off x="3360960" y="4257720"/>
              <a:ext cx="369360" cy="218880"/>
            </a:xfrm>
            <a:custGeom>
              <a:avLst/>
              <a:gdLst/>
              <a:ahLst/>
              <a:rect l="l" t="t" r="r" b="b"/>
              <a:pathLst>
                <a:path w="162" h="138">
                  <a:moveTo>
                    <a:pt x="0" y="24"/>
                  </a:moveTo>
                  <a:lnTo>
                    <a:pt x="60" y="138"/>
                  </a:lnTo>
                  <a:lnTo>
                    <a:pt x="162" y="114"/>
                  </a:lnTo>
                  <a:lnTo>
                    <a:pt x="102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8" name=""/>
            <p:cNvSpPr/>
            <p:nvPr/>
          </p:nvSpPr>
          <p:spPr>
            <a:xfrm>
              <a:off x="3497760" y="4438440"/>
              <a:ext cx="356040" cy="104760"/>
            </a:xfrm>
            <a:custGeom>
              <a:avLst/>
              <a:gdLst/>
              <a:ahLst/>
              <a:rect l="l" t="t" r="r" b="b"/>
              <a:pathLst>
                <a:path w="156" h="66">
                  <a:moveTo>
                    <a:pt x="0" y="24"/>
                  </a:moveTo>
                  <a:lnTo>
                    <a:pt x="60" y="66"/>
                  </a:lnTo>
                  <a:lnTo>
                    <a:pt x="156" y="42"/>
                  </a:lnTo>
                  <a:lnTo>
                    <a:pt x="102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9" name=""/>
            <p:cNvSpPr/>
            <p:nvPr/>
          </p:nvSpPr>
          <p:spPr>
            <a:xfrm>
              <a:off x="3634920" y="4505040"/>
              <a:ext cx="356040" cy="66960"/>
            </a:xfrm>
            <a:custGeom>
              <a:avLst/>
              <a:gdLst/>
              <a:ahLst/>
              <a:rect l="l" t="t" r="r" b="b"/>
              <a:pathLst>
                <a:path w="156" h="42">
                  <a:moveTo>
                    <a:pt x="0" y="24"/>
                  </a:moveTo>
                  <a:lnTo>
                    <a:pt x="54" y="42"/>
                  </a:lnTo>
                  <a:lnTo>
                    <a:pt x="156" y="18"/>
                  </a:lnTo>
                  <a:lnTo>
                    <a:pt x="96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0" name=""/>
            <p:cNvSpPr/>
            <p:nvPr/>
          </p:nvSpPr>
          <p:spPr>
            <a:xfrm>
              <a:off x="3758400" y="4533840"/>
              <a:ext cx="369360" cy="114120"/>
            </a:xfrm>
            <a:custGeom>
              <a:avLst/>
              <a:gdLst/>
              <a:ahLst/>
              <a:rect l="l" t="t" r="r" b="b"/>
              <a:pathLst>
                <a:path w="162" h="72">
                  <a:moveTo>
                    <a:pt x="0" y="24"/>
                  </a:moveTo>
                  <a:lnTo>
                    <a:pt x="60" y="72"/>
                  </a:lnTo>
                  <a:lnTo>
                    <a:pt x="162" y="48"/>
                  </a:lnTo>
                  <a:lnTo>
                    <a:pt x="102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1" name=""/>
            <p:cNvSpPr/>
            <p:nvPr/>
          </p:nvSpPr>
          <p:spPr>
            <a:xfrm>
              <a:off x="3895560" y="4609800"/>
              <a:ext cx="385560" cy="105120"/>
            </a:xfrm>
            <a:custGeom>
              <a:avLst/>
              <a:gdLst/>
              <a:ahLst/>
              <a:rect l="l" t="t" r="r" b="b"/>
              <a:pathLst>
                <a:path w="169" h="66">
                  <a:moveTo>
                    <a:pt x="0" y="24"/>
                  </a:moveTo>
                  <a:lnTo>
                    <a:pt x="66" y="66"/>
                  </a:lnTo>
                  <a:lnTo>
                    <a:pt x="169" y="42"/>
                  </a:lnTo>
                  <a:lnTo>
                    <a:pt x="102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2" name=""/>
            <p:cNvSpPr/>
            <p:nvPr/>
          </p:nvSpPr>
          <p:spPr>
            <a:xfrm>
              <a:off x="4046040" y="4657680"/>
              <a:ext cx="371520" cy="57240"/>
            </a:xfrm>
            <a:custGeom>
              <a:avLst/>
              <a:gdLst/>
              <a:ahLst/>
              <a:rect l="l" t="t" r="r" b="b"/>
              <a:pathLst>
                <a:path w="163" h="36">
                  <a:moveTo>
                    <a:pt x="0" y="36"/>
                  </a:moveTo>
                  <a:lnTo>
                    <a:pt x="61" y="24"/>
                  </a:lnTo>
                  <a:lnTo>
                    <a:pt x="163" y="0"/>
                  </a:lnTo>
                  <a:lnTo>
                    <a:pt x="103" y="12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3" name=""/>
            <p:cNvSpPr/>
            <p:nvPr/>
          </p:nvSpPr>
          <p:spPr>
            <a:xfrm>
              <a:off x="4185360" y="4657680"/>
              <a:ext cx="383040" cy="247680"/>
            </a:xfrm>
            <a:custGeom>
              <a:avLst/>
              <a:gdLst/>
              <a:ahLst/>
              <a:rect l="l" t="t" r="r" b="b"/>
              <a:pathLst>
                <a:path w="168" h="156">
                  <a:moveTo>
                    <a:pt x="0" y="24"/>
                  </a:moveTo>
                  <a:lnTo>
                    <a:pt x="66" y="156"/>
                  </a:lnTo>
                  <a:lnTo>
                    <a:pt x="168" y="132"/>
                  </a:lnTo>
                  <a:lnTo>
                    <a:pt x="102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4" name=""/>
            <p:cNvSpPr/>
            <p:nvPr/>
          </p:nvSpPr>
          <p:spPr>
            <a:xfrm>
              <a:off x="4336200" y="4572000"/>
              <a:ext cx="397080" cy="333360"/>
            </a:xfrm>
            <a:custGeom>
              <a:avLst/>
              <a:gdLst/>
              <a:ahLst/>
              <a:rect l="l" t="t" r="r" b="b"/>
              <a:pathLst>
                <a:path w="174" h="210">
                  <a:moveTo>
                    <a:pt x="0" y="210"/>
                  </a:moveTo>
                  <a:lnTo>
                    <a:pt x="66" y="30"/>
                  </a:lnTo>
                  <a:lnTo>
                    <a:pt x="174" y="0"/>
                  </a:lnTo>
                  <a:lnTo>
                    <a:pt x="102" y="186"/>
                  </a:lnTo>
                  <a:lnTo>
                    <a:pt x="0" y="210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5" name=""/>
            <p:cNvSpPr/>
            <p:nvPr/>
          </p:nvSpPr>
          <p:spPr>
            <a:xfrm>
              <a:off x="4486680" y="4572000"/>
              <a:ext cx="397080" cy="104760"/>
            </a:xfrm>
            <a:custGeom>
              <a:avLst/>
              <a:gdLst/>
              <a:ahLst/>
              <a:rect l="l" t="t" r="r" b="b"/>
              <a:pathLst>
                <a:path w="174" h="66">
                  <a:moveTo>
                    <a:pt x="0" y="30"/>
                  </a:moveTo>
                  <a:lnTo>
                    <a:pt x="66" y="66"/>
                  </a:lnTo>
                  <a:lnTo>
                    <a:pt x="174" y="30"/>
                  </a:lnTo>
                  <a:lnTo>
                    <a:pt x="108" y="0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6" name=""/>
            <p:cNvSpPr/>
            <p:nvPr/>
          </p:nvSpPr>
          <p:spPr>
            <a:xfrm>
              <a:off x="4637520" y="4600440"/>
              <a:ext cx="397080" cy="76320"/>
            </a:xfrm>
            <a:custGeom>
              <a:avLst/>
              <a:gdLst/>
              <a:ahLst/>
              <a:rect l="l" t="t" r="r" b="b"/>
              <a:pathLst>
                <a:path w="174" h="48">
                  <a:moveTo>
                    <a:pt x="0" y="48"/>
                  </a:moveTo>
                  <a:lnTo>
                    <a:pt x="0" y="48"/>
                  </a:lnTo>
                  <a:lnTo>
                    <a:pt x="108" y="12"/>
                  </a:lnTo>
                  <a:lnTo>
                    <a:pt x="174" y="0"/>
                  </a:lnTo>
                  <a:lnTo>
                    <a:pt x="162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99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7" name=""/>
            <p:cNvSpPr/>
            <p:nvPr/>
          </p:nvSpPr>
          <p:spPr>
            <a:xfrm flipV="1">
              <a:off x="4637520" y="4619160"/>
              <a:ext cx="246240" cy="572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8" name=""/>
            <p:cNvSpPr/>
            <p:nvPr/>
          </p:nvSpPr>
          <p:spPr>
            <a:xfrm flipV="1">
              <a:off x="4884120" y="4600080"/>
              <a:ext cx="150480" cy="190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9" name=""/>
            <p:cNvSpPr/>
            <p:nvPr/>
          </p:nvSpPr>
          <p:spPr>
            <a:xfrm flipH="1">
              <a:off x="5007240" y="4600440"/>
              <a:ext cx="27360" cy="1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0" name=""/>
            <p:cNvSpPr/>
            <p:nvPr/>
          </p:nvSpPr>
          <p:spPr>
            <a:xfrm>
              <a:off x="5007240" y="4591080"/>
              <a:ext cx="41400" cy="9360"/>
            </a:xfrm>
            <a:custGeom>
              <a:avLst/>
              <a:gdLst/>
              <a:ahLst/>
              <a:rect l="l" t="t" r="r" b="b"/>
              <a:pathLst>
                <a:path w="18" h="6">
                  <a:moveTo>
                    <a:pt x="0" y="6"/>
                  </a:moveTo>
                  <a:lnTo>
                    <a:pt x="12" y="6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ff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1" name=""/>
            <p:cNvSpPr/>
            <p:nvPr/>
          </p:nvSpPr>
          <p:spPr>
            <a:xfrm>
              <a:off x="5007240" y="4600440"/>
              <a:ext cx="27360" cy="1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2" name=""/>
            <p:cNvSpPr/>
            <p:nvPr/>
          </p:nvSpPr>
          <p:spPr>
            <a:xfrm flipV="1">
              <a:off x="5034600" y="4591080"/>
              <a:ext cx="13680" cy="93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3" name=""/>
            <p:cNvSpPr/>
            <p:nvPr/>
          </p:nvSpPr>
          <p:spPr>
            <a:xfrm>
              <a:off x="4637520" y="4600440"/>
              <a:ext cx="369360" cy="76320"/>
            </a:xfrm>
            <a:custGeom>
              <a:avLst/>
              <a:gdLst/>
              <a:ahLst/>
              <a:rect l="l" t="t" r="r" b="b"/>
              <a:pathLst>
                <a:path w="162" h="48">
                  <a:moveTo>
                    <a:pt x="0" y="48"/>
                  </a:moveTo>
                  <a:lnTo>
                    <a:pt x="0" y="48"/>
                  </a:lnTo>
                  <a:lnTo>
                    <a:pt x="72" y="36"/>
                  </a:lnTo>
                  <a:lnTo>
                    <a:pt x="144" y="6"/>
                  </a:lnTo>
                  <a:lnTo>
                    <a:pt x="162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99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4" name=""/>
            <p:cNvSpPr/>
            <p:nvPr/>
          </p:nvSpPr>
          <p:spPr>
            <a:xfrm flipV="1">
              <a:off x="4637520" y="4657320"/>
              <a:ext cx="163800" cy="190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5" name=""/>
            <p:cNvSpPr/>
            <p:nvPr/>
          </p:nvSpPr>
          <p:spPr>
            <a:xfrm flipV="1">
              <a:off x="4801680" y="4609440"/>
              <a:ext cx="164520" cy="478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6" name=""/>
            <p:cNvSpPr/>
            <p:nvPr/>
          </p:nvSpPr>
          <p:spPr>
            <a:xfrm flipV="1">
              <a:off x="4966200" y="4600440"/>
              <a:ext cx="40680" cy="93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7" name=""/>
            <p:cNvSpPr/>
            <p:nvPr/>
          </p:nvSpPr>
          <p:spPr>
            <a:xfrm>
              <a:off x="4966200" y="4591080"/>
              <a:ext cx="82080" cy="18720"/>
            </a:xfrm>
            <a:custGeom>
              <a:avLst/>
              <a:gdLst/>
              <a:ahLst/>
              <a:rect l="l" t="t" r="r" b="b"/>
              <a:pathLst>
                <a:path w="36" h="12">
                  <a:moveTo>
                    <a:pt x="18" y="6"/>
                  </a:moveTo>
                  <a:lnTo>
                    <a:pt x="0" y="12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18" y="6"/>
                  </a:lnTo>
                  <a:close/>
                </a:path>
              </a:pathLst>
            </a:custGeom>
            <a:solidFill>
              <a:srgbClr val="ff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8" name=""/>
            <p:cNvSpPr/>
            <p:nvPr/>
          </p:nvSpPr>
          <p:spPr>
            <a:xfrm flipH="1">
              <a:off x="4965840" y="4600440"/>
              <a:ext cx="40680" cy="93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9" name=""/>
            <p:cNvSpPr/>
            <p:nvPr/>
          </p:nvSpPr>
          <p:spPr>
            <a:xfrm flipV="1">
              <a:off x="4966200" y="4591080"/>
              <a:ext cx="82080" cy="18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0" name=""/>
            <p:cNvSpPr/>
            <p:nvPr/>
          </p:nvSpPr>
          <p:spPr>
            <a:xfrm>
              <a:off x="4801680" y="4609800"/>
              <a:ext cx="164520" cy="47880"/>
            </a:xfrm>
            <a:custGeom>
              <a:avLst/>
              <a:gdLst/>
              <a:ahLst/>
              <a:rect l="l" t="t" r="r" b="b"/>
              <a:pathLst>
                <a:path w="72" h="30">
                  <a:moveTo>
                    <a:pt x="0" y="30"/>
                  </a:moveTo>
                  <a:lnTo>
                    <a:pt x="0" y="30"/>
                  </a:lnTo>
                  <a:lnTo>
                    <a:pt x="72" y="0"/>
                  </a:lnTo>
                  <a:lnTo>
                    <a:pt x="36" y="18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99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1" name=""/>
            <p:cNvSpPr/>
            <p:nvPr/>
          </p:nvSpPr>
          <p:spPr>
            <a:xfrm flipV="1">
              <a:off x="4801680" y="4609440"/>
              <a:ext cx="164520" cy="478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2" name=""/>
            <p:cNvSpPr/>
            <p:nvPr/>
          </p:nvSpPr>
          <p:spPr>
            <a:xfrm flipH="1">
              <a:off x="4884120" y="4609800"/>
              <a:ext cx="82080" cy="288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3" name=""/>
            <p:cNvSpPr/>
            <p:nvPr/>
          </p:nvSpPr>
          <p:spPr>
            <a:xfrm>
              <a:off x="4884120" y="4591080"/>
              <a:ext cx="328680" cy="47520"/>
            </a:xfrm>
            <a:custGeom>
              <a:avLst/>
              <a:gdLst/>
              <a:ahLst/>
              <a:rect l="l" t="t" r="r" b="b"/>
              <a:pathLst>
                <a:path w="144" h="30">
                  <a:moveTo>
                    <a:pt x="0" y="30"/>
                  </a:moveTo>
                  <a:lnTo>
                    <a:pt x="36" y="12"/>
                  </a:lnTo>
                  <a:lnTo>
                    <a:pt x="72" y="0"/>
                  </a:lnTo>
                  <a:lnTo>
                    <a:pt x="144" y="0"/>
                  </a:lnTo>
                  <a:lnTo>
                    <a:pt x="144" y="0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4" name=""/>
            <p:cNvSpPr/>
            <p:nvPr/>
          </p:nvSpPr>
          <p:spPr>
            <a:xfrm flipV="1">
              <a:off x="4884120" y="4609800"/>
              <a:ext cx="82080" cy="288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5" name=""/>
            <p:cNvSpPr/>
            <p:nvPr/>
          </p:nvSpPr>
          <p:spPr>
            <a:xfrm flipV="1">
              <a:off x="4966200" y="4591080"/>
              <a:ext cx="82080" cy="18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6" name=""/>
            <p:cNvSpPr/>
            <p:nvPr/>
          </p:nvSpPr>
          <p:spPr>
            <a:xfrm>
              <a:off x="5048640" y="4591080"/>
              <a:ext cx="163800" cy="1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7" name=""/>
            <p:cNvSpPr/>
            <p:nvPr/>
          </p:nvSpPr>
          <p:spPr>
            <a:xfrm>
              <a:off x="4801680" y="4638600"/>
              <a:ext cx="82080" cy="19080"/>
            </a:xfrm>
            <a:custGeom>
              <a:avLst/>
              <a:gdLst/>
              <a:ahLst/>
              <a:rect l="l" t="t" r="r" b="b"/>
              <a:pathLst>
                <a:path w="36" h="12">
                  <a:moveTo>
                    <a:pt x="0" y="12"/>
                  </a:moveTo>
                  <a:lnTo>
                    <a:pt x="0" y="12"/>
                  </a:lnTo>
                  <a:lnTo>
                    <a:pt x="18" y="12"/>
                  </a:lnTo>
                  <a:lnTo>
                    <a:pt x="36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99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8" name=""/>
            <p:cNvSpPr/>
            <p:nvPr/>
          </p:nvSpPr>
          <p:spPr>
            <a:xfrm>
              <a:off x="4801680" y="4657680"/>
              <a:ext cx="41400" cy="1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9" name=""/>
            <p:cNvSpPr/>
            <p:nvPr/>
          </p:nvSpPr>
          <p:spPr>
            <a:xfrm flipV="1">
              <a:off x="4843080" y="4638240"/>
              <a:ext cx="40680" cy="190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0" name=""/>
            <p:cNvSpPr/>
            <p:nvPr/>
          </p:nvSpPr>
          <p:spPr>
            <a:xfrm>
              <a:off x="4843080" y="4591080"/>
              <a:ext cx="369360" cy="66600"/>
            </a:xfrm>
            <a:custGeom>
              <a:avLst/>
              <a:gdLst/>
              <a:ahLst/>
              <a:rect l="l" t="t" r="r" b="b"/>
              <a:pathLst>
                <a:path w="162" h="42">
                  <a:moveTo>
                    <a:pt x="18" y="30"/>
                  </a:moveTo>
                  <a:lnTo>
                    <a:pt x="0" y="42"/>
                  </a:lnTo>
                  <a:lnTo>
                    <a:pt x="54" y="42"/>
                  </a:lnTo>
                  <a:lnTo>
                    <a:pt x="162" y="0"/>
                  </a:lnTo>
                  <a:lnTo>
                    <a:pt x="162" y="0"/>
                  </a:lnTo>
                  <a:lnTo>
                    <a:pt x="18" y="30"/>
                  </a:lnTo>
                  <a:close/>
                </a:path>
              </a:pathLst>
            </a:custGeom>
            <a:solidFill>
              <a:srgbClr val="ff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1" name=""/>
            <p:cNvSpPr/>
            <p:nvPr/>
          </p:nvSpPr>
          <p:spPr>
            <a:xfrm flipH="1">
              <a:off x="4842720" y="4638600"/>
              <a:ext cx="40680" cy="190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2" name=""/>
            <p:cNvSpPr/>
            <p:nvPr/>
          </p:nvSpPr>
          <p:spPr>
            <a:xfrm>
              <a:off x="4843080" y="4657680"/>
              <a:ext cx="123120" cy="1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3" name=""/>
            <p:cNvSpPr/>
            <p:nvPr/>
          </p:nvSpPr>
          <p:spPr>
            <a:xfrm flipV="1">
              <a:off x="4966200" y="4590720"/>
              <a:ext cx="246240" cy="66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4" name=""/>
            <p:cNvSpPr/>
            <p:nvPr/>
          </p:nvSpPr>
          <p:spPr>
            <a:xfrm>
              <a:off x="4993920" y="4686120"/>
              <a:ext cx="205560" cy="276120"/>
            </a:xfrm>
            <a:custGeom>
              <a:avLst/>
              <a:gdLst/>
              <a:ahLst/>
              <a:rect l="l" t="t" r="r" b="b"/>
              <a:pathLst>
                <a:path w="90" h="174">
                  <a:moveTo>
                    <a:pt x="60" y="174"/>
                  </a:moveTo>
                  <a:lnTo>
                    <a:pt x="60" y="174"/>
                  </a:lnTo>
                  <a:lnTo>
                    <a:pt x="0" y="12"/>
                  </a:lnTo>
                  <a:lnTo>
                    <a:pt x="90" y="0"/>
                  </a:lnTo>
                  <a:lnTo>
                    <a:pt x="60" y="174"/>
                  </a:lnTo>
                  <a:close/>
                </a:path>
              </a:pathLst>
            </a:custGeom>
            <a:solidFill>
              <a:srgbClr val="99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5" name=""/>
            <p:cNvSpPr/>
            <p:nvPr/>
          </p:nvSpPr>
          <p:spPr>
            <a:xfrm flipH="1" flipV="1">
              <a:off x="4993560" y="4705200"/>
              <a:ext cx="136440" cy="2570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6" name=""/>
            <p:cNvSpPr/>
            <p:nvPr/>
          </p:nvSpPr>
          <p:spPr>
            <a:xfrm flipV="1">
              <a:off x="4993920" y="4685760"/>
              <a:ext cx="205560" cy="190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7" name=""/>
            <p:cNvSpPr/>
            <p:nvPr/>
          </p:nvSpPr>
          <p:spPr>
            <a:xfrm>
              <a:off x="4966200" y="4591080"/>
              <a:ext cx="246240" cy="114120"/>
            </a:xfrm>
            <a:custGeom>
              <a:avLst/>
              <a:gdLst/>
              <a:ahLst/>
              <a:rect l="l" t="t" r="r" b="b"/>
              <a:pathLst>
                <a:path w="108" h="72">
                  <a:moveTo>
                    <a:pt x="102" y="60"/>
                  </a:moveTo>
                  <a:lnTo>
                    <a:pt x="12" y="72"/>
                  </a:lnTo>
                  <a:lnTo>
                    <a:pt x="0" y="4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02" y="60"/>
                  </a:lnTo>
                  <a:close/>
                </a:path>
              </a:pathLst>
            </a:custGeom>
            <a:solidFill>
              <a:srgbClr val="ff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8" name=""/>
            <p:cNvSpPr/>
            <p:nvPr/>
          </p:nvSpPr>
          <p:spPr>
            <a:xfrm flipH="1">
              <a:off x="4993560" y="4686120"/>
              <a:ext cx="205560" cy="190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9" name=""/>
            <p:cNvSpPr/>
            <p:nvPr/>
          </p:nvSpPr>
          <p:spPr>
            <a:xfrm flipH="1" flipV="1">
              <a:off x="4966200" y="4657680"/>
              <a:ext cx="27360" cy="475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0" name=""/>
            <p:cNvSpPr/>
            <p:nvPr/>
          </p:nvSpPr>
          <p:spPr>
            <a:xfrm flipV="1">
              <a:off x="4966200" y="4590720"/>
              <a:ext cx="246240" cy="66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1" name=""/>
            <p:cNvSpPr/>
            <p:nvPr/>
          </p:nvSpPr>
          <p:spPr>
            <a:xfrm>
              <a:off x="5130360" y="4676760"/>
              <a:ext cx="246960" cy="285480"/>
            </a:xfrm>
            <a:custGeom>
              <a:avLst/>
              <a:gdLst/>
              <a:ahLst/>
              <a:rect l="l" t="t" r="r" b="b"/>
              <a:pathLst>
                <a:path w="108" h="180">
                  <a:moveTo>
                    <a:pt x="0" y="180"/>
                  </a:moveTo>
                  <a:lnTo>
                    <a:pt x="0" y="180"/>
                  </a:lnTo>
                  <a:lnTo>
                    <a:pt x="108" y="144"/>
                  </a:lnTo>
                  <a:lnTo>
                    <a:pt x="54" y="0"/>
                  </a:lnTo>
                  <a:lnTo>
                    <a:pt x="30" y="6"/>
                  </a:lnTo>
                  <a:lnTo>
                    <a:pt x="0" y="180"/>
                  </a:lnTo>
                  <a:close/>
                </a:path>
              </a:pathLst>
            </a:custGeom>
            <a:solidFill>
              <a:srgbClr val="99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2" name=""/>
            <p:cNvSpPr/>
            <p:nvPr/>
          </p:nvSpPr>
          <p:spPr>
            <a:xfrm flipV="1">
              <a:off x="5130360" y="4905360"/>
              <a:ext cx="246960" cy="568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3" name=""/>
            <p:cNvSpPr/>
            <p:nvPr/>
          </p:nvSpPr>
          <p:spPr>
            <a:xfrm flipH="1" flipV="1">
              <a:off x="5253480" y="4676400"/>
              <a:ext cx="123480" cy="228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4" name=""/>
            <p:cNvSpPr/>
            <p:nvPr/>
          </p:nvSpPr>
          <p:spPr>
            <a:xfrm flipH="1">
              <a:off x="5199120" y="4676760"/>
              <a:ext cx="54360" cy="93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5" name=""/>
            <p:cNvSpPr/>
            <p:nvPr/>
          </p:nvSpPr>
          <p:spPr>
            <a:xfrm>
              <a:off x="5199480" y="4591080"/>
              <a:ext cx="54360" cy="95040"/>
            </a:xfrm>
            <a:custGeom>
              <a:avLst/>
              <a:gdLst/>
              <a:ahLst/>
              <a:rect l="l" t="t" r="r" b="b"/>
              <a:pathLst>
                <a:path w="24" h="60">
                  <a:moveTo>
                    <a:pt x="0" y="60"/>
                  </a:moveTo>
                  <a:lnTo>
                    <a:pt x="24" y="54"/>
                  </a:lnTo>
                  <a:lnTo>
                    <a:pt x="6" y="0"/>
                  </a:lnTo>
                  <a:lnTo>
                    <a:pt x="6" y="0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ff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6" name=""/>
            <p:cNvSpPr/>
            <p:nvPr/>
          </p:nvSpPr>
          <p:spPr>
            <a:xfrm flipV="1">
              <a:off x="5199480" y="4676760"/>
              <a:ext cx="54360" cy="93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7" name=""/>
            <p:cNvSpPr/>
            <p:nvPr/>
          </p:nvSpPr>
          <p:spPr>
            <a:xfrm flipH="1" flipV="1">
              <a:off x="5212440" y="4591080"/>
              <a:ext cx="40680" cy="856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8" name=""/>
            <p:cNvSpPr/>
            <p:nvPr/>
          </p:nvSpPr>
          <p:spPr>
            <a:xfrm>
              <a:off x="5130360" y="4829040"/>
              <a:ext cx="424440" cy="133200"/>
            </a:xfrm>
            <a:custGeom>
              <a:avLst/>
              <a:gdLst/>
              <a:ahLst/>
              <a:rect l="l" t="t" r="r" b="b"/>
              <a:pathLst>
                <a:path w="186" h="84">
                  <a:moveTo>
                    <a:pt x="0" y="84"/>
                  </a:moveTo>
                  <a:lnTo>
                    <a:pt x="78" y="42"/>
                  </a:lnTo>
                  <a:lnTo>
                    <a:pt x="186" y="0"/>
                  </a:lnTo>
                  <a:lnTo>
                    <a:pt x="108" y="48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9" name=""/>
            <p:cNvSpPr/>
            <p:nvPr/>
          </p:nvSpPr>
          <p:spPr>
            <a:xfrm>
              <a:off x="2018520" y="4037040"/>
              <a:ext cx="314640" cy="163440"/>
            </a:xfrm>
            <a:custGeom>
              <a:avLst/>
              <a:gdLst/>
              <a:ahLst/>
              <a:rect l="l" t="t" r="r" b="b"/>
              <a:pathLst>
                <a:path w="138" h="103">
                  <a:moveTo>
                    <a:pt x="0" y="12"/>
                  </a:moveTo>
                  <a:lnTo>
                    <a:pt x="48" y="103"/>
                  </a:lnTo>
                  <a:lnTo>
                    <a:pt x="138" y="85"/>
                  </a:lnTo>
                  <a:lnTo>
                    <a:pt x="96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0" name=""/>
            <p:cNvSpPr/>
            <p:nvPr/>
          </p:nvSpPr>
          <p:spPr>
            <a:xfrm>
              <a:off x="2182680" y="4286160"/>
              <a:ext cx="287640" cy="495360"/>
            </a:xfrm>
            <a:custGeom>
              <a:avLst/>
              <a:gdLst/>
              <a:ahLst/>
              <a:rect l="l" t="t" r="r" b="b"/>
              <a:pathLst>
                <a:path w="126" h="312">
                  <a:moveTo>
                    <a:pt x="126" y="312"/>
                  </a:moveTo>
                  <a:lnTo>
                    <a:pt x="126" y="312"/>
                  </a:lnTo>
                  <a:lnTo>
                    <a:pt x="78" y="0"/>
                  </a:lnTo>
                  <a:lnTo>
                    <a:pt x="0" y="12"/>
                  </a:lnTo>
                  <a:lnTo>
                    <a:pt x="126" y="312"/>
                  </a:lnTo>
                  <a:close/>
                </a:path>
              </a:pathLst>
            </a:cu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1" name=""/>
            <p:cNvSpPr/>
            <p:nvPr/>
          </p:nvSpPr>
          <p:spPr>
            <a:xfrm flipH="1" flipV="1">
              <a:off x="2360520" y="4286160"/>
              <a:ext cx="109440" cy="4953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2" name=""/>
            <p:cNvSpPr/>
            <p:nvPr/>
          </p:nvSpPr>
          <p:spPr>
            <a:xfrm flipH="1">
              <a:off x="2182680" y="4286160"/>
              <a:ext cx="177840" cy="190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3" name=""/>
            <p:cNvSpPr/>
            <p:nvPr/>
          </p:nvSpPr>
          <p:spPr>
            <a:xfrm>
              <a:off x="2127600" y="4171680"/>
              <a:ext cx="232920" cy="133560"/>
            </a:xfrm>
            <a:custGeom>
              <a:avLst/>
              <a:gdLst/>
              <a:ahLst/>
              <a:rect l="l" t="t" r="r" b="b"/>
              <a:pathLst>
                <a:path w="102" h="84">
                  <a:moveTo>
                    <a:pt x="24" y="84"/>
                  </a:moveTo>
                  <a:lnTo>
                    <a:pt x="102" y="72"/>
                  </a:lnTo>
                  <a:lnTo>
                    <a:pt x="90" y="0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4" y="84"/>
                  </a:lnTo>
                  <a:close/>
                </a:path>
              </a:pathLst>
            </a:custGeom>
            <a:solidFill>
              <a:srgbClr val="99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4" name=""/>
            <p:cNvSpPr/>
            <p:nvPr/>
          </p:nvSpPr>
          <p:spPr>
            <a:xfrm flipV="1">
              <a:off x="2182680" y="4285800"/>
              <a:ext cx="177840" cy="190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5" name=""/>
            <p:cNvSpPr/>
            <p:nvPr/>
          </p:nvSpPr>
          <p:spPr>
            <a:xfrm flipH="1" flipV="1">
              <a:off x="2333160" y="4171680"/>
              <a:ext cx="27360" cy="1144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6" name=""/>
            <p:cNvSpPr/>
            <p:nvPr/>
          </p:nvSpPr>
          <p:spPr>
            <a:xfrm flipH="1">
              <a:off x="2127240" y="4171680"/>
              <a:ext cx="205560" cy="288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7" name=""/>
            <p:cNvSpPr/>
            <p:nvPr/>
          </p:nvSpPr>
          <p:spPr>
            <a:xfrm>
              <a:off x="2141640" y="4305240"/>
              <a:ext cx="328680" cy="523800"/>
            </a:xfrm>
            <a:custGeom>
              <a:avLst/>
              <a:gdLst/>
              <a:ahLst/>
              <a:rect l="l" t="t" r="r" b="b"/>
              <a:pathLst>
                <a:path w="144" h="330">
                  <a:moveTo>
                    <a:pt x="48" y="330"/>
                  </a:moveTo>
                  <a:lnTo>
                    <a:pt x="48" y="330"/>
                  </a:lnTo>
                  <a:lnTo>
                    <a:pt x="144" y="300"/>
                  </a:lnTo>
                  <a:lnTo>
                    <a:pt x="18" y="0"/>
                  </a:lnTo>
                  <a:lnTo>
                    <a:pt x="0" y="0"/>
                  </a:lnTo>
                  <a:lnTo>
                    <a:pt x="48" y="330"/>
                  </a:lnTo>
                  <a:close/>
                </a:path>
              </a:pathLst>
            </a:cu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8" name=""/>
            <p:cNvSpPr/>
            <p:nvPr/>
          </p:nvSpPr>
          <p:spPr>
            <a:xfrm flipV="1">
              <a:off x="2251440" y="4781520"/>
              <a:ext cx="218880" cy="475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9" name=""/>
            <p:cNvSpPr/>
            <p:nvPr/>
          </p:nvSpPr>
          <p:spPr>
            <a:xfrm flipH="1">
              <a:off x="2141280" y="4305240"/>
              <a:ext cx="40680" cy="1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0" name=""/>
            <p:cNvSpPr/>
            <p:nvPr/>
          </p:nvSpPr>
          <p:spPr>
            <a:xfrm>
              <a:off x="2141640" y="4305240"/>
              <a:ext cx="109440" cy="5238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1" name=""/>
            <p:cNvSpPr/>
            <p:nvPr/>
          </p:nvSpPr>
          <p:spPr>
            <a:xfrm>
              <a:off x="2127600" y="4200480"/>
              <a:ext cx="54720" cy="104760"/>
            </a:xfrm>
            <a:custGeom>
              <a:avLst/>
              <a:gdLst/>
              <a:ahLst/>
              <a:rect l="l" t="t" r="r" b="b"/>
              <a:pathLst>
                <a:path w="24" h="66">
                  <a:moveTo>
                    <a:pt x="6" y="66"/>
                  </a:moveTo>
                  <a:lnTo>
                    <a:pt x="24" y="66"/>
                  </a:lnTo>
                  <a:lnTo>
                    <a:pt x="0" y="0"/>
                  </a:lnTo>
                  <a:lnTo>
                    <a:pt x="0" y="0"/>
                  </a:lnTo>
                  <a:lnTo>
                    <a:pt x="6" y="66"/>
                  </a:lnTo>
                  <a:close/>
                </a:path>
              </a:pathLst>
            </a:custGeom>
            <a:solidFill>
              <a:srgbClr val="99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2" name=""/>
            <p:cNvSpPr/>
            <p:nvPr/>
          </p:nvSpPr>
          <p:spPr>
            <a:xfrm>
              <a:off x="2141640" y="4305240"/>
              <a:ext cx="40680" cy="1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3" name=""/>
            <p:cNvSpPr/>
            <p:nvPr/>
          </p:nvSpPr>
          <p:spPr>
            <a:xfrm>
              <a:off x="2127600" y="4200480"/>
              <a:ext cx="13680" cy="1047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4" name=""/>
            <p:cNvSpPr/>
            <p:nvPr/>
          </p:nvSpPr>
          <p:spPr>
            <a:xfrm>
              <a:off x="2251440" y="4381200"/>
              <a:ext cx="218880" cy="447840"/>
            </a:xfrm>
            <a:custGeom>
              <a:avLst/>
              <a:gdLst/>
              <a:ahLst/>
              <a:rect l="l" t="t" r="r" b="b"/>
              <a:pathLst>
                <a:path w="96" h="282">
                  <a:moveTo>
                    <a:pt x="0" y="282"/>
                  </a:moveTo>
                  <a:lnTo>
                    <a:pt x="0" y="282"/>
                  </a:lnTo>
                  <a:lnTo>
                    <a:pt x="96" y="252"/>
                  </a:lnTo>
                  <a:lnTo>
                    <a:pt x="42" y="0"/>
                  </a:lnTo>
                  <a:lnTo>
                    <a:pt x="36" y="6"/>
                  </a:lnTo>
                  <a:lnTo>
                    <a:pt x="0" y="282"/>
                  </a:lnTo>
                  <a:close/>
                </a:path>
              </a:pathLst>
            </a:cu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5" name=""/>
            <p:cNvSpPr/>
            <p:nvPr/>
          </p:nvSpPr>
          <p:spPr>
            <a:xfrm flipV="1">
              <a:off x="2251440" y="4781520"/>
              <a:ext cx="218880" cy="475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6" name=""/>
            <p:cNvSpPr/>
            <p:nvPr/>
          </p:nvSpPr>
          <p:spPr>
            <a:xfrm flipH="1">
              <a:off x="2333160" y="4381200"/>
              <a:ext cx="13680" cy="9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7" name=""/>
            <p:cNvSpPr/>
            <p:nvPr/>
          </p:nvSpPr>
          <p:spPr>
            <a:xfrm flipH="1">
              <a:off x="2251080" y="4390920"/>
              <a:ext cx="81720" cy="4381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8" name=""/>
            <p:cNvSpPr/>
            <p:nvPr/>
          </p:nvSpPr>
          <p:spPr>
            <a:xfrm>
              <a:off x="2333160" y="4352760"/>
              <a:ext cx="13680" cy="38160"/>
            </a:xfrm>
            <a:custGeom>
              <a:avLst/>
              <a:gdLst/>
              <a:ahLst/>
              <a:rect l="l" t="t" r="r" b="b"/>
              <a:pathLst>
                <a:path w="6" h="24">
                  <a:moveTo>
                    <a:pt x="0" y="24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99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9" name=""/>
            <p:cNvSpPr/>
            <p:nvPr/>
          </p:nvSpPr>
          <p:spPr>
            <a:xfrm flipV="1">
              <a:off x="2333160" y="4380840"/>
              <a:ext cx="13680" cy="9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0" name=""/>
            <p:cNvSpPr/>
            <p:nvPr/>
          </p:nvSpPr>
          <p:spPr>
            <a:xfrm>
              <a:off x="2333160" y="4352760"/>
              <a:ext cx="2520" cy="381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1" name=""/>
            <p:cNvSpPr/>
            <p:nvPr/>
          </p:nvSpPr>
          <p:spPr>
            <a:xfrm>
              <a:off x="2347200" y="4362480"/>
              <a:ext cx="205560" cy="419040"/>
            </a:xfrm>
            <a:custGeom>
              <a:avLst/>
              <a:gdLst/>
              <a:ahLst/>
              <a:rect l="l" t="t" r="r" b="b"/>
              <a:pathLst>
                <a:path w="90" h="264">
                  <a:moveTo>
                    <a:pt x="54" y="264"/>
                  </a:moveTo>
                  <a:lnTo>
                    <a:pt x="54" y="264"/>
                  </a:lnTo>
                  <a:lnTo>
                    <a:pt x="90" y="0"/>
                  </a:lnTo>
                  <a:lnTo>
                    <a:pt x="0" y="12"/>
                  </a:lnTo>
                  <a:lnTo>
                    <a:pt x="54" y="264"/>
                  </a:lnTo>
                  <a:close/>
                </a:path>
              </a:pathLst>
            </a:cu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2" name=""/>
            <p:cNvSpPr/>
            <p:nvPr/>
          </p:nvSpPr>
          <p:spPr>
            <a:xfrm flipV="1">
              <a:off x="2470320" y="4362480"/>
              <a:ext cx="82080" cy="4190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3" name=""/>
            <p:cNvSpPr/>
            <p:nvPr/>
          </p:nvSpPr>
          <p:spPr>
            <a:xfrm flipH="1">
              <a:off x="2346840" y="4362480"/>
              <a:ext cx="205560" cy="18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4" name=""/>
            <p:cNvSpPr/>
            <p:nvPr/>
          </p:nvSpPr>
          <p:spPr>
            <a:xfrm>
              <a:off x="2333160" y="4324320"/>
              <a:ext cx="219240" cy="56880"/>
            </a:xfrm>
            <a:custGeom>
              <a:avLst/>
              <a:gdLst/>
              <a:ahLst/>
              <a:rect l="l" t="t" r="r" b="b"/>
              <a:pathLst>
                <a:path w="96" h="36">
                  <a:moveTo>
                    <a:pt x="6" y="36"/>
                  </a:moveTo>
                  <a:lnTo>
                    <a:pt x="96" y="24"/>
                  </a:lnTo>
                  <a:lnTo>
                    <a:pt x="96" y="0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6" y="36"/>
                  </a:lnTo>
                  <a:close/>
                </a:path>
              </a:pathLst>
            </a:custGeom>
            <a:solidFill>
              <a:srgbClr val="99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5" name=""/>
            <p:cNvSpPr/>
            <p:nvPr/>
          </p:nvSpPr>
          <p:spPr>
            <a:xfrm flipV="1">
              <a:off x="2347200" y="4362480"/>
              <a:ext cx="205560" cy="187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6" name=""/>
            <p:cNvSpPr/>
            <p:nvPr/>
          </p:nvSpPr>
          <p:spPr>
            <a:xfrm flipV="1">
              <a:off x="2552760" y="4324320"/>
              <a:ext cx="1800" cy="381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7" name=""/>
            <p:cNvSpPr/>
            <p:nvPr/>
          </p:nvSpPr>
          <p:spPr>
            <a:xfrm flipH="1">
              <a:off x="2332800" y="4324320"/>
              <a:ext cx="219240" cy="28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8" name=""/>
            <p:cNvSpPr/>
            <p:nvPr/>
          </p:nvSpPr>
          <p:spPr>
            <a:xfrm>
              <a:off x="2333160" y="4286160"/>
              <a:ext cx="328680" cy="66600"/>
            </a:xfrm>
            <a:custGeom>
              <a:avLst/>
              <a:gdLst/>
              <a:ahLst/>
              <a:rect l="l" t="t" r="r" b="b"/>
              <a:pathLst>
                <a:path w="144" h="42">
                  <a:moveTo>
                    <a:pt x="0" y="42"/>
                  </a:moveTo>
                  <a:lnTo>
                    <a:pt x="48" y="18"/>
                  </a:lnTo>
                  <a:lnTo>
                    <a:pt x="144" y="0"/>
                  </a:lnTo>
                  <a:lnTo>
                    <a:pt x="96" y="24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9" name=""/>
            <p:cNvSpPr/>
            <p:nvPr/>
          </p:nvSpPr>
          <p:spPr>
            <a:xfrm>
              <a:off x="2442960" y="4190760"/>
              <a:ext cx="328680" cy="123840"/>
            </a:xfrm>
            <a:custGeom>
              <a:avLst/>
              <a:gdLst/>
              <a:ahLst/>
              <a:rect l="l" t="t" r="r" b="b"/>
              <a:pathLst>
                <a:path w="144" h="78">
                  <a:moveTo>
                    <a:pt x="0" y="78"/>
                  </a:moveTo>
                  <a:lnTo>
                    <a:pt x="48" y="18"/>
                  </a:lnTo>
                  <a:lnTo>
                    <a:pt x="144" y="0"/>
                  </a:lnTo>
                  <a:lnTo>
                    <a:pt x="96" y="60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0" name=""/>
            <p:cNvSpPr/>
            <p:nvPr/>
          </p:nvSpPr>
          <p:spPr>
            <a:xfrm>
              <a:off x="2552760" y="4132080"/>
              <a:ext cx="328680" cy="87480"/>
            </a:xfrm>
            <a:custGeom>
              <a:avLst/>
              <a:gdLst/>
              <a:ahLst/>
              <a:rect l="l" t="t" r="r" b="b"/>
              <a:pathLst>
                <a:path w="144" h="55">
                  <a:moveTo>
                    <a:pt x="0" y="55"/>
                  </a:moveTo>
                  <a:lnTo>
                    <a:pt x="48" y="12"/>
                  </a:lnTo>
                  <a:lnTo>
                    <a:pt x="144" y="0"/>
                  </a:lnTo>
                  <a:lnTo>
                    <a:pt x="96" y="37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1" name=""/>
            <p:cNvSpPr/>
            <p:nvPr/>
          </p:nvSpPr>
          <p:spPr>
            <a:xfrm>
              <a:off x="2662200" y="4132080"/>
              <a:ext cx="342720" cy="58680"/>
            </a:xfrm>
            <a:custGeom>
              <a:avLst/>
              <a:gdLst/>
              <a:ahLst/>
              <a:rect l="l" t="t" r="r" b="b"/>
              <a:pathLst>
                <a:path w="150" h="37">
                  <a:moveTo>
                    <a:pt x="0" y="12"/>
                  </a:moveTo>
                  <a:lnTo>
                    <a:pt x="48" y="37"/>
                  </a:lnTo>
                  <a:lnTo>
                    <a:pt x="150" y="37"/>
                  </a:lnTo>
                  <a:lnTo>
                    <a:pt x="96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2" name=""/>
            <p:cNvSpPr/>
            <p:nvPr/>
          </p:nvSpPr>
          <p:spPr>
            <a:xfrm>
              <a:off x="2772000" y="4162320"/>
              <a:ext cx="342000" cy="28440"/>
            </a:xfrm>
            <a:custGeom>
              <a:avLst/>
              <a:gdLst/>
              <a:ahLst/>
              <a:rect l="l" t="t" r="r" b="b"/>
              <a:pathLst>
                <a:path w="150" h="18">
                  <a:moveTo>
                    <a:pt x="0" y="18"/>
                  </a:moveTo>
                  <a:lnTo>
                    <a:pt x="54" y="6"/>
                  </a:lnTo>
                  <a:lnTo>
                    <a:pt x="150" y="0"/>
                  </a:lnTo>
                  <a:lnTo>
                    <a:pt x="102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3" name=""/>
            <p:cNvSpPr/>
            <p:nvPr/>
          </p:nvSpPr>
          <p:spPr>
            <a:xfrm>
              <a:off x="2895120" y="4162320"/>
              <a:ext cx="342720" cy="85680"/>
            </a:xfrm>
            <a:custGeom>
              <a:avLst/>
              <a:gdLst/>
              <a:ahLst/>
              <a:rect l="l" t="t" r="r" b="b"/>
              <a:pathLst>
                <a:path w="150" h="54">
                  <a:moveTo>
                    <a:pt x="0" y="6"/>
                  </a:moveTo>
                  <a:lnTo>
                    <a:pt x="54" y="54"/>
                  </a:lnTo>
                  <a:lnTo>
                    <a:pt x="150" y="48"/>
                  </a:lnTo>
                  <a:lnTo>
                    <a:pt x="9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4" name=""/>
            <p:cNvSpPr/>
            <p:nvPr/>
          </p:nvSpPr>
          <p:spPr>
            <a:xfrm>
              <a:off x="3018240" y="4238640"/>
              <a:ext cx="342720" cy="75960"/>
            </a:xfrm>
            <a:custGeom>
              <a:avLst/>
              <a:gdLst/>
              <a:ahLst/>
              <a:rect l="l" t="t" r="r" b="b"/>
              <a:pathLst>
                <a:path w="150" h="48">
                  <a:moveTo>
                    <a:pt x="0" y="6"/>
                  </a:moveTo>
                  <a:lnTo>
                    <a:pt x="54" y="48"/>
                  </a:lnTo>
                  <a:lnTo>
                    <a:pt x="150" y="36"/>
                  </a:lnTo>
                  <a:lnTo>
                    <a:pt x="96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5" name=""/>
            <p:cNvSpPr/>
            <p:nvPr/>
          </p:nvSpPr>
          <p:spPr>
            <a:xfrm>
              <a:off x="3141720" y="4295520"/>
              <a:ext cx="356040" cy="181080"/>
            </a:xfrm>
            <a:custGeom>
              <a:avLst/>
              <a:gdLst/>
              <a:ahLst/>
              <a:rect l="l" t="t" r="r" b="b"/>
              <a:pathLst>
                <a:path w="156" h="114">
                  <a:moveTo>
                    <a:pt x="0" y="12"/>
                  </a:moveTo>
                  <a:lnTo>
                    <a:pt x="54" y="108"/>
                  </a:lnTo>
                  <a:lnTo>
                    <a:pt x="156" y="114"/>
                  </a:lnTo>
                  <a:lnTo>
                    <a:pt x="96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6" name=""/>
            <p:cNvSpPr/>
            <p:nvPr/>
          </p:nvSpPr>
          <p:spPr>
            <a:xfrm>
              <a:off x="3265200" y="4467240"/>
              <a:ext cx="369360" cy="75960"/>
            </a:xfrm>
            <a:custGeom>
              <a:avLst/>
              <a:gdLst/>
              <a:ahLst/>
              <a:rect l="l" t="t" r="r" b="b"/>
              <a:pathLst>
                <a:path w="162" h="48">
                  <a:moveTo>
                    <a:pt x="0" y="0"/>
                  </a:moveTo>
                  <a:lnTo>
                    <a:pt x="60" y="48"/>
                  </a:lnTo>
                  <a:lnTo>
                    <a:pt x="162" y="48"/>
                  </a:lnTo>
                  <a:lnTo>
                    <a:pt x="102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7" name=""/>
            <p:cNvSpPr/>
            <p:nvPr/>
          </p:nvSpPr>
          <p:spPr>
            <a:xfrm>
              <a:off x="3402000" y="4543200"/>
              <a:ext cx="356040" cy="28800"/>
            </a:xfrm>
            <a:custGeom>
              <a:avLst/>
              <a:gdLst/>
              <a:ahLst/>
              <a:rect l="l" t="t" r="r" b="b"/>
              <a:pathLst>
                <a:path w="156" h="18">
                  <a:moveTo>
                    <a:pt x="0" y="0"/>
                  </a:moveTo>
                  <a:lnTo>
                    <a:pt x="54" y="18"/>
                  </a:lnTo>
                  <a:lnTo>
                    <a:pt x="156" y="18"/>
                  </a:lnTo>
                  <a:lnTo>
                    <a:pt x="10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8" name=""/>
            <p:cNvSpPr/>
            <p:nvPr/>
          </p:nvSpPr>
          <p:spPr>
            <a:xfrm>
              <a:off x="3525120" y="4572000"/>
              <a:ext cx="370080" cy="75960"/>
            </a:xfrm>
            <a:custGeom>
              <a:avLst/>
              <a:gdLst/>
              <a:ahLst/>
              <a:rect l="l" t="t" r="r" b="b"/>
              <a:pathLst>
                <a:path w="162" h="48">
                  <a:moveTo>
                    <a:pt x="0" y="0"/>
                  </a:moveTo>
                  <a:lnTo>
                    <a:pt x="60" y="48"/>
                  </a:lnTo>
                  <a:lnTo>
                    <a:pt x="162" y="48"/>
                  </a:lnTo>
                  <a:lnTo>
                    <a:pt x="10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9" name=""/>
            <p:cNvSpPr/>
            <p:nvPr/>
          </p:nvSpPr>
          <p:spPr>
            <a:xfrm>
              <a:off x="3662640" y="4647960"/>
              <a:ext cx="383400" cy="66960"/>
            </a:xfrm>
            <a:custGeom>
              <a:avLst/>
              <a:gdLst/>
              <a:ahLst/>
              <a:rect l="l" t="t" r="r" b="b"/>
              <a:pathLst>
                <a:path w="168" h="42">
                  <a:moveTo>
                    <a:pt x="0" y="0"/>
                  </a:moveTo>
                  <a:lnTo>
                    <a:pt x="60" y="36"/>
                  </a:lnTo>
                  <a:lnTo>
                    <a:pt x="168" y="42"/>
                  </a:lnTo>
                  <a:lnTo>
                    <a:pt x="10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0" name=""/>
            <p:cNvSpPr/>
            <p:nvPr/>
          </p:nvSpPr>
          <p:spPr>
            <a:xfrm>
              <a:off x="3799080" y="4686120"/>
              <a:ext cx="386280" cy="28800"/>
            </a:xfrm>
            <a:custGeom>
              <a:avLst/>
              <a:gdLst/>
              <a:ahLst/>
              <a:rect l="l" t="t" r="r" b="b"/>
              <a:pathLst>
                <a:path w="169" h="18">
                  <a:moveTo>
                    <a:pt x="0" y="12"/>
                  </a:moveTo>
                  <a:lnTo>
                    <a:pt x="66" y="0"/>
                  </a:lnTo>
                  <a:lnTo>
                    <a:pt x="169" y="6"/>
                  </a:lnTo>
                  <a:lnTo>
                    <a:pt x="108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1" name=""/>
            <p:cNvSpPr/>
            <p:nvPr/>
          </p:nvSpPr>
          <p:spPr>
            <a:xfrm>
              <a:off x="3949920" y="4686120"/>
              <a:ext cx="386280" cy="219240"/>
            </a:xfrm>
            <a:custGeom>
              <a:avLst/>
              <a:gdLst/>
              <a:ahLst/>
              <a:rect l="l" t="t" r="r" b="b"/>
              <a:pathLst>
                <a:path w="169" h="138">
                  <a:moveTo>
                    <a:pt x="0" y="0"/>
                  </a:moveTo>
                  <a:lnTo>
                    <a:pt x="60" y="132"/>
                  </a:lnTo>
                  <a:lnTo>
                    <a:pt x="169" y="138"/>
                  </a:lnTo>
                  <a:lnTo>
                    <a:pt x="103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2" name=""/>
            <p:cNvSpPr/>
            <p:nvPr/>
          </p:nvSpPr>
          <p:spPr>
            <a:xfrm>
              <a:off x="4087080" y="4619520"/>
              <a:ext cx="399600" cy="285840"/>
            </a:xfrm>
            <a:custGeom>
              <a:avLst/>
              <a:gdLst/>
              <a:ahLst/>
              <a:rect l="l" t="t" r="r" b="b"/>
              <a:pathLst>
                <a:path w="175" h="180">
                  <a:moveTo>
                    <a:pt x="0" y="174"/>
                  </a:moveTo>
                  <a:lnTo>
                    <a:pt x="67" y="0"/>
                  </a:lnTo>
                  <a:lnTo>
                    <a:pt x="175" y="0"/>
                  </a:lnTo>
                  <a:lnTo>
                    <a:pt x="109" y="180"/>
                  </a:lnTo>
                  <a:lnTo>
                    <a:pt x="0" y="174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3" name=""/>
            <p:cNvSpPr/>
            <p:nvPr/>
          </p:nvSpPr>
          <p:spPr>
            <a:xfrm>
              <a:off x="4239720" y="4619520"/>
              <a:ext cx="397440" cy="66600"/>
            </a:xfrm>
            <a:custGeom>
              <a:avLst/>
              <a:gdLst/>
              <a:ahLst/>
              <a:rect l="l" t="t" r="r" b="b"/>
              <a:pathLst>
                <a:path w="174" h="42">
                  <a:moveTo>
                    <a:pt x="0" y="0"/>
                  </a:moveTo>
                  <a:lnTo>
                    <a:pt x="66" y="42"/>
                  </a:lnTo>
                  <a:lnTo>
                    <a:pt x="174" y="36"/>
                  </a:lnTo>
                  <a:lnTo>
                    <a:pt x="10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4" name=""/>
            <p:cNvSpPr/>
            <p:nvPr/>
          </p:nvSpPr>
          <p:spPr>
            <a:xfrm>
              <a:off x="4390920" y="4657680"/>
              <a:ext cx="410400" cy="28440"/>
            </a:xfrm>
            <a:custGeom>
              <a:avLst/>
              <a:gdLst/>
              <a:ahLst/>
              <a:rect l="l" t="t" r="r" b="b"/>
              <a:pathLst>
                <a:path w="180" h="18">
                  <a:moveTo>
                    <a:pt x="108" y="12"/>
                  </a:moveTo>
                  <a:lnTo>
                    <a:pt x="0" y="18"/>
                  </a:lnTo>
                  <a:lnTo>
                    <a:pt x="180" y="0"/>
                  </a:lnTo>
                  <a:lnTo>
                    <a:pt x="108" y="12"/>
                  </a:lnTo>
                  <a:lnTo>
                    <a:pt x="108" y="12"/>
                  </a:lnTo>
                  <a:close/>
                </a:path>
              </a:pathLst>
            </a:custGeom>
            <a:solidFill>
              <a:srgbClr val="99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5" name=""/>
            <p:cNvSpPr/>
            <p:nvPr/>
          </p:nvSpPr>
          <p:spPr>
            <a:xfrm>
              <a:off x="4390920" y="4657680"/>
              <a:ext cx="410400" cy="28440"/>
            </a:xfrm>
            <a:custGeom>
              <a:avLst/>
              <a:gdLst/>
              <a:ahLst/>
              <a:rect l="l" t="t" r="r" b="b"/>
              <a:pathLst>
                <a:path w="30" h="3">
                  <a:moveTo>
                    <a:pt x="30" y="0"/>
                  </a:moveTo>
                  <a:lnTo>
                    <a:pt x="18" y="2"/>
                  </a:lnTo>
                  <a:lnTo>
                    <a:pt x="0" y="3"/>
                  </a:lnTo>
                </a:path>
              </a:pathLst>
            </a:custGeom>
            <a:noFill/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6" name=""/>
            <p:cNvSpPr/>
            <p:nvPr/>
          </p:nvSpPr>
          <p:spPr>
            <a:xfrm>
              <a:off x="4390920" y="4657680"/>
              <a:ext cx="410400" cy="28440"/>
            </a:xfrm>
            <a:custGeom>
              <a:avLst/>
              <a:gdLst/>
              <a:ahLst/>
              <a:rect l="l" t="t" r="r" b="b"/>
              <a:pathLst>
                <a:path w="180" h="18">
                  <a:moveTo>
                    <a:pt x="0" y="18"/>
                  </a:moveTo>
                  <a:lnTo>
                    <a:pt x="0" y="18"/>
                  </a:lnTo>
                  <a:lnTo>
                    <a:pt x="180" y="0"/>
                  </a:lnTo>
                  <a:lnTo>
                    <a:pt x="114" y="0"/>
                  </a:lnTo>
                  <a:lnTo>
                    <a:pt x="60" y="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99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7" name=""/>
            <p:cNvSpPr/>
            <p:nvPr/>
          </p:nvSpPr>
          <p:spPr>
            <a:xfrm flipH="1">
              <a:off x="4650840" y="4657680"/>
              <a:ext cx="150480" cy="1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8" name=""/>
            <p:cNvSpPr/>
            <p:nvPr/>
          </p:nvSpPr>
          <p:spPr>
            <a:xfrm flipH="1">
              <a:off x="4527720" y="4657680"/>
              <a:ext cx="123120" cy="93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9" name=""/>
            <p:cNvSpPr/>
            <p:nvPr/>
          </p:nvSpPr>
          <p:spPr>
            <a:xfrm flipH="1">
              <a:off x="4390560" y="4667040"/>
              <a:ext cx="136440" cy="190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0" name=""/>
            <p:cNvSpPr/>
            <p:nvPr/>
          </p:nvSpPr>
          <p:spPr>
            <a:xfrm>
              <a:off x="4527720" y="4657680"/>
              <a:ext cx="123120" cy="9360"/>
            </a:xfrm>
            <a:custGeom>
              <a:avLst/>
              <a:gdLst/>
              <a:ahLst/>
              <a:rect l="l" t="t" r="r" b="b"/>
              <a:pathLst>
                <a:path w="54" h="6">
                  <a:moveTo>
                    <a:pt x="0" y="6"/>
                  </a:moveTo>
                  <a:lnTo>
                    <a:pt x="54" y="0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ff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1" name=""/>
            <p:cNvSpPr/>
            <p:nvPr/>
          </p:nvSpPr>
          <p:spPr>
            <a:xfrm flipV="1">
              <a:off x="4527720" y="4657680"/>
              <a:ext cx="123120" cy="93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2" name=""/>
            <p:cNvSpPr/>
            <p:nvPr/>
          </p:nvSpPr>
          <p:spPr>
            <a:xfrm flipH="1">
              <a:off x="4555080" y="4657680"/>
              <a:ext cx="95760" cy="93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3" name=""/>
            <p:cNvSpPr/>
            <p:nvPr/>
          </p:nvSpPr>
          <p:spPr>
            <a:xfrm flipH="1">
              <a:off x="4527720" y="4667040"/>
              <a:ext cx="27360" cy="18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4" name=""/>
            <p:cNvSpPr/>
            <p:nvPr/>
          </p:nvSpPr>
          <p:spPr>
            <a:xfrm>
              <a:off x="4650840" y="4657680"/>
              <a:ext cx="191880" cy="1440"/>
            </a:xfrm>
            <a:custGeom>
              <a:avLst/>
              <a:gdLst/>
              <a:ahLst/>
              <a:rect l="l" t="t" r="r" b="b"/>
              <a:pathLst>
                <a:path w="84" h="0">
                  <a:moveTo>
                    <a:pt x="66" y="0"/>
                  </a:moveTo>
                  <a:lnTo>
                    <a:pt x="66" y="0"/>
                  </a:lnTo>
                  <a:lnTo>
                    <a:pt x="0" y="0"/>
                  </a:lnTo>
                  <a:lnTo>
                    <a:pt x="84" y="0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99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5" name=""/>
            <p:cNvSpPr/>
            <p:nvPr/>
          </p:nvSpPr>
          <p:spPr>
            <a:xfrm flipH="1">
              <a:off x="4650840" y="4657680"/>
              <a:ext cx="150480" cy="1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6" name=""/>
            <p:cNvSpPr/>
            <p:nvPr/>
          </p:nvSpPr>
          <p:spPr>
            <a:xfrm>
              <a:off x="4650840" y="4657680"/>
              <a:ext cx="191880" cy="1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7" name=""/>
            <p:cNvSpPr/>
            <p:nvPr/>
          </p:nvSpPr>
          <p:spPr>
            <a:xfrm flipH="1">
              <a:off x="4801320" y="4657680"/>
              <a:ext cx="41400" cy="1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8" name=""/>
            <p:cNvSpPr/>
            <p:nvPr/>
          </p:nvSpPr>
          <p:spPr>
            <a:xfrm>
              <a:off x="4555080" y="4657680"/>
              <a:ext cx="411120" cy="9360"/>
            </a:xfrm>
            <a:custGeom>
              <a:avLst/>
              <a:gdLst/>
              <a:ahLst/>
              <a:rect l="l" t="t" r="r" b="b"/>
              <a:pathLst>
                <a:path w="180" h="6">
                  <a:moveTo>
                    <a:pt x="126" y="0"/>
                  </a:moveTo>
                  <a:lnTo>
                    <a:pt x="42" y="0"/>
                  </a:lnTo>
                  <a:lnTo>
                    <a:pt x="0" y="6"/>
                  </a:lnTo>
                  <a:lnTo>
                    <a:pt x="180" y="0"/>
                  </a:lnTo>
                  <a:lnTo>
                    <a:pt x="180" y="0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ff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9" name=""/>
            <p:cNvSpPr/>
            <p:nvPr/>
          </p:nvSpPr>
          <p:spPr>
            <a:xfrm flipH="1">
              <a:off x="4650480" y="4657680"/>
              <a:ext cx="191880" cy="1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0" name=""/>
            <p:cNvSpPr/>
            <p:nvPr/>
          </p:nvSpPr>
          <p:spPr>
            <a:xfrm flipH="1">
              <a:off x="4555080" y="4657680"/>
              <a:ext cx="95760" cy="93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1" name=""/>
            <p:cNvSpPr/>
            <p:nvPr/>
          </p:nvSpPr>
          <p:spPr>
            <a:xfrm flipH="1">
              <a:off x="4843080" y="4657680"/>
              <a:ext cx="123120" cy="14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2" name=""/>
            <p:cNvSpPr/>
            <p:nvPr/>
          </p:nvSpPr>
          <p:spPr>
            <a:xfrm>
              <a:off x="4555080" y="4657680"/>
              <a:ext cx="411120" cy="9360"/>
            </a:xfrm>
            <a:custGeom>
              <a:avLst/>
              <a:gdLst/>
              <a:ahLst/>
              <a:rect l="l" t="t" r="r" b="b"/>
              <a:pathLst>
                <a:path w="180" h="6">
                  <a:moveTo>
                    <a:pt x="0" y="6"/>
                  </a:moveTo>
                  <a:lnTo>
                    <a:pt x="180" y="0"/>
                  </a:lnTo>
                  <a:lnTo>
                    <a:pt x="72" y="6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ff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3" name=""/>
            <p:cNvSpPr/>
            <p:nvPr/>
          </p:nvSpPr>
          <p:spPr>
            <a:xfrm>
              <a:off x="4555080" y="4657680"/>
              <a:ext cx="411120" cy="9360"/>
            </a:xfrm>
            <a:custGeom>
              <a:avLst/>
              <a:gdLst/>
              <a:ahLst/>
              <a:rect l="l" t="t" r="r" b="b"/>
              <a:pathLst>
                <a:path w="30" h="1">
                  <a:moveTo>
                    <a:pt x="0" y="1"/>
                  </a:moveTo>
                  <a:lnTo>
                    <a:pt x="12" y="1"/>
                  </a:lnTo>
                  <a:lnTo>
                    <a:pt x="30" y="0"/>
                  </a:lnTo>
                </a:path>
              </a:pathLst>
            </a:custGeom>
            <a:noFill/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4" name=""/>
            <p:cNvSpPr/>
            <p:nvPr/>
          </p:nvSpPr>
          <p:spPr>
            <a:xfrm>
              <a:off x="4815720" y="4705200"/>
              <a:ext cx="314640" cy="257040"/>
            </a:xfrm>
            <a:custGeom>
              <a:avLst/>
              <a:gdLst/>
              <a:ahLst/>
              <a:rect l="l" t="t" r="r" b="b"/>
              <a:pathLst>
                <a:path w="138" h="162">
                  <a:moveTo>
                    <a:pt x="138" y="162"/>
                  </a:moveTo>
                  <a:lnTo>
                    <a:pt x="138" y="162"/>
                  </a:lnTo>
                  <a:lnTo>
                    <a:pt x="78" y="0"/>
                  </a:lnTo>
                  <a:lnTo>
                    <a:pt x="0" y="24"/>
                  </a:lnTo>
                  <a:lnTo>
                    <a:pt x="138" y="162"/>
                  </a:lnTo>
                  <a:close/>
                </a:path>
              </a:pathLst>
            </a:custGeom>
            <a:solidFill>
              <a:srgbClr val="99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5" name=""/>
            <p:cNvSpPr/>
            <p:nvPr/>
          </p:nvSpPr>
          <p:spPr>
            <a:xfrm flipH="1" flipV="1">
              <a:off x="4993560" y="4705200"/>
              <a:ext cx="136440" cy="2570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6" name=""/>
            <p:cNvSpPr/>
            <p:nvPr/>
          </p:nvSpPr>
          <p:spPr>
            <a:xfrm flipH="1">
              <a:off x="4815720" y="4705200"/>
              <a:ext cx="177840" cy="381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7" name=""/>
            <p:cNvSpPr/>
            <p:nvPr/>
          </p:nvSpPr>
          <p:spPr>
            <a:xfrm>
              <a:off x="4719960" y="4657680"/>
              <a:ext cx="273600" cy="85680"/>
            </a:xfrm>
            <a:custGeom>
              <a:avLst/>
              <a:gdLst/>
              <a:ahLst/>
              <a:rect l="l" t="t" r="r" b="b"/>
              <a:pathLst>
                <a:path w="120" h="54">
                  <a:moveTo>
                    <a:pt x="42" y="54"/>
                  </a:moveTo>
                  <a:lnTo>
                    <a:pt x="120" y="30"/>
                  </a:lnTo>
                  <a:lnTo>
                    <a:pt x="108" y="0"/>
                  </a:lnTo>
                  <a:lnTo>
                    <a:pt x="0" y="6"/>
                  </a:lnTo>
                  <a:lnTo>
                    <a:pt x="0" y="6"/>
                  </a:lnTo>
                  <a:lnTo>
                    <a:pt x="42" y="54"/>
                  </a:lnTo>
                  <a:close/>
                </a:path>
              </a:pathLst>
            </a:custGeom>
            <a:solidFill>
              <a:srgbClr val="ff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8" name=""/>
            <p:cNvSpPr/>
            <p:nvPr/>
          </p:nvSpPr>
          <p:spPr>
            <a:xfrm flipV="1">
              <a:off x="4815720" y="4705200"/>
              <a:ext cx="177840" cy="381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9" name=""/>
            <p:cNvSpPr/>
            <p:nvPr/>
          </p:nvSpPr>
          <p:spPr>
            <a:xfrm flipH="1" flipV="1">
              <a:off x="4966200" y="4657680"/>
              <a:ext cx="27360" cy="475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0" name=""/>
            <p:cNvSpPr/>
            <p:nvPr/>
          </p:nvSpPr>
          <p:spPr>
            <a:xfrm flipH="1">
              <a:off x="4719960" y="4657680"/>
              <a:ext cx="246240" cy="93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1" name=""/>
            <p:cNvSpPr/>
            <p:nvPr/>
          </p:nvSpPr>
          <p:spPr>
            <a:xfrm>
              <a:off x="4760640" y="4743360"/>
              <a:ext cx="369360" cy="237960"/>
            </a:xfrm>
            <a:custGeom>
              <a:avLst/>
              <a:gdLst/>
              <a:ahLst/>
              <a:rect l="l" t="t" r="r" b="b"/>
              <a:pathLst>
                <a:path w="162" h="150">
                  <a:moveTo>
                    <a:pt x="162" y="138"/>
                  </a:moveTo>
                  <a:lnTo>
                    <a:pt x="162" y="138"/>
                  </a:lnTo>
                  <a:lnTo>
                    <a:pt x="54" y="150"/>
                  </a:lnTo>
                  <a:lnTo>
                    <a:pt x="0" y="6"/>
                  </a:lnTo>
                  <a:lnTo>
                    <a:pt x="24" y="0"/>
                  </a:lnTo>
                  <a:lnTo>
                    <a:pt x="162" y="138"/>
                  </a:lnTo>
                  <a:close/>
                </a:path>
              </a:pathLst>
            </a:custGeom>
            <a:solidFill>
              <a:srgbClr val="99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2" name=""/>
            <p:cNvSpPr/>
            <p:nvPr/>
          </p:nvSpPr>
          <p:spPr>
            <a:xfrm flipH="1">
              <a:off x="4884120" y="4962240"/>
              <a:ext cx="246240" cy="190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3" name=""/>
            <p:cNvSpPr/>
            <p:nvPr/>
          </p:nvSpPr>
          <p:spPr>
            <a:xfrm flipH="1" flipV="1">
              <a:off x="4760640" y="4752360"/>
              <a:ext cx="123120" cy="228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4" name=""/>
            <p:cNvSpPr/>
            <p:nvPr/>
          </p:nvSpPr>
          <p:spPr>
            <a:xfrm flipV="1">
              <a:off x="4760640" y="4743360"/>
              <a:ext cx="54720" cy="93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5" name=""/>
            <p:cNvSpPr/>
            <p:nvPr/>
          </p:nvSpPr>
          <p:spPr>
            <a:xfrm>
              <a:off x="4719960" y="4667040"/>
              <a:ext cx="95760" cy="85680"/>
            </a:xfrm>
            <a:custGeom>
              <a:avLst/>
              <a:gdLst/>
              <a:ahLst/>
              <a:rect l="l" t="t" r="r" b="b"/>
              <a:pathLst>
                <a:path w="42" h="54">
                  <a:moveTo>
                    <a:pt x="42" y="48"/>
                  </a:moveTo>
                  <a:lnTo>
                    <a:pt x="18" y="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2" y="48"/>
                  </a:lnTo>
                  <a:close/>
                </a:path>
              </a:pathLst>
            </a:custGeom>
            <a:solidFill>
              <a:srgbClr val="ff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6" name=""/>
            <p:cNvSpPr/>
            <p:nvPr/>
          </p:nvSpPr>
          <p:spPr>
            <a:xfrm flipH="1">
              <a:off x="4760640" y="4743360"/>
              <a:ext cx="54720" cy="93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7" name=""/>
            <p:cNvSpPr/>
            <p:nvPr/>
          </p:nvSpPr>
          <p:spPr>
            <a:xfrm flipH="1" flipV="1">
              <a:off x="4719600" y="4667040"/>
              <a:ext cx="40680" cy="856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8" name=""/>
            <p:cNvSpPr/>
            <p:nvPr/>
          </p:nvSpPr>
          <p:spPr>
            <a:xfrm>
              <a:off x="4884120" y="4895640"/>
              <a:ext cx="424440" cy="85680"/>
            </a:xfrm>
            <a:custGeom>
              <a:avLst/>
              <a:gdLst/>
              <a:ahLst/>
              <a:rect l="l" t="t" r="r" b="b"/>
              <a:pathLst>
                <a:path w="186" h="54">
                  <a:moveTo>
                    <a:pt x="0" y="54"/>
                  </a:moveTo>
                  <a:lnTo>
                    <a:pt x="72" y="6"/>
                  </a:lnTo>
                  <a:lnTo>
                    <a:pt x="186" y="0"/>
                  </a:lnTo>
                  <a:lnTo>
                    <a:pt x="108" y="42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993366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9" name=""/>
            <p:cNvSpPr/>
            <p:nvPr/>
          </p:nvSpPr>
          <p:spPr>
            <a:xfrm flipV="1">
              <a:off x="7212960" y="2522520"/>
              <a:ext cx="218880" cy="32875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0" name=""/>
            <p:cNvSpPr/>
            <p:nvPr/>
          </p:nvSpPr>
          <p:spPr>
            <a:xfrm>
              <a:off x="7212960" y="5810040"/>
              <a:ext cx="9576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1" name=""/>
            <p:cNvSpPr/>
            <p:nvPr/>
          </p:nvSpPr>
          <p:spPr>
            <a:xfrm>
              <a:off x="7254000" y="5190840"/>
              <a:ext cx="9612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2" name=""/>
            <p:cNvSpPr/>
            <p:nvPr/>
          </p:nvSpPr>
          <p:spPr>
            <a:xfrm>
              <a:off x="7295400" y="4552920"/>
              <a:ext cx="95760" cy="1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3" name=""/>
            <p:cNvSpPr/>
            <p:nvPr/>
          </p:nvSpPr>
          <p:spPr>
            <a:xfrm>
              <a:off x="7336440" y="3894120"/>
              <a:ext cx="95760" cy="1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4" name=""/>
            <p:cNvSpPr/>
            <p:nvPr/>
          </p:nvSpPr>
          <p:spPr>
            <a:xfrm>
              <a:off x="7377120" y="3217680"/>
              <a:ext cx="9612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5" name=""/>
            <p:cNvSpPr/>
            <p:nvPr/>
          </p:nvSpPr>
          <p:spPr>
            <a:xfrm>
              <a:off x="7432200" y="2522520"/>
              <a:ext cx="95760" cy="1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6" name=""/>
            <p:cNvSpPr/>
            <p:nvPr/>
          </p:nvSpPr>
          <p:spPr>
            <a:xfrm>
              <a:off x="7341480" y="5734080"/>
              <a:ext cx="4626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-50.0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7" name=""/>
            <p:cNvSpPr/>
            <p:nvPr/>
          </p:nvSpPr>
          <p:spPr>
            <a:xfrm>
              <a:off x="7398000" y="5114880"/>
              <a:ext cx="2826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0.0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8" name=""/>
            <p:cNvSpPr/>
            <p:nvPr/>
          </p:nvSpPr>
          <p:spPr>
            <a:xfrm>
              <a:off x="7430040" y="4476600"/>
              <a:ext cx="3952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50.0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9" name=""/>
            <p:cNvSpPr/>
            <p:nvPr/>
          </p:nvSpPr>
          <p:spPr>
            <a:xfrm>
              <a:off x="7466040" y="3817800"/>
              <a:ext cx="5079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100.0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0" name=""/>
            <p:cNvSpPr/>
            <p:nvPr/>
          </p:nvSpPr>
          <p:spPr>
            <a:xfrm>
              <a:off x="7503480" y="3141360"/>
              <a:ext cx="5079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150.0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1" name=""/>
            <p:cNvSpPr/>
            <p:nvPr/>
          </p:nvSpPr>
          <p:spPr>
            <a:xfrm>
              <a:off x="7559640" y="2446200"/>
              <a:ext cx="5079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200.0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2" name=""/>
            <p:cNvSpPr/>
            <p:nvPr/>
          </p:nvSpPr>
          <p:spPr>
            <a:xfrm>
              <a:off x="7996680" y="4113000"/>
              <a:ext cx="6537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$/MWh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3" name=""/>
            <p:cNvSpPr/>
            <p:nvPr/>
          </p:nvSpPr>
          <p:spPr>
            <a:xfrm>
              <a:off x="1977120" y="4238640"/>
              <a:ext cx="3153240" cy="1333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4" name=""/>
            <p:cNvSpPr/>
            <p:nvPr/>
          </p:nvSpPr>
          <p:spPr>
            <a:xfrm flipH="1">
              <a:off x="1881360" y="4238640"/>
              <a:ext cx="95760" cy="1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5" name=""/>
            <p:cNvSpPr/>
            <p:nvPr/>
          </p:nvSpPr>
          <p:spPr>
            <a:xfrm flipH="1">
              <a:off x="1976760" y="4276440"/>
              <a:ext cx="9612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6" name=""/>
            <p:cNvSpPr/>
            <p:nvPr/>
          </p:nvSpPr>
          <p:spPr>
            <a:xfrm flipH="1">
              <a:off x="2086920" y="4324320"/>
              <a:ext cx="95760" cy="1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7" name=""/>
            <p:cNvSpPr/>
            <p:nvPr/>
          </p:nvSpPr>
          <p:spPr>
            <a:xfrm flipH="1">
              <a:off x="2196720" y="4371840"/>
              <a:ext cx="95760" cy="1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8" name=""/>
            <p:cNvSpPr/>
            <p:nvPr/>
          </p:nvSpPr>
          <p:spPr>
            <a:xfrm flipH="1">
              <a:off x="2292480" y="4410000"/>
              <a:ext cx="95760" cy="1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9" name=""/>
            <p:cNvSpPr/>
            <p:nvPr/>
          </p:nvSpPr>
          <p:spPr>
            <a:xfrm flipH="1">
              <a:off x="2402280" y="4457520"/>
              <a:ext cx="9576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0" name=""/>
            <p:cNvSpPr/>
            <p:nvPr/>
          </p:nvSpPr>
          <p:spPr>
            <a:xfrm flipH="1">
              <a:off x="2525400" y="4505040"/>
              <a:ext cx="9576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1" name=""/>
            <p:cNvSpPr/>
            <p:nvPr/>
          </p:nvSpPr>
          <p:spPr>
            <a:xfrm flipH="1">
              <a:off x="2634120" y="4552920"/>
              <a:ext cx="96120" cy="1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2" name=""/>
            <p:cNvSpPr/>
            <p:nvPr/>
          </p:nvSpPr>
          <p:spPr>
            <a:xfrm flipH="1">
              <a:off x="2744280" y="4600440"/>
              <a:ext cx="95760" cy="1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3" name=""/>
            <p:cNvSpPr/>
            <p:nvPr/>
          </p:nvSpPr>
          <p:spPr>
            <a:xfrm flipH="1">
              <a:off x="2867760" y="4657680"/>
              <a:ext cx="95760" cy="1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4" name=""/>
            <p:cNvSpPr/>
            <p:nvPr/>
          </p:nvSpPr>
          <p:spPr>
            <a:xfrm flipH="1">
              <a:off x="2990520" y="4705200"/>
              <a:ext cx="96120" cy="1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5" name=""/>
            <p:cNvSpPr/>
            <p:nvPr/>
          </p:nvSpPr>
          <p:spPr>
            <a:xfrm flipH="1">
              <a:off x="3113640" y="4762440"/>
              <a:ext cx="96120" cy="1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6" name=""/>
            <p:cNvSpPr/>
            <p:nvPr/>
          </p:nvSpPr>
          <p:spPr>
            <a:xfrm flipH="1">
              <a:off x="3237840" y="4809960"/>
              <a:ext cx="9576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7" name=""/>
            <p:cNvSpPr/>
            <p:nvPr/>
          </p:nvSpPr>
          <p:spPr>
            <a:xfrm flipH="1">
              <a:off x="3374640" y="4867200"/>
              <a:ext cx="95760" cy="1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8" name=""/>
            <p:cNvSpPr/>
            <p:nvPr/>
          </p:nvSpPr>
          <p:spPr>
            <a:xfrm flipH="1">
              <a:off x="3511800" y="4924440"/>
              <a:ext cx="95760" cy="1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9" name=""/>
            <p:cNvSpPr/>
            <p:nvPr/>
          </p:nvSpPr>
          <p:spPr>
            <a:xfrm flipH="1">
              <a:off x="3634920" y="4981320"/>
              <a:ext cx="9576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0" name=""/>
            <p:cNvSpPr/>
            <p:nvPr/>
          </p:nvSpPr>
          <p:spPr>
            <a:xfrm flipH="1">
              <a:off x="3785760" y="5038560"/>
              <a:ext cx="9576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1" name=""/>
            <p:cNvSpPr/>
            <p:nvPr/>
          </p:nvSpPr>
          <p:spPr>
            <a:xfrm flipH="1">
              <a:off x="3922920" y="5105160"/>
              <a:ext cx="9576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2" name=""/>
            <p:cNvSpPr/>
            <p:nvPr/>
          </p:nvSpPr>
          <p:spPr>
            <a:xfrm flipH="1">
              <a:off x="4073400" y="5162400"/>
              <a:ext cx="97560" cy="1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3" name=""/>
            <p:cNvSpPr/>
            <p:nvPr/>
          </p:nvSpPr>
          <p:spPr>
            <a:xfrm flipH="1">
              <a:off x="4226400" y="5229000"/>
              <a:ext cx="9576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4" name=""/>
            <p:cNvSpPr/>
            <p:nvPr/>
          </p:nvSpPr>
          <p:spPr>
            <a:xfrm flipH="1">
              <a:off x="4376880" y="5295600"/>
              <a:ext cx="9576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5" name=""/>
            <p:cNvSpPr/>
            <p:nvPr/>
          </p:nvSpPr>
          <p:spPr>
            <a:xfrm flipH="1">
              <a:off x="4541760" y="5362560"/>
              <a:ext cx="95760" cy="1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6" name=""/>
            <p:cNvSpPr/>
            <p:nvPr/>
          </p:nvSpPr>
          <p:spPr>
            <a:xfrm flipH="1">
              <a:off x="4692240" y="5429160"/>
              <a:ext cx="95760" cy="1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7" name=""/>
            <p:cNvSpPr/>
            <p:nvPr/>
          </p:nvSpPr>
          <p:spPr>
            <a:xfrm flipH="1">
              <a:off x="4856400" y="5505480"/>
              <a:ext cx="95760" cy="1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8" name=""/>
            <p:cNvSpPr/>
            <p:nvPr/>
          </p:nvSpPr>
          <p:spPr>
            <a:xfrm flipH="1">
              <a:off x="5034600" y="5572080"/>
              <a:ext cx="95760" cy="1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9" name=""/>
            <p:cNvSpPr/>
            <p:nvPr/>
          </p:nvSpPr>
          <p:spPr>
            <a:xfrm flipH="1">
              <a:off x="5130360" y="5190840"/>
              <a:ext cx="2123280" cy="3812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0" name=""/>
            <p:cNvSpPr/>
            <p:nvPr/>
          </p:nvSpPr>
          <p:spPr>
            <a:xfrm>
              <a:off x="5130360" y="5572080"/>
              <a:ext cx="2520" cy="666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1" name=""/>
            <p:cNvSpPr/>
            <p:nvPr/>
          </p:nvSpPr>
          <p:spPr>
            <a:xfrm>
              <a:off x="5377320" y="5524200"/>
              <a:ext cx="1800" cy="669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2" name=""/>
            <p:cNvSpPr/>
            <p:nvPr/>
          </p:nvSpPr>
          <p:spPr>
            <a:xfrm>
              <a:off x="5623920" y="5486400"/>
              <a:ext cx="1800" cy="666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3" name=""/>
            <p:cNvSpPr/>
            <p:nvPr/>
          </p:nvSpPr>
          <p:spPr>
            <a:xfrm>
              <a:off x="5870520" y="5438520"/>
              <a:ext cx="1800" cy="669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4" name=""/>
            <p:cNvSpPr/>
            <p:nvPr/>
          </p:nvSpPr>
          <p:spPr>
            <a:xfrm>
              <a:off x="6116760" y="5391000"/>
              <a:ext cx="2520" cy="666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5" name=""/>
            <p:cNvSpPr/>
            <p:nvPr/>
          </p:nvSpPr>
          <p:spPr>
            <a:xfrm>
              <a:off x="6350040" y="5352840"/>
              <a:ext cx="1800" cy="666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6" name=""/>
            <p:cNvSpPr/>
            <p:nvPr/>
          </p:nvSpPr>
          <p:spPr>
            <a:xfrm>
              <a:off x="6582960" y="5314680"/>
              <a:ext cx="1800" cy="669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7" name=""/>
            <p:cNvSpPr/>
            <p:nvPr/>
          </p:nvSpPr>
          <p:spPr>
            <a:xfrm>
              <a:off x="6801840" y="5267160"/>
              <a:ext cx="2520" cy="666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8" name=""/>
            <p:cNvSpPr/>
            <p:nvPr/>
          </p:nvSpPr>
          <p:spPr>
            <a:xfrm>
              <a:off x="7035120" y="5229000"/>
              <a:ext cx="1800" cy="666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9" name=""/>
            <p:cNvSpPr/>
            <p:nvPr/>
          </p:nvSpPr>
          <p:spPr>
            <a:xfrm>
              <a:off x="7254000" y="5190840"/>
              <a:ext cx="2520" cy="669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0" name=""/>
            <p:cNvSpPr/>
            <p:nvPr/>
          </p:nvSpPr>
          <p:spPr>
            <a:xfrm>
              <a:off x="1959120" y="5505480"/>
              <a:ext cx="4737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Time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1" name=""/>
            <p:cNvSpPr/>
            <p:nvPr/>
          </p:nvSpPr>
          <p:spPr>
            <a:xfrm>
              <a:off x="7157880" y="6419880"/>
              <a:ext cx="48492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Zone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D7F987E-9ACF-461F-B644-B138A2271365}" type="slidenum">
              <a:t>28</a:t>
            </a:fld>
          </a:p>
        </p:txBody>
      </p:sp>
    </p:spTree>
  </p:cSld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2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Transmission Property Rights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403" name="PlaceHolder 2"/>
          <p:cNvSpPr>
            <a:spLocks noGrp="1"/>
          </p:cNvSpPr>
          <p:nvPr>
            <p:ph/>
          </p:nvPr>
        </p:nvSpPr>
        <p:spPr>
          <a:xfrm>
            <a:off x="515520" y="1980720"/>
            <a:ext cx="8318520" cy="4356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Financial Transmission Rights - FTRs - (LMP)</a:t>
            </a:r>
            <a:endParaRPr b="0" i="1" lang="en-US" sz="2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Guarantees the holder the price difference between two points (</a:t>
            </a: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no physical certainty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Holder pays if the price difference is negative (</a:t>
            </a: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obligation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Defined for every combination of nodes (</a:t>
            </a: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complex, illiquid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Prices for delivery not known until after the fact (</a:t>
            </a: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low price certainty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Physical Transmission Rights - PTRs - (Real Flow)</a:t>
            </a:r>
            <a:endParaRPr b="0" i="1" lang="en-US" sz="2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Provides the right to inject a certain amount of power at point A and take it out at point B (</a:t>
            </a: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delivery certainty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Holders surrender the right if unused (</a:t>
            </a: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Defined for few, commercially significant flowgates (</a:t>
            </a: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simple, liquid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Prices continuously developed in forward market (</a:t>
            </a: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high price certainty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1CEB1B0-5EFD-4970-943A-E3EF0F1DE184}" type="slidenum">
              <a:t>29</a:t>
            </a:fld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Model Selection Criteria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91840" y="1934640"/>
            <a:ext cx="7397640" cy="439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6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Strike a balance that achieves: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Simplicity of the commercial model (to enhance trading).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Acceptably small amounts of real-time congestion.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Consistency between the commercial model ( the Forward Market) and the operations model (the Real-Time Market.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Controls implementation cost.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0DF5F72-BA3F-4463-8E62-6619B0E28BAC}" type="slidenum">
              <a:t>3</a:t>
            </a:fld>
          </a:p>
        </p:txBody>
      </p:sp>
    </p:spTree>
  </p:cSld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4" name="PlaceHolder 1"/>
          <p:cNvSpPr>
            <a:spLocks noGrp="1"/>
          </p:cNvSpPr>
          <p:nvPr>
            <p:ph type="title"/>
          </p:nvPr>
        </p:nvSpPr>
        <p:spPr>
          <a:xfrm>
            <a:off x="863640" y="444600"/>
            <a:ext cx="5503680" cy="63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Summary 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405" name="PlaceHolder 2"/>
          <p:cNvSpPr>
            <a:spLocks noGrp="1"/>
          </p:cNvSpPr>
          <p:nvPr>
            <p:ph/>
          </p:nvPr>
        </p:nvSpPr>
        <p:spPr>
          <a:xfrm>
            <a:off x="592200" y="1934640"/>
            <a:ext cx="7991280" cy="439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9000"/>
              </a:lnSpc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Real Flow achieves all the objectives of market-based congestion management while preserving the reliability of the grid.</a:t>
            </a:r>
            <a:endParaRPr b="0" i="1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9000"/>
              </a:lnSpc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Real Flow allows market participants manage risk up to Real-Time</a:t>
            </a:r>
            <a:endParaRPr b="0" i="1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9000"/>
              </a:lnSpc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Forward Market produce realistic operational information for operator.</a:t>
            </a:r>
            <a:endParaRPr b="0" i="1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9000"/>
              </a:lnSpc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Ex-post pricing exposure limited to Real-Time Balance Market.</a:t>
            </a:r>
            <a:endParaRPr b="0" i="1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4B9BBBB-54DA-4A2A-A66F-838433730491}" type="slidenum">
              <a:t>30</a:t>
            </a:fld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Markets Under Real Flow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92200" y="1934640"/>
            <a:ext cx="8130960" cy="439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Forward Market -- Before-the-Fact Prices (ex-ante):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Transactions prior to Day-Ahead Scheduling.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Day-Ahead Scheduling to produce operating plan.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Adjustments to Schedules prior to real time 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Real-Time -- After-the-fact Prices (ex-post):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Balancing (Spot) Market operated by RTO.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Settlement: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After the fact trading of zonal imbalances.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A921F3E-C8DC-4B63-B0A9-7B4E64F3BCBC}" type="slidenum">
              <a:t>4</a:t>
            </a:fld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What is Real Flow?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50720" y="1934640"/>
            <a:ext cx="8460000" cy="439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 flow-based, physical rights model for congestion management.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Key model features: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Identified Commercially Significant Flowgates (CSF).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 Transmission Rights (PTRs) -- Defined units of physical capacity in the Commercially Significant Flowgates.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PTRs traded by Market Participants to adjust their needs.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Trades facilitated by an electronic exchange.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Ex-ante prices for scheduled energy and transmission.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Ex-post prices for imbalances from schedule.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952D5CE-957D-47D6-98BA-284E0D070AFD}" type="slidenum">
              <a:t>5</a:t>
            </a:fld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Using PTRs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592200" y="1934640"/>
            <a:ext cx="7991280" cy="439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RTO posts distribution factors.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Impact on Flowgates for Injection-Withdrawal Pairs.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participants use factor to acquire needed PTRs.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Market Participants submit balanced schedules.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Generation = Load + Losses.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Injections and withdrawals specified by Zone.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RTO accepts schedules which are:</a:t>
            </a:r>
            <a:endParaRPr b="0" i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Tests Flowgate rights for consistency with Schedule.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Ownership status transmitted by Exchange.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0A79076-E828-4671-9A05-17423440418C}" type="slidenum">
              <a:t>6</a:t>
            </a:fld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 Real Flow Example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38" name=""/>
          <p:cNvGrpSpPr/>
          <p:nvPr/>
        </p:nvGrpSpPr>
        <p:grpSpPr>
          <a:xfrm>
            <a:off x="4368960" y="1895400"/>
            <a:ext cx="4444920" cy="2291040"/>
            <a:chOff x="4368960" y="1895400"/>
            <a:chExt cx="4444920" cy="2291040"/>
          </a:xfrm>
        </p:grpSpPr>
        <p:sp>
          <p:nvSpPr>
            <p:cNvPr id="39" name=""/>
            <p:cNvSpPr/>
            <p:nvPr/>
          </p:nvSpPr>
          <p:spPr>
            <a:xfrm>
              <a:off x="4368960" y="2546280"/>
              <a:ext cx="406080" cy="406440"/>
            </a:xfrm>
            <a:prstGeom prst="ellipse">
              <a:avLst/>
            </a:prstGeom>
            <a:solidFill>
              <a:srgbClr val="0000ff"/>
            </a:solidFill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8400960" y="3720960"/>
              <a:ext cx="406440" cy="406440"/>
            </a:xfrm>
            <a:prstGeom prst="ellipse">
              <a:avLst/>
            </a:prstGeom>
            <a:solidFill>
              <a:srgbClr val="0000ff"/>
            </a:solidFill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8407440" y="2514600"/>
              <a:ext cx="406440" cy="406440"/>
            </a:xfrm>
            <a:prstGeom prst="ellipse">
              <a:avLst/>
            </a:prstGeom>
            <a:solidFill>
              <a:srgbClr val="0000ff"/>
            </a:solidFill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6762600" y="3321000"/>
              <a:ext cx="406440" cy="406440"/>
            </a:xfrm>
            <a:prstGeom prst="ellipse">
              <a:avLst/>
            </a:prstGeom>
            <a:solidFill>
              <a:srgbClr val="0000ff"/>
            </a:solidFill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4784760" y="2712960"/>
              <a:ext cx="3654360" cy="648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4753080" y="2814480"/>
              <a:ext cx="2019240" cy="62892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 flipV="1">
              <a:off x="7165800" y="2827440"/>
              <a:ext cx="1285920" cy="61272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8594640" y="2913120"/>
              <a:ext cx="0" cy="80316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7165800" y="3586320"/>
              <a:ext cx="1257480" cy="28548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5667480" y="2948040"/>
              <a:ext cx="0" cy="399960"/>
            </a:xfrm>
            <a:prstGeom prst="line">
              <a:avLst/>
            </a:prstGeom>
            <a:ln w="572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6734160" y="2548080"/>
              <a:ext cx="0" cy="371160"/>
            </a:xfrm>
            <a:prstGeom prst="line">
              <a:avLst/>
            </a:prstGeom>
            <a:ln w="572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6329520" y="2173320"/>
              <a:ext cx="8110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9900"/>
                  </a:solidFill>
                  <a:effectLst/>
                  <a:uFillTx/>
                  <a:latin typeface="Times New Roman"/>
                </a:rPr>
                <a:t>FG 1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 flipH="1">
              <a:off x="6514920" y="2138400"/>
              <a:ext cx="361800" cy="0"/>
            </a:xfrm>
            <a:prstGeom prst="line">
              <a:avLst/>
            </a:prstGeom>
            <a:ln w="9360">
              <a:solidFill>
                <a:srgbClr val="ff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6973920" y="1895400"/>
              <a:ext cx="1195200" cy="581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100 MW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Limit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 flipH="1">
              <a:off x="5386320" y="3808440"/>
              <a:ext cx="362160" cy="0"/>
            </a:xfrm>
            <a:prstGeom prst="line">
              <a:avLst/>
            </a:prstGeom>
            <a:ln w="9360">
              <a:solidFill>
                <a:srgbClr val="ff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5784840" y="3605040"/>
              <a:ext cx="1195560" cy="581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100 MW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Limit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5248440" y="3403440"/>
              <a:ext cx="8110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9900"/>
                  </a:solidFill>
                  <a:effectLst/>
                  <a:uFillTx/>
                  <a:latin typeface="Times New Roman"/>
                </a:rPr>
                <a:t>FG 2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4397400" y="2541600"/>
              <a:ext cx="3459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9900"/>
                  </a:solidFill>
                  <a:effectLst/>
                  <a:uFillTx/>
                  <a:latin typeface="Times New Roman"/>
                </a:rPr>
                <a:t>A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6797520" y="3333600"/>
              <a:ext cx="3459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9900"/>
                  </a:solidFill>
                  <a:effectLst/>
                  <a:uFillTx/>
                  <a:latin typeface="Times New Roman"/>
                </a:rPr>
                <a:t>D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8434080" y="2522520"/>
              <a:ext cx="3333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9900"/>
                  </a:solidFill>
                  <a:effectLst/>
                  <a:uFillTx/>
                  <a:latin typeface="Times New Roman"/>
                </a:rPr>
                <a:t>B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8453520" y="3724200"/>
              <a:ext cx="3459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9900"/>
                  </a:solidFill>
                  <a:effectLst/>
                  <a:uFillTx/>
                  <a:latin typeface="Times New Roman"/>
                </a:rPr>
                <a:t>C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" name=""/>
          <p:cNvGrpSpPr/>
          <p:nvPr/>
        </p:nvGrpSpPr>
        <p:grpSpPr>
          <a:xfrm>
            <a:off x="325440" y="2921040"/>
            <a:ext cx="3794040" cy="2732040"/>
            <a:chOff x="325440" y="2921040"/>
            <a:chExt cx="3794040" cy="2732040"/>
          </a:xfrm>
        </p:grpSpPr>
        <p:sp>
          <p:nvSpPr>
            <p:cNvPr id="61" name=""/>
            <p:cNvSpPr/>
            <p:nvPr/>
          </p:nvSpPr>
          <p:spPr>
            <a:xfrm>
              <a:off x="325440" y="2921040"/>
              <a:ext cx="3794040" cy="2732040"/>
            </a:xfrm>
            <a:prstGeom prst="rect">
              <a:avLst/>
            </a:prstGeom>
            <a:solidFill>
              <a:srgbClr val="ff99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535320" y="3019680"/>
              <a:ext cx="3480480" cy="581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Transmission Distribution Factors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(From Power Flow Analysis)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528480" y="4152960"/>
              <a:ext cx="341964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1979640" y="3772080"/>
              <a:ext cx="0" cy="16254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2219760" y="3772080"/>
              <a:ext cx="57492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FG1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3246840" y="3772080"/>
              <a:ext cx="57492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FG2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2976480" y="3772080"/>
              <a:ext cx="0" cy="16254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3941640" y="3772080"/>
              <a:ext cx="4680" cy="16254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496800" y="3772080"/>
              <a:ext cx="14684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POI to POW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520560" y="3772080"/>
              <a:ext cx="4680" cy="16254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528480" y="3772080"/>
              <a:ext cx="34196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525240" y="5397480"/>
              <a:ext cx="34196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525240" y="4245120"/>
              <a:ext cx="330840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A - D             - 0.25         - 0.75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525240" y="4602240"/>
              <a:ext cx="330840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B - D               0.30         - 0.30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525240" y="4957920"/>
              <a:ext cx="330840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    C - D               0.10         - 0.10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6" name=""/>
          <p:cNvGrpSpPr/>
          <p:nvPr/>
        </p:nvGrpSpPr>
        <p:grpSpPr>
          <a:xfrm>
            <a:off x="4835520" y="4370400"/>
            <a:ext cx="3902040" cy="1860840"/>
            <a:chOff x="4835520" y="4370400"/>
            <a:chExt cx="3902040" cy="1860840"/>
          </a:xfrm>
        </p:grpSpPr>
        <p:sp>
          <p:nvSpPr>
            <p:cNvPr id="77" name=""/>
            <p:cNvSpPr/>
            <p:nvPr/>
          </p:nvSpPr>
          <p:spPr>
            <a:xfrm>
              <a:off x="4975200" y="4791240"/>
              <a:ext cx="360540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B-A = (B-D) + (D-A)  =  (B-D) - (A-D)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5070600" y="4370400"/>
              <a:ext cx="340020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sng">
                  <a:solidFill>
                    <a:srgbClr val="ff9900"/>
                  </a:solidFill>
                  <a:effectLst/>
                  <a:uFillTx/>
                  <a:latin typeface="Times New Roman"/>
                </a:rPr>
                <a:t>B to A Schedule Requirements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4849920" y="5326200"/>
              <a:ext cx="38242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9900"/>
                  </a:solidFill>
                  <a:effectLst/>
                  <a:uFillTx/>
                  <a:latin typeface="Times New Roman"/>
                </a:rPr>
                <a:t>FG 1:</a:t>
              </a:r>
              <a:r>
                <a:rPr b="1" i="1" lang="en-US" sz="1800" strike="noStrike" u="none">
                  <a:solidFill>
                    <a:srgbClr val="ff9900"/>
                  </a:solidFill>
                  <a:effectLst/>
                  <a:uFillTx/>
                  <a:latin typeface="Times New Roman"/>
                </a:rPr>
                <a:t>  </a:t>
              </a: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 </a:t>
              </a: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(B-A) =   (0.30) - (-.25)   =  </a:t>
              </a:r>
              <a:r>
                <a:rPr b="1" lang="en-US" sz="16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0.55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4835520" y="5832360"/>
              <a:ext cx="39020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9900"/>
                  </a:solidFill>
                  <a:effectLst/>
                  <a:uFillTx/>
                  <a:latin typeface="Times New Roman"/>
                </a:rPr>
                <a:t>FG 2:</a:t>
              </a:r>
              <a:r>
                <a:rPr b="1" i="1" lang="en-US" sz="1800" strike="noStrike" u="none">
                  <a:solidFill>
                    <a:srgbClr val="ff9900"/>
                  </a:solidFill>
                  <a:effectLst/>
                  <a:uFillTx/>
                  <a:latin typeface="Times New Roman"/>
                </a:rPr>
                <a:t>  </a:t>
              </a: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 </a:t>
              </a: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(B-A) =  (-0.30) - (-.75)   =  </a:t>
              </a:r>
              <a:r>
                <a:rPr b="1" lang="en-US" sz="16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0.45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11A1AB2-C64E-4C9F-B500-BDEF702EF9B1}" type="slidenum">
              <a:t>7</a:t>
            </a:fld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Defining PTRs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592200" y="1934640"/>
            <a:ext cx="7991280" cy="439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Select “commercially significant” flowgates (CSFs) to release into the market</a:t>
            </a:r>
            <a:r>
              <a:rPr b="0" i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i="1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Perform load flow and market simulation analysis to determine likely congestion patterns and value.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CSFs determined based on threshold level of significance.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Selection of Flowgates is re-visited at least annually, and revised as the grid evolves.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Adding or removing Flowgates does not alter the complexity of market participation.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507E231-43B2-48D4-B82B-00083D891881}" type="slidenum">
              <a:t>8</a:t>
            </a:fld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374760" y="203040"/>
            <a:ext cx="6632640" cy="141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How Many Commercially Significant Flowgates?</a:t>
            </a:r>
            <a:endParaRPr b="1" i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920880" y="1954080"/>
            <a:ext cx="7337160" cy="4294440"/>
          </a:xfrm>
          <a:prstGeom prst="rect">
            <a:avLst/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5" name=""/>
          <p:cNvGrpSpPr/>
          <p:nvPr/>
        </p:nvGrpSpPr>
        <p:grpSpPr>
          <a:xfrm>
            <a:off x="1271520" y="2446200"/>
            <a:ext cx="6705360" cy="3799080"/>
            <a:chOff x="1271520" y="2446200"/>
            <a:chExt cx="6705360" cy="3799080"/>
          </a:xfrm>
        </p:grpSpPr>
        <p:sp>
          <p:nvSpPr>
            <p:cNvPr id="86" name=""/>
            <p:cNvSpPr/>
            <p:nvPr/>
          </p:nvSpPr>
          <p:spPr>
            <a:xfrm>
              <a:off x="2465280" y="2446200"/>
              <a:ext cx="0" cy="316332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 flipH="1">
              <a:off x="2464920" y="5609520"/>
              <a:ext cx="5511960" cy="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2479680" y="2792880"/>
              <a:ext cx="4819680" cy="2792520"/>
            </a:xfrm>
            <a:custGeom>
              <a:avLst/>
              <a:gdLst/>
              <a:ahLst/>
              <a:rect l="l" t="t" r="r" b="b"/>
              <a:pathLst>
                <a:path w="3036" h="1868">
                  <a:moveTo>
                    <a:pt x="0" y="1868"/>
                  </a:moveTo>
                  <a:cubicBezTo>
                    <a:pt x="6" y="1775"/>
                    <a:pt x="13" y="1690"/>
                    <a:pt x="24" y="1598"/>
                  </a:cubicBezTo>
                  <a:cubicBezTo>
                    <a:pt x="35" y="1506"/>
                    <a:pt x="52" y="1389"/>
                    <a:pt x="66" y="1316"/>
                  </a:cubicBezTo>
                  <a:cubicBezTo>
                    <a:pt x="80" y="1243"/>
                    <a:pt x="87" y="1222"/>
                    <a:pt x="108" y="1160"/>
                  </a:cubicBezTo>
                  <a:cubicBezTo>
                    <a:pt x="129" y="1098"/>
                    <a:pt x="170" y="997"/>
                    <a:pt x="192" y="944"/>
                  </a:cubicBezTo>
                  <a:cubicBezTo>
                    <a:pt x="214" y="891"/>
                    <a:pt x="221" y="880"/>
                    <a:pt x="240" y="842"/>
                  </a:cubicBezTo>
                  <a:cubicBezTo>
                    <a:pt x="259" y="804"/>
                    <a:pt x="282" y="755"/>
                    <a:pt x="306" y="716"/>
                  </a:cubicBezTo>
                  <a:cubicBezTo>
                    <a:pt x="330" y="677"/>
                    <a:pt x="352" y="646"/>
                    <a:pt x="384" y="608"/>
                  </a:cubicBezTo>
                  <a:cubicBezTo>
                    <a:pt x="416" y="570"/>
                    <a:pt x="455" y="529"/>
                    <a:pt x="498" y="488"/>
                  </a:cubicBezTo>
                  <a:cubicBezTo>
                    <a:pt x="541" y="447"/>
                    <a:pt x="588" y="401"/>
                    <a:pt x="642" y="362"/>
                  </a:cubicBezTo>
                  <a:cubicBezTo>
                    <a:pt x="696" y="323"/>
                    <a:pt x="763" y="285"/>
                    <a:pt x="822" y="254"/>
                  </a:cubicBezTo>
                  <a:cubicBezTo>
                    <a:pt x="881" y="223"/>
                    <a:pt x="936" y="197"/>
                    <a:pt x="996" y="176"/>
                  </a:cubicBezTo>
                  <a:cubicBezTo>
                    <a:pt x="1056" y="155"/>
                    <a:pt x="1119" y="144"/>
                    <a:pt x="1182" y="128"/>
                  </a:cubicBezTo>
                  <a:cubicBezTo>
                    <a:pt x="1245" y="112"/>
                    <a:pt x="1311" y="92"/>
                    <a:pt x="1374" y="80"/>
                  </a:cubicBezTo>
                  <a:cubicBezTo>
                    <a:pt x="1437" y="68"/>
                    <a:pt x="1491" y="63"/>
                    <a:pt x="1560" y="56"/>
                  </a:cubicBezTo>
                  <a:cubicBezTo>
                    <a:pt x="1629" y="49"/>
                    <a:pt x="1716" y="43"/>
                    <a:pt x="1788" y="38"/>
                  </a:cubicBezTo>
                  <a:cubicBezTo>
                    <a:pt x="1860" y="33"/>
                    <a:pt x="1921" y="30"/>
                    <a:pt x="1992" y="26"/>
                  </a:cubicBezTo>
                  <a:cubicBezTo>
                    <a:pt x="2063" y="22"/>
                    <a:pt x="2140" y="18"/>
                    <a:pt x="2214" y="14"/>
                  </a:cubicBezTo>
                  <a:cubicBezTo>
                    <a:pt x="2288" y="10"/>
                    <a:pt x="2299" y="4"/>
                    <a:pt x="2436" y="2"/>
                  </a:cubicBezTo>
                  <a:cubicBezTo>
                    <a:pt x="2573" y="0"/>
                    <a:pt x="2804" y="1"/>
                    <a:pt x="3036" y="2"/>
                  </a:cubicBezTo>
                </a:path>
              </a:pathLst>
            </a:custGeom>
            <a:noFill/>
            <a:ln w="57240">
              <a:solidFill>
                <a:srgbClr val="33cc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89" name=""/>
            <p:cNvGrpSpPr/>
            <p:nvPr/>
          </p:nvGrpSpPr>
          <p:grpSpPr>
            <a:xfrm>
              <a:off x="2322000" y="2781000"/>
              <a:ext cx="152280" cy="2832840"/>
              <a:chOff x="2322000" y="2781000"/>
              <a:chExt cx="152280" cy="2832840"/>
            </a:xfrm>
          </p:grpSpPr>
          <p:sp>
            <p:nvSpPr>
              <p:cNvPr id="90" name=""/>
              <p:cNvSpPr/>
              <p:nvPr/>
            </p:nvSpPr>
            <p:spPr>
              <a:xfrm flipH="1">
                <a:off x="2331360" y="5613840"/>
                <a:ext cx="14292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" name=""/>
              <p:cNvSpPr/>
              <p:nvPr/>
            </p:nvSpPr>
            <p:spPr>
              <a:xfrm flipH="1">
                <a:off x="2322000" y="5057640"/>
                <a:ext cx="14292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" name=""/>
              <p:cNvSpPr/>
              <p:nvPr/>
            </p:nvSpPr>
            <p:spPr>
              <a:xfrm flipH="1">
                <a:off x="2322000" y="4763160"/>
                <a:ext cx="14292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" name=""/>
              <p:cNvSpPr/>
              <p:nvPr/>
            </p:nvSpPr>
            <p:spPr>
              <a:xfrm flipH="1">
                <a:off x="2322000" y="4474440"/>
                <a:ext cx="14292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" name=""/>
              <p:cNvSpPr/>
              <p:nvPr/>
            </p:nvSpPr>
            <p:spPr>
              <a:xfrm flipH="1">
                <a:off x="2322000" y="4196520"/>
                <a:ext cx="14292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" name=""/>
              <p:cNvSpPr/>
              <p:nvPr/>
            </p:nvSpPr>
            <p:spPr>
              <a:xfrm flipH="1">
                <a:off x="2322000" y="3909600"/>
                <a:ext cx="14292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" name=""/>
              <p:cNvSpPr/>
              <p:nvPr/>
            </p:nvSpPr>
            <p:spPr>
              <a:xfrm flipH="1">
                <a:off x="2322000" y="3614760"/>
                <a:ext cx="14292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" name=""/>
              <p:cNvSpPr/>
              <p:nvPr/>
            </p:nvSpPr>
            <p:spPr>
              <a:xfrm flipH="1">
                <a:off x="2322000" y="3335400"/>
                <a:ext cx="14292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" name=""/>
              <p:cNvSpPr/>
              <p:nvPr/>
            </p:nvSpPr>
            <p:spPr>
              <a:xfrm flipH="1">
                <a:off x="2322000" y="3067560"/>
                <a:ext cx="14292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" name=""/>
              <p:cNvSpPr/>
              <p:nvPr/>
            </p:nvSpPr>
            <p:spPr>
              <a:xfrm flipH="1">
                <a:off x="2322000" y="2781000"/>
                <a:ext cx="14292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00" name=""/>
            <p:cNvSpPr/>
            <p:nvPr/>
          </p:nvSpPr>
          <p:spPr>
            <a:xfrm>
              <a:off x="1603440" y="2604240"/>
              <a:ext cx="8618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100%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1603440" y="3159000"/>
              <a:ext cx="8618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80%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1603440" y="3447720"/>
              <a:ext cx="8618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70%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1603440" y="3724200"/>
              <a:ext cx="8618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60%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1603440" y="4021920"/>
              <a:ext cx="8618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50%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1603440" y="4310280"/>
              <a:ext cx="8618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40%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1603440" y="4622760"/>
              <a:ext cx="8618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30%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1603440" y="4901040"/>
              <a:ext cx="8618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1603440" y="5214960"/>
              <a:ext cx="8618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1603440" y="2919960"/>
              <a:ext cx="8618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90%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10" name=""/>
            <p:cNvGrpSpPr/>
            <p:nvPr/>
          </p:nvGrpSpPr>
          <p:grpSpPr>
            <a:xfrm>
              <a:off x="2470320" y="5604840"/>
              <a:ext cx="4803120" cy="149040"/>
              <a:chOff x="2470320" y="5604840"/>
              <a:chExt cx="4803120" cy="149040"/>
            </a:xfrm>
          </p:grpSpPr>
          <p:sp>
            <p:nvSpPr>
              <p:cNvPr id="111" name=""/>
              <p:cNvSpPr/>
              <p:nvPr/>
            </p:nvSpPr>
            <p:spPr>
              <a:xfrm flipV="1">
                <a:off x="2470320" y="5604840"/>
                <a:ext cx="0" cy="149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" name=""/>
              <p:cNvSpPr/>
              <p:nvPr/>
            </p:nvSpPr>
            <p:spPr>
              <a:xfrm flipV="1">
                <a:off x="3038040" y="5604840"/>
                <a:ext cx="0" cy="149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" name=""/>
              <p:cNvSpPr/>
              <p:nvPr/>
            </p:nvSpPr>
            <p:spPr>
              <a:xfrm flipV="1">
                <a:off x="3585600" y="5604840"/>
                <a:ext cx="0" cy="149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" name=""/>
              <p:cNvSpPr/>
              <p:nvPr/>
            </p:nvSpPr>
            <p:spPr>
              <a:xfrm flipV="1">
                <a:off x="4122000" y="5604840"/>
                <a:ext cx="0" cy="149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" name=""/>
              <p:cNvSpPr/>
              <p:nvPr/>
            </p:nvSpPr>
            <p:spPr>
              <a:xfrm flipV="1">
                <a:off x="4640040" y="5604840"/>
                <a:ext cx="0" cy="149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" name=""/>
              <p:cNvSpPr/>
              <p:nvPr/>
            </p:nvSpPr>
            <p:spPr>
              <a:xfrm flipV="1">
                <a:off x="5173560" y="5604840"/>
                <a:ext cx="0" cy="149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" name=""/>
              <p:cNvSpPr/>
              <p:nvPr/>
            </p:nvSpPr>
            <p:spPr>
              <a:xfrm flipV="1">
                <a:off x="5721480" y="5604840"/>
                <a:ext cx="0" cy="149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" name=""/>
              <p:cNvSpPr/>
              <p:nvPr/>
            </p:nvSpPr>
            <p:spPr>
              <a:xfrm flipV="1">
                <a:off x="6241680" y="5604840"/>
                <a:ext cx="0" cy="149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" name=""/>
              <p:cNvSpPr/>
              <p:nvPr/>
            </p:nvSpPr>
            <p:spPr>
              <a:xfrm flipV="1">
                <a:off x="6739560" y="5604840"/>
                <a:ext cx="0" cy="149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" name=""/>
              <p:cNvSpPr/>
              <p:nvPr/>
            </p:nvSpPr>
            <p:spPr>
              <a:xfrm flipV="1">
                <a:off x="7273440" y="5604840"/>
                <a:ext cx="0" cy="14904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21" name=""/>
            <p:cNvSpPr/>
            <p:nvPr/>
          </p:nvSpPr>
          <p:spPr>
            <a:xfrm>
              <a:off x="2489040" y="3064680"/>
              <a:ext cx="1524240" cy="0"/>
            </a:xfrm>
            <a:prstGeom prst="line">
              <a:avLst/>
            </a:prstGeom>
            <a:ln cap="rnd" w="12600">
              <a:solidFill>
                <a:srgbClr val="ff0000"/>
              </a:solidFill>
              <a:custDash>
                <a:ds d="100000" sp="1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4013280" y="3074040"/>
              <a:ext cx="0" cy="2538720"/>
            </a:xfrm>
            <a:prstGeom prst="line">
              <a:avLst/>
            </a:prstGeom>
            <a:ln cap="rnd" w="12600">
              <a:solidFill>
                <a:srgbClr val="ff0000"/>
              </a:solidFill>
              <a:custDash>
                <a:ds d="100000" sp="1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2460600" y="2778120"/>
              <a:ext cx="4800600" cy="0"/>
            </a:xfrm>
            <a:prstGeom prst="line">
              <a:avLst/>
            </a:prstGeom>
            <a:ln cap="rnd" w="12600">
              <a:solidFill>
                <a:srgbClr val="ff0000"/>
              </a:solidFill>
              <a:custDash>
                <a:ds d="100000" sp="1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2470320" y="2921400"/>
              <a:ext cx="2162160" cy="0"/>
            </a:xfrm>
            <a:prstGeom prst="line">
              <a:avLst/>
            </a:prstGeom>
            <a:ln cap="rnd" w="12600">
              <a:solidFill>
                <a:srgbClr val="ff0000"/>
              </a:solidFill>
              <a:custDash>
                <a:ds d="100000" sp="1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4651200" y="2912400"/>
              <a:ext cx="0" cy="2700000"/>
            </a:xfrm>
            <a:prstGeom prst="line">
              <a:avLst/>
            </a:prstGeom>
            <a:ln cap="rnd" w="12600">
              <a:solidFill>
                <a:srgbClr val="ff0000"/>
              </a:solidFill>
              <a:custDash>
                <a:ds d="100000" sp="1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7280280" y="2778120"/>
              <a:ext cx="0" cy="2825280"/>
            </a:xfrm>
            <a:prstGeom prst="line">
              <a:avLst/>
            </a:prstGeom>
            <a:ln cap="rnd" w="12600">
              <a:solidFill>
                <a:srgbClr val="ff0000"/>
              </a:solidFill>
              <a:custDash>
                <a:ds d="100000" sp="1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1631880" y="5474880"/>
              <a:ext cx="86220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 flipH="1">
              <a:off x="2303640" y="5362920"/>
              <a:ext cx="1425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5205600" y="5877000"/>
              <a:ext cx="227592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Number of Flowgates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 rot="16200000">
              <a:off x="320400" y="3939840"/>
              <a:ext cx="22701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Congestion</a:t>
              </a:r>
              <a:r>
                <a:rPr b="1" i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</a:t>
              </a: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Captured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1" name=""/>
          <p:cNvSpPr/>
          <p:nvPr/>
        </p:nvSpPr>
        <p:spPr>
          <a:xfrm>
            <a:off x="3981600" y="5018040"/>
            <a:ext cx="4120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       m                               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1468440" y="2070000"/>
            <a:ext cx="624528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Congestion Capture By Given Number of Flowgates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A8AE02D-4E2C-493C-BCE3-1EA7349FF3D6}" type="slidenum">
              <a:t>9</a:t>
            </a:fld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2000-07-28T15:32:33Z</dcterms:created>
  <dc:creator>swalto2</dc:creator>
  <dc:description/>
  <dc:language>en-US</dc:language>
  <cp:lastModifiedBy>Steven L. Walton</cp:lastModifiedBy>
  <dcterms:modified xsi:type="dcterms:W3CDTF">2000-07-31T00:47:12Z</dcterms:modified>
  <cp:revision>10</cp:revision>
  <dc:subject/>
  <dc:title>Comparing Proposals</dc:title>
</cp:coreProperties>
</file>