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045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5A74F5-EF74-46F3-BAFE-7A2F79E29302}" type="datetime3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52280" y="762120"/>
            <a:ext cx="8686800" cy="75960"/>
          </a:xfrm>
          <a:prstGeom prst="rect">
            <a:avLst/>
          </a:prstGeom>
          <a:solidFill>
            <a:srgbClr val="300bb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E_C_WHI" descr=""/>
          <p:cNvPicPr/>
          <p:nvPr/>
        </p:nvPicPr>
        <p:blipFill>
          <a:blip r:embed="rId2"/>
          <a:stretch/>
        </p:blipFill>
        <p:spPr>
          <a:xfrm>
            <a:off x="8325000" y="6037200"/>
            <a:ext cx="666720" cy="66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933600" y="6553080"/>
            <a:ext cx="112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4419720" y="1371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1972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286000"/>
            <a:ext cx="1676520" cy="44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05320" y="990720"/>
            <a:ext cx="17524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1676520"/>
            <a:ext cx="16765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62920" y="4280040"/>
            <a:ext cx="17524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 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477120" y="1917720"/>
            <a:ext cx="198108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“A/A2”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600200" y="1206360"/>
            <a:ext cx="1527120" cy="62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5486400"/>
            <a:ext cx="16765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52680" y="4267080"/>
            <a:ext cx="2133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QSPE 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2755800"/>
            <a:ext cx="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14600" y="1828800"/>
            <a:ext cx="10666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5257440" y="2209680"/>
            <a:ext cx="121932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931200" y="1447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03200" y="185904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9086600">
            <a:off x="5126400" y="2727000"/>
            <a:ext cx="15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&amp;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582320" y="324648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83120" y="5334120"/>
            <a:ext cx="12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on 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257440" y="2057400"/>
            <a:ext cx="114300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9086600">
            <a:off x="5219280" y="2133360"/>
            <a:ext cx="1333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Stock of CSC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880" y="228600"/>
            <a:ext cx="807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--  Proposed Raven 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24720" y="205740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33720" y="6172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242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40384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714560" y="2727360"/>
            <a:ext cx="694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29000" y="2727360"/>
            <a:ext cx="685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“A” voting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67200">
            <a:off x="2220480" y="5622840"/>
            <a:ext cx="129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Promissory Note(s)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5280" y="990720"/>
            <a:ext cx="2057400" cy="3352680"/>
          </a:xfrm>
          <a:custGeom>
            <a:avLst/>
            <a:gdLst/>
            <a:ahLst/>
            <a:rect l="l" t="t" r="r" b="b"/>
            <a:pathLst>
              <a:path w="1392" h="2064">
                <a:moveTo>
                  <a:pt x="1392" y="0"/>
                </a:moveTo>
                <a:lnTo>
                  <a:pt x="0" y="0"/>
                </a:lnTo>
                <a:lnTo>
                  <a:pt x="0" y="2064"/>
                </a:ln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280" y="2698920"/>
            <a:ext cx="1219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81280" y="3124080"/>
            <a:ext cx="175284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QSPE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12200" y="2803680"/>
            <a:ext cx="48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1972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57800" y="34290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6705720" y="27428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55960" y="340848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57800" y="365760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086600" y="2743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688000" y="3637080"/>
            <a:ext cx="13827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(to be physically provided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CSC Energy Services)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242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0384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49760" y="3870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8160" y="3886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039200" y="3870360"/>
            <a:ext cx="48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1972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21548400">
            <a:off x="2449440" y="594324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05320" y="5410080"/>
            <a:ext cx="1752480" cy="914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QSPE 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40384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49760" y="5013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78160" y="5029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39200" y="5013360"/>
            <a:ext cx="48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1972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133360" y="55627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95280" y="4343400"/>
            <a:ext cx="2438640" cy="11430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133720" y="58672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9F1232B-199C-4B49-93BE-E082D62F43B1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1999-09-14T12:18:23Z</dcterms:created>
  <dc:creator>mjackson</dc:creator>
  <dc:description/>
  <dc:language>en-US</dc:language>
  <cp:lastModifiedBy>sdonalds</cp:lastModifiedBy>
  <cp:lastPrinted>1999-12-15T13:23:18Z</cp:lastPrinted>
  <dcterms:modified xsi:type="dcterms:W3CDTF">1999-12-15T13:26:14Z</dcterms:modified>
  <cp:revision>51</cp:revision>
  <dc:subject/>
  <dc:title>No Slide Title</dc:title>
</cp:coreProperties>
</file>