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24AE5B1-95B4-4631-902B-0ECC6EB55FC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8BF0BBB-E056-47A6-B277-271E37AF81F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77B493-99A9-4F6C-8F82-24DBEA4D305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17220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4117DE99-D097-48B6-9AF3-15C1C0B955C9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Enron Price Uncertainty Products (“PUPs”)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December 20, 1999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then expected revenues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creditor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 so that we may assume the senior creditor position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7617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7617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761760" y="4571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PUPs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returns differential of PUPS vs. merchant is in the range of 5% - 10% against pro-forma future commodity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7617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61760" y="5562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PUPs eliminate merchant price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 respective positions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price risk should be rated at Baa2/BBB+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principal source of security is our mortgage and our market based risk management activity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order for PUPs to be valuable to equity, the rating agencies must rate merchant generation projects at Enron’s rating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comments?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761760" y="4038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8900000">
            <a:off x="761760" y="4952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Agenda for Today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2666880" y="1371600"/>
            <a:ext cx="55627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 PUPs concept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Solicit feedback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 ideas for further product development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2514600" y="152352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2514600" y="228564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2514600" y="3123720"/>
            <a:ext cx="10008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what to do with collateral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Creditors can offer Enron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is to protect Enron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helping merchant generators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rating,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then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1760" y="43812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LLC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295280" y="3886200"/>
            <a:ext cx="3962520" cy="195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market based index and a strike price = Fuel 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391520" y="2362320"/>
            <a:ext cx="1752480" cy="105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fin.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44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Enron financial-buy contract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3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financial-sell contract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4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Repayment of any other monies owed to Enron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5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Replenishment of reserves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6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sweeps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761760" y="1434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from Enron under financial-buy count as revenues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to Enron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coverage will be at a minimum 1.0x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Monies owed to Enron will likely accrue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761760" y="364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761760" y="5206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1999-12-17T17:10:22Z</cp:lastPrinted>
  <dcterms:modified xsi:type="dcterms:W3CDTF">1999-12-17T17:10:25Z</dcterms:modified>
  <cp:revision>31</cp:revision>
  <dc:subject/>
  <dc:title>Overview</dc:title>
</cp:coreProperties>
</file>