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D42BC7-DEBD-4942-A8A1-6E30E428065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3D11BCF-25EA-42EA-9DC9-8A5BC2CC122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743200" y="4114800"/>
            <a:ext cx="838080" cy="60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4267080" y="1905120"/>
            <a:ext cx="91440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H="1">
            <a:off x="4800240" y="3124080"/>
            <a:ext cx="762120" cy="609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052720" y="2666880"/>
            <a:ext cx="152280" cy="2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52280" y="990720"/>
            <a:ext cx="640080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440800" y="533520"/>
            <a:ext cx="1888920" cy="33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6840" rIns="96840" tIns="47520" bIns="47520" anchor="t">
            <a:spAutoFit/>
          </a:bodyPr>
          <a:p>
            <a:pPr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September 27,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85800" y="2362320"/>
            <a:ext cx="1219320" cy="6094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(Oregon Corp.)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rot="19446000">
            <a:off x="3796920" y="4118400"/>
            <a:ext cx="1752840" cy="52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 Interest                                     (Debt for tax)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52280" y="8915400"/>
            <a:ext cx="17528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Revised by JBV:  9/26/2000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828800" y="3505320"/>
            <a:ext cx="1143000" cy="68580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Pronghorn I LLC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939600" y="0"/>
            <a:ext cx="4840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Porcupine I LLC Financing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(Phase I)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rot="2210400">
            <a:off x="2741760" y="4266720"/>
            <a:ext cx="858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rot="1954800">
            <a:off x="2515320" y="4343040"/>
            <a:ext cx="707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Derivatives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124080" y="4724280"/>
            <a:ext cx="1067040" cy="68580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Porcupine I LLC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9246800">
            <a:off x="4722120" y="4419360"/>
            <a:ext cx="10825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Duties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 LLC Agreement)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114800" y="3276720"/>
            <a:ext cx="1066680" cy="9144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LJM2-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Porcupine LLC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581280" y="1828800"/>
            <a:ext cx="990720" cy="76212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LJM2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LP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LP)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257800" y="2362320"/>
            <a:ext cx="1066680" cy="76176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LJM2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Co-Investment LP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LP)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268880" y="1828800"/>
            <a:ext cx="698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GP Interest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029200" y="1295280"/>
            <a:ext cx="990720" cy="685800"/>
          </a:xfrm>
          <a:prstGeom prst="ellipse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LJM2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LLC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097680" y="1066680"/>
            <a:ext cx="390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650120" y="2514600"/>
            <a:ext cx="698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GP Interest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638680" y="3733920"/>
            <a:ext cx="914400" cy="457200"/>
          </a:xfrm>
          <a:prstGeom prst="rect">
            <a:avLst/>
          </a:prstGeom>
          <a:solidFill>
            <a:srgbClr val="ffcc99"/>
          </a:solidFill>
          <a:ln w="936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BSCS XXIII, Inc.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Corp.)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970720" y="1523880"/>
            <a:ext cx="813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Investors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427920" y="3124080"/>
            <a:ext cx="813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Investors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045840" y="2133720"/>
            <a:ext cx="813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Investors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6320" y="4191120"/>
            <a:ext cx="1295280" cy="53316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Energy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Services,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57920" y="3352680"/>
            <a:ext cx="419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85800" y="7162920"/>
            <a:ext cx="1066680" cy="68580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Warrant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Business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H="1">
            <a:off x="1218960" y="6781680"/>
            <a:ext cx="68580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292040" y="8153280"/>
            <a:ext cx="182592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 warrant granting the holder the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right to purchase 120,589 shares of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TNPC, Inc. and valued @ $259,212,085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(120,589 shares X $2,149.55).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523880" y="2971800"/>
            <a:ext cx="83844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981800" y="3124080"/>
            <a:ext cx="419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1980720" y="5410080"/>
            <a:ext cx="1600200" cy="838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3809880" y="4190760"/>
            <a:ext cx="762120" cy="533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V="1">
            <a:off x="5562720" y="1218960"/>
            <a:ext cx="53316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267080" y="2590920"/>
            <a:ext cx="106704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H="1" flipV="1">
            <a:off x="3429000" y="1752480"/>
            <a:ext cx="38088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 flipV="1">
            <a:off x="3809880" y="3352680"/>
            <a:ext cx="53352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6095880" y="2362320"/>
            <a:ext cx="30492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V="1">
            <a:off x="4191120" y="4038480"/>
            <a:ext cx="1447560" cy="106704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104080" y="3429000"/>
            <a:ext cx="966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Member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514600" y="4114800"/>
            <a:ext cx="914400" cy="6858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597680" y="6945480"/>
            <a:ext cx="10310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“Warrant B Interest”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51200" y="5105520"/>
            <a:ext cx="65988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.01%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Vote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“Warrant 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Interest”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" name=""/>
          <p:cNvGrpSpPr/>
          <p:nvPr/>
        </p:nvGrpSpPr>
        <p:grpSpPr>
          <a:xfrm>
            <a:off x="153360" y="1219320"/>
            <a:ext cx="1040400" cy="893520"/>
            <a:chOff x="153360" y="1219320"/>
            <a:chExt cx="1040400" cy="893520"/>
          </a:xfrm>
        </p:grpSpPr>
        <p:sp>
          <p:nvSpPr>
            <p:cNvPr id="51" name=""/>
            <p:cNvSpPr/>
            <p:nvPr/>
          </p:nvSpPr>
          <p:spPr>
            <a:xfrm>
              <a:off x="239760" y="1501920"/>
              <a:ext cx="152280" cy="763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239760" y="1959120"/>
              <a:ext cx="152280" cy="7632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7200" bIns="7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239760" y="1730520"/>
              <a:ext cx="152280" cy="76320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1240" bIns="-212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468360" y="1433520"/>
              <a:ext cx="725400" cy="2156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Corporation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468360" y="1662120"/>
              <a:ext cx="702720" cy="2156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Partnership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458280" y="1897200"/>
              <a:ext cx="504000" cy="2156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Branch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153360" y="1219320"/>
              <a:ext cx="504000" cy="2156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Legend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" name=""/>
          <p:cNvSpPr/>
          <p:nvPr/>
        </p:nvSpPr>
        <p:spPr>
          <a:xfrm flipH="1">
            <a:off x="2895120" y="5410080"/>
            <a:ext cx="762120" cy="838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361600" y="6248520"/>
            <a:ext cx="7506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$30M Enron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Demand Note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rot="2262600">
            <a:off x="2136960" y="4571640"/>
            <a:ext cx="8092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$50M Pronghorn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Security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219320" y="4724280"/>
            <a:ext cx="457200" cy="1524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rot="19948200">
            <a:off x="2365200" y="5573880"/>
            <a:ext cx="6116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“Desert B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219320" y="7848720"/>
            <a:ext cx="15228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rot="4374000">
            <a:off x="640080" y="5759640"/>
            <a:ext cx="1981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“Desert A Interest”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 flipV="1">
            <a:off x="685800" y="4724280"/>
            <a:ext cx="380880" cy="2438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505320" y="5232240"/>
            <a:ext cx="3352680" cy="365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Transaction Steps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EES will contribute a special warrant (granting the holder the right to purchase 120,589 shares of TNPC, Inc.) to a newly formed trust, EES Warrant Trust, in exchange for .01% voting interest (the “Warrant A Interest”) and a 99.99% non-voting interest (the “Warrant B Interest”).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EES will contribute $1000 and the Warrant B Interest to a newly formed LLC, Desert I LLC, in exchange for a 100% managing member interest in Desert.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Enron will contribute a $50M note payable and $1000 to a newly formed LLC, Pronghorn LLC, in exchange for 100% managing member interest in Pronghorn.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Desert will amend its LLC agreement to create two interests in itself, a voting member interest (the “Desert A Interest”), and a non-voting interest (the “Desert B Interest”).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EES will receive the Desert A Interest in exchange for its 100% managing member interest in Desert.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 Desert will issue the Desert B Interest to Pronghorn in exchange for a $259 million note payable (“Pronghorn Note 1”).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7. Pronghorn will contribute the Desert B Interest, a $50M note payable (“Pronghorn Note 2”), and $1000 to Porcupine LLC in exchange for a $259M note payable (“Porcupine Note 1”), a $50M note payable (“Porcupine Note 2”) and a member interest in Porcupine.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8. LJM2 will make a $30M investment in Porcupine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9. Following an initial public offering by TNPC, Enron will payoff the $50M note payable to Pronghorn.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10. Pronghorn will use the $50M received from Enron to pay off Pronghorn Note 2.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11. Porcupine will make a cash distribution to LJM2-Porcupine LLC in the amount of $[39.5]M.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670040" y="3809880"/>
            <a:ext cx="311040" cy="2362320"/>
          </a:xfrm>
          <a:custGeom>
            <a:avLst/>
            <a:gdLst/>
            <a:ahLst/>
            <a:rect l="l" t="t" r="r" b="b"/>
            <a:pathLst>
              <a:path w="196" h="1488">
                <a:moveTo>
                  <a:pt x="196" y="1488"/>
                </a:moveTo>
                <a:cubicBezTo>
                  <a:pt x="166" y="1375"/>
                  <a:pt x="32" y="1058"/>
                  <a:pt x="16" y="810"/>
                </a:cubicBezTo>
                <a:cubicBezTo>
                  <a:pt x="0" y="562"/>
                  <a:pt x="83" y="169"/>
                  <a:pt x="100" y="0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rot="4561800">
            <a:off x="1373400" y="5418000"/>
            <a:ext cx="11260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$259 MM Pronghorn Note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362320" y="4191120"/>
            <a:ext cx="838080" cy="685800"/>
          </a:xfrm>
          <a:custGeom>
            <a:avLst/>
            <a:gdLst/>
            <a:ahLst/>
            <a:rect l="l" t="t" r="r" b="b"/>
            <a:pathLst>
              <a:path w="528" h="432">
                <a:moveTo>
                  <a:pt x="0" y="0"/>
                </a:moveTo>
                <a:cubicBezTo>
                  <a:pt x="30" y="52"/>
                  <a:pt x="92" y="240"/>
                  <a:pt x="180" y="312"/>
                </a:cubicBezTo>
                <a:cubicBezTo>
                  <a:pt x="268" y="384"/>
                  <a:pt x="456" y="407"/>
                  <a:pt x="528" y="432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057400" y="4114800"/>
            <a:ext cx="1066680" cy="990720"/>
          </a:xfrm>
          <a:custGeom>
            <a:avLst/>
            <a:gdLst/>
            <a:ahLst/>
            <a:rect l="l" t="t" r="r" b="b"/>
            <a:pathLst>
              <a:path w="672" h="624">
                <a:moveTo>
                  <a:pt x="672" y="624"/>
                </a:moveTo>
                <a:cubicBezTo>
                  <a:pt x="593" y="605"/>
                  <a:pt x="310" y="614"/>
                  <a:pt x="198" y="510"/>
                </a:cubicBezTo>
                <a:cubicBezTo>
                  <a:pt x="86" y="406"/>
                  <a:pt x="41" y="106"/>
                  <a:pt x="0" y="0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rot="2262600">
            <a:off x="1801800" y="4947840"/>
            <a:ext cx="1162800" cy="52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$259M Porcupine Term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Security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$50M Porcupine Revolving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Security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447920" y="2971800"/>
            <a:ext cx="60948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rot="2557200">
            <a:off x="1371960" y="3198240"/>
            <a:ext cx="704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$50M Note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609480" y="2971440"/>
            <a:ext cx="457200" cy="1219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295280" y="6172200"/>
            <a:ext cx="1067040" cy="68580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Desert I LLC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2000-08-30T13:29:40Z</dcterms:created>
  <dc:creator>bvascon</dc:creator>
  <dc:description/>
  <dc:language>en-US</dc:language>
  <cp:lastModifiedBy>bvascon</cp:lastModifiedBy>
  <cp:lastPrinted>2000-09-21T12:22:08Z</cp:lastPrinted>
  <dcterms:modified xsi:type="dcterms:W3CDTF">2000-09-26T19:46:26Z</dcterms:modified>
  <cp:revision>63</cp:revision>
  <dc:subject/>
  <dc:title>No Slide Title</dc:title>
</cp:coreProperties>
</file>