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0C5D50-69A0-414F-935F-CB3145346AC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624D480-BD55-470B-90B5-EE6DF0EC8FC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743200" y="4114800"/>
            <a:ext cx="83808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4267080" y="1905120"/>
            <a:ext cx="91440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4800240" y="3124080"/>
            <a:ext cx="76212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052720" y="2666880"/>
            <a:ext cx="152280" cy="2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2280" y="990720"/>
            <a:ext cx="64008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440440" y="533520"/>
            <a:ext cx="1562400" cy="33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5,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447920" y="1219320"/>
            <a:ext cx="1218960" cy="6094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(Oregon Corp.)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rot="19446000">
            <a:off x="3796920" y="4118400"/>
            <a:ext cx="1752840" cy="52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 Interest                                     (Debt for tax)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2280" y="8915400"/>
            <a:ext cx="1752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 by JBV:  11/27/2000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828800" y="3505320"/>
            <a:ext cx="114300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Pronghorn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91720" y="0"/>
            <a:ext cx="4939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Porcupine I LLC Financing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(Phase II)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rot="2210400">
            <a:off x="2741760" y="4266720"/>
            <a:ext cx="858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954800">
            <a:off x="2515320" y="4343040"/>
            <a:ext cx="707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124080" y="4724280"/>
            <a:ext cx="106704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Porcupine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9246800">
            <a:off x="4722120" y="4419360"/>
            <a:ext cx="10825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Duties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 LLC Agreement)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114800" y="3276720"/>
            <a:ext cx="1066680" cy="9144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Porcupine LLC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581280" y="1828800"/>
            <a:ext cx="990720" cy="7621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57800" y="2362320"/>
            <a:ext cx="1066680" cy="76176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Co-Investment LP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LP)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268880" y="182880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029200" y="1295280"/>
            <a:ext cx="990720" cy="68580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LJM2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LLC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97680" y="1066680"/>
            <a:ext cx="390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650120" y="2514600"/>
            <a:ext cx="69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Interest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38680" y="3733920"/>
            <a:ext cx="914400" cy="4572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BSCS XXIII, Inc.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Corp.)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970720" y="152388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427920" y="312408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045840" y="2133720"/>
            <a:ext cx="813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Investors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7200" y="2438280"/>
            <a:ext cx="1295280" cy="53352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Services,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524600" y="205740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" y="7162920"/>
            <a:ext cx="106668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Warrant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Business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1219320" y="6858000"/>
            <a:ext cx="76176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292040" y="8153280"/>
            <a:ext cx="18259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warrant granting the holder the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right to purchase 120,589 shares of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TNPC, Inc. and valued @ $259,212,085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(120,589 shares X $2,149.55).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23880" y="2971800"/>
            <a:ext cx="83844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981800" y="312408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2057040" y="5410080"/>
            <a:ext cx="152388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3809880" y="4190760"/>
            <a:ext cx="76212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5562720" y="1218960"/>
            <a:ext cx="53316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267080" y="2590920"/>
            <a:ext cx="106704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 flipV="1">
            <a:off x="3429000" y="1752480"/>
            <a:ext cx="3808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 flipV="1">
            <a:off x="3809880" y="3352680"/>
            <a:ext cx="53352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6095880" y="2362320"/>
            <a:ext cx="30492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4191120" y="4038480"/>
            <a:ext cx="1447560" cy="10670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04080" y="3429000"/>
            <a:ext cx="966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Member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514600" y="4114800"/>
            <a:ext cx="91440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597680" y="6945480"/>
            <a:ext cx="10310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“Warrant B Interest”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51200" y="4113360"/>
            <a:ext cx="6598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.01%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Vote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“Warrant 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Interest”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153360" y="1219320"/>
            <a:ext cx="1040400" cy="893520"/>
            <a:chOff x="153360" y="1219320"/>
            <a:chExt cx="1040400" cy="893520"/>
          </a:xfrm>
        </p:grpSpPr>
        <p:sp>
          <p:nvSpPr>
            <p:cNvPr id="51" name=""/>
            <p:cNvSpPr/>
            <p:nvPr/>
          </p:nvSpPr>
          <p:spPr>
            <a:xfrm>
              <a:off x="239760" y="1501920"/>
              <a:ext cx="152280" cy="763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39760" y="1959120"/>
              <a:ext cx="152280" cy="7632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0" bIns="7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239760" y="1730520"/>
              <a:ext cx="152280" cy="7632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240" bIns="-212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68360" y="1433520"/>
              <a:ext cx="725400" cy="215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Corporation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68360" y="1662120"/>
              <a:ext cx="702720" cy="215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Partnership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58280" y="1897200"/>
              <a:ext cx="504000" cy="215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Branch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53360" y="1219320"/>
              <a:ext cx="504000" cy="215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Legend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"/>
          <p:cNvSpPr/>
          <p:nvPr/>
        </p:nvSpPr>
        <p:spPr>
          <a:xfrm flipH="1">
            <a:off x="2819520" y="5410080"/>
            <a:ext cx="838080" cy="14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512440" y="6858000"/>
            <a:ext cx="1295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$30M Enron Demand Note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371600" y="2971800"/>
            <a:ext cx="304920" cy="3276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447920" y="6172200"/>
            <a:ext cx="1066680" cy="68580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81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Desert I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 LLC)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9948200">
            <a:off x="2365200" y="5573880"/>
            <a:ext cx="6116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“Desert B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219320" y="7848720"/>
            <a:ext cx="15228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066320" y="3429000"/>
            <a:ext cx="591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“Desert 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 flipV="1">
            <a:off x="609480" y="2971800"/>
            <a:ext cx="457200" cy="4191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81280" y="5943600"/>
            <a:ext cx="312444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Transaction Step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contribute its managing member interest in Pronghorn to EES after Enron has paid off the $50M note payable to Pronghorn.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670040" y="3809880"/>
            <a:ext cx="311040" cy="2362320"/>
          </a:xfrm>
          <a:custGeom>
            <a:avLst/>
            <a:gdLst/>
            <a:ahLst/>
            <a:rect l="l" t="t" r="r" b="b"/>
            <a:pathLst>
              <a:path w="196" h="1488">
                <a:moveTo>
                  <a:pt x="196" y="1488"/>
                </a:moveTo>
                <a:cubicBezTo>
                  <a:pt x="166" y="1375"/>
                  <a:pt x="32" y="1058"/>
                  <a:pt x="16" y="810"/>
                </a:cubicBezTo>
                <a:cubicBezTo>
                  <a:pt x="0" y="562"/>
                  <a:pt x="83" y="169"/>
                  <a:pt x="100" y="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rot="4561800">
            <a:off x="1349280" y="5451480"/>
            <a:ext cx="11923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$259 MM Pronghorn Note 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057400" y="4114800"/>
            <a:ext cx="1066680" cy="990720"/>
          </a:xfrm>
          <a:custGeom>
            <a:avLst/>
            <a:gdLst/>
            <a:ahLst/>
            <a:rect l="l" t="t" r="r" b="b"/>
            <a:pathLst>
              <a:path w="672" h="624">
                <a:moveTo>
                  <a:pt x="672" y="624"/>
                </a:moveTo>
                <a:cubicBezTo>
                  <a:pt x="593" y="605"/>
                  <a:pt x="310" y="614"/>
                  <a:pt x="198" y="510"/>
                </a:cubicBezTo>
                <a:cubicBezTo>
                  <a:pt x="86" y="406"/>
                  <a:pt x="41" y="106"/>
                  <a:pt x="0" y="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1219320" y="1828440"/>
            <a:ext cx="60948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2262600">
            <a:off x="1801800" y="4947840"/>
            <a:ext cx="116280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$259M Porcupine Term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Security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$50M Porcupine Revolving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Security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2000-08-30T13:29:40Z</dcterms:created>
  <dc:creator>bvascon</dc:creator>
  <dc:description/>
  <dc:language>en-US</dc:language>
  <cp:lastModifiedBy>bvascon</cp:lastModifiedBy>
  <cp:lastPrinted>2000-10-05T13:19:14Z</cp:lastPrinted>
  <dcterms:modified xsi:type="dcterms:W3CDTF">2000-11-27T16:17:59Z</dcterms:modified>
  <cp:revision>60</cp:revision>
  <dc:subject/>
  <dc:title>No Slide Title</dc:title>
</cp:coreProperties>
</file>