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5C5AD8-45F4-467E-91EF-C498EE74EB8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185A5D-2895-4161-9DC4-72FAAF4814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 flipH="1" flipV="1">
            <a:off x="990720" y="2971800"/>
            <a:ext cx="457200" cy="4572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828800" y="3987720"/>
            <a:ext cx="0" cy="119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4267080" y="1905120"/>
            <a:ext cx="9144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4800240" y="3124080"/>
            <a:ext cx="76212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052720" y="2666880"/>
            <a:ext cx="15228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2280" y="990720"/>
            <a:ext cx="64008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668680" y="533520"/>
            <a:ext cx="160776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[_],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66680" y="1219320"/>
            <a:ext cx="1219320" cy="6094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20012400">
            <a:off x="3719520" y="4194360"/>
            <a:ext cx="1752480" cy="46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Member Interest                                     (Debt for tax)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0600" y="8899560"/>
            <a:ext cx="1752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by JBV:  8/30/2000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52480" y="3505320"/>
            <a:ext cx="114300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[Harrier II]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789920" y="0"/>
            <a:ext cx="312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[Raptor III]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2322000">
            <a:off x="2681280" y="4146480"/>
            <a:ext cx="858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2452200">
            <a:off x="2134080" y="4571280"/>
            <a:ext cx="926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Derivatives* 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26640" y="4964040"/>
            <a:ext cx="1085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 MM Harrier Note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95480" y="472428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[Talon II]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116600" y="5105520"/>
            <a:ext cx="11901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Duties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LLC Agreement)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114800" y="3352680"/>
            <a:ext cx="990720" cy="83844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[LJM2-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Talon II]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81280" y="1828800"/>
            <a:ext cx="99072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257800" y="2362320"/>
            <a:ext cx="1066680" cy="76176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Co-Investment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268880" y="18288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29200" y="1295280"/>
            <a:ext cx="990720" cy="6858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7680" y="106668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50120" y="25146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410080" y="4800600"/>
            <a:ext cx="91440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BSCS XXIII, Inc.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70720" y="15238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427920" y="31240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45840" y="21337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38080" y="2438280"/>
            <a:ext cx="1295640" cy="5335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1600200" y="1828800"/>
            <a:ext cx="7632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77240" y="20574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3880" y="617220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Fallback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43000" y="7467480"/>
            <a:ext cx="106668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676520" y="8153280"/>
            <a:ext cx="38088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71000" y="8534520"/>
            <a:ext cx="3232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[120,000 Warrants of the New Power Company valued @ $2,150/warrant]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5120" y="2971800"/>
            <a:ext cx="38088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058120" y="312408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2057400" y="5410080"/>
            <a:ext cx="137160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1676520" y="6858000"/>
            <a:ext cx="38088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830240" y="7086600"/>
            <a:ext cx="533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4114800"/>
            <a:ext cx="76212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429000" y="4190760"/>
            <a:ext cx="114300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5562720" y="1218960"/>
            <a:ext cx="53316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267080" y="2590920"/>
            <a:ext cx="106704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 flipV="1">
            <a:off x="3429000" y="175248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 flipV="1">
            <a:off x="3809880" y="335268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6095880" y="2362320"/>
            <a:ext cx="3049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510552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104080" y="3429000"/>
            <a:ext cx="96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86000" y="4191120"/>
            <a:ext cx="76212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828800" y="51814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1676520" y="53341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76520" y="38862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92360" y="5867280"/>
            <a:ext cx="533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219320" y="2971800"/>
            <a:ext cx="45720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21589800">
            <a:off x="1676520" y="5334120"/>
            <a:ext cx="2361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$400 MM Talon Revolving Note                      (Capped at $1 BB)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0880" y="3276720"/>
            <a:ext cx="642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219320" y="3124080"/>
            <a:ext cx="642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43400" y="5715000"/>
            <a:ext cx="2286000" cy="24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Steps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EES will contribute its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non-voting interest in Fallback Trust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[Harrier II] in exchange for a member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[Harrier II].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[Harrier II] will contribute the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non-voting interest in Fallback Trust to [Talon II] in exchange for a member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[Talon II].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Following an initial public offering by New Power Company, EES will make a capital contribution of $50M to [Harrier II].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[Harrier II] will use the $50M received from EES to pay off the $50M Harrier Note.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Talon II will make a cash distribution to [LJM2-Talon II] LLC in the amount of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$[50]M in satisfaction of its agreed return.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2000-08-30T13:29:40Z</dcterms:created>
  <dc:creator>bvascon</dc:creator>
  <dc:description/>
  <dc:language>en-US</dc:language>
  <cp:lastModifiedBy>bvascon</cp:lastModifiedBy>
  <cp:lastPrinted>2000-08-30T15:34:46Z</cp:lastPrinted>
  <dcterms:modified xsi:type="dcterms:W3CDTF">2000-08-30T16:14:37Z</dcterms:modified>
  <cp:revision>6</cp:revision>
  <dc:subject/>
  <dc:title>No Slide Title</dc:title>
</cp:coreProperties>
</file>