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CD00E8E-11E5-4163-8AEF-E7BE7E8C23E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6843213-F61C-45FC-A65F-6371D834C8E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31371E0-5229-46E5-8E0D-1DB0D25832A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Suggestions for RTO-01 Push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Meet with Dave Delainey and Kevin Presto to obtain “buy in” for the regulatory structure.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Meet with traders/originators (as invited by Kevin, Tim, and Janet)(late afternoon dinner meeting).  Use the “score card/RTO list” as a guide for discussion and consensus on positions.  Ask Steve Kean and Jeff Skilling to attend, at least after the discussion for agreement on position.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62120" y="838080"/>
            <a:ext cx="76960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Expectations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will not get everything, but can advance the ball forward better than any other company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--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1998 Petition for Rulemaking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--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1999 Order No.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--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 FERC Staff Investigations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--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Some (or more) of ENA’s market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Washington Meetings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Ken Lay, Jeff Skilling, Dave Delainey, John Lavorato (Kevin, Janet) meet with FERC Commissioners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Meet with DOE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Meet with DOJ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Pursue Combined Strategy on Sector Meetings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 intra-industry dialogue and joint pleadings (DENA, Dynegy, VEPCO, etc.)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 to push state contacts (All state PUCS and AGs, etc. have intervened in RTO filings -- know their positions and why)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 with Industrial groups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 with Residential/Environmental groups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Increased 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“FERC-Open” Lines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 access to EOL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 access to information through Enron Regulatory Attorneys and contacts like Donna Fulton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“PECO” THEM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 industry/residential groups that feel outraged that the utility can do this to them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--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utility-merchant’s use of native load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exception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--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 refusal to hedge on a forward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basis with contracts below current rates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 RTO Support Teams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Various teams responsible for details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Report directly to Jim Steffes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1219320" y="1295280"/>
            <a:ext cx="1447560" cy="9144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Jim Steffes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ENA/EIM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581280" y="1600200"/>
            <a:ext cx="1447920" cy="121932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East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Ron McNamara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Christi Nicolay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562720" y="1600200"/>
            <a:ext cx="1371600" cy="121932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West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Steve Walton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Mary Hain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391520" y="1600200"/>
            <a:ext cx="1295280" cy="121932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 Hartsoe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Sarah Novosel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Donna Fulton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029200" y="220968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934320" y="220968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838080" y="3581280"/>
            <a:ext cx="1067040" cy="106704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Etrans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 Brown/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Ron Tapscott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(contract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from ENA)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505320" y="3581280"/>
            <a:ext cx="914400" cy="9144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Midwest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 Roan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572000" y="3581280"/>
            <a:ext cx="1143000" cy="9144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Southeast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 Connor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Tom Chapman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791320" y="3581280"/>
            <a:ext cx="1295280" cy="9144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SPP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Ron McNamara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114800" y="457200"/>
            <a:ext cx="3886200" cy="9144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RTO Support Teams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238880" y="3581280"/>
            <a:ext cx="1295640" cy="9144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Northeast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Howard Fromer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Dan Allegretti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Tom Hoatson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133720" y="3581280"/>
            <a:ext cx="914400" cy="9144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Florida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Dan Staines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V="1">
            <a:off x="1447920" y="2819520"/>
            <a:ext cx="2286000" cy="761760"/>
          </a:xfrm>
          <a:prstGeom prst="line">
            <a:avLst/>
          </a:prstGeom>
          <a:ln w="9360">
            <a:solidFill>
              <a:srgbClr val="000000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V="1">
            <a:off x="2743200" y="2819520"/>
            <a:ext cx="1143000" cy="761760"/>
          </a:xfrm>
          <a:prstGeom prst="line">
            <a:avLst/>
          </a:prstGeom>
          <a:ln w="9360">
            <a:solidFill>
              <a:srgbClr val="000000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3809880" y="2819520"/>
            <a:ext cx="76320" cy="761760"/>
          </a:xfrm>
          <a:prstGeom prst="line">
            <a:avLst/>
          </a:prstGeom>
          <a:ln w="9360">
            <a:solidFill>
              <a:srgbClr val="000000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H="1" flipV="1">
            <a:off x="4114440" y="2819520"/>
            <a:ext cx="685800" cy="761760"/>
          </a:xfrm>
          <a:prstGeom prst="line">
            <a:avLst/>
          </a:prstGeom>
          <a:ln w="9360">
            <a:solidFill>
              <a:srgbClr val="000000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 flipV="1">
            <a:off x="4571640" y="2819520"/>
            <a:ext cx="1523880" cy="761760"/>
          </a:xfrm>
          <a:prstGeom prst="line">
            <a:avLst/>
          </a:prstGeom>
          <a:ln w="9360">
            <a:solidFill>
              <a:srgbClr val="000000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H="1" flipV="1">
            <a:off x="4876560" y="2819520"/>
            <a:ext cx="2514600" cy="761760"/>
          </a:xfrm>
          <a:prstGeom prst="line">
            <a:avLst/>
          </a:prstGeom>
          <a:ln w="9360">
            <a:solidFill>
              <a:srgbClr val="000000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666880" y="1905120"/>
            <a:ext cx="914400" cy="22860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1" name=""/>
          <p:cNvCxnSpPr>
            <a:stCxn id="27" idx="1"/>
            <a:endCxn id="21" idx="2"/>
          </p:cNvCxnSpPr>
          <p:nvPr/>
        </p:nvCxnSpPr>
        <p:spPr>
          <a:xfrm flipH="1" rot="10800000">
            <a:off x="837720" y="2208960"/>
            <a:ext cx="1105920" cy="1905840"/>
          </a:xfrm>
          <a:prstGeom prst="bentConnector4">
            <a:avLst>
              <a:gd name="adj1" fmla="val -20677"/>
              <a:gd name="adj2" fmla="val 63990"/>
            </a:avLst>
          </a:prstGeom>
          <a:ln w="381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42" name=""/>
          <p:cNvSpPr/>
          <p:nvPr/>
        </p:nvSpPr>
        <p:spPr>
          <a:xfrm>
            <a:off x="1600200" y="5257800"/>
            <a:ext cx="6019920" cy="9144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Groups Assisting Effort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H="1" flipV="1">
            <a:off x="4038480" y="4876920"/>
            <a:ext cx="53352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4648320" y="48769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V="1">
            <a:off x="4724280" y="4876920"/>
            <a:ext cx="60984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Ideas for New RTO Support Teams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RTO Support Teams are copied by the regional persons on a significant emails on specific RTO policy/actions/issues/”PROGRESS”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Emails to other regulatory persons and commercial groups should contain asummary of the details of regulatory person’s analysis and attached document, if applicable [[may need some additional analysts/associates’ assistance]]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Reg. Persons should have meetings/conference calls with regulatory persons and commercial groups for each region, as needed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More floor visits (calls) to floor in the afternoon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Call/page Christi/Mary/Sarah with any “big regional scoop”  (utilities entering/exiting RTOs, etc.)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“Control the documents”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2000-12-09T16:21:48Z</dcterms:created>
  <dc:creator>Compaq</dc:creator>
  <dc:description/>
  <dc:language>en-US</dc:language>
  <cp:lastModifiedBy>cnicola</cp:lastModifiedBy>
  <cp:lastPrinted>2000-12-09T17:34:38Z</cp:lastPrinted>
  <dcterms:modified xsi:type="dcterms:W3CDTF">2000-12-11T18:11:08Z</dcterms:modified>
  <cp:revision>7</cp:revision>
  <dc:subject/>
  <dc:title>Suggestions for RTO-01 Push</dc:title>
</cp:coreProperties>
</file>