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E71EF4-8019-4299-926E-44BEA836103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D2278E-54C6-4681-B3B3-9FA3E6753B7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0D8B5E-D6C0-487D-9159-0C6166D6FEC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29492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Transmission Organizations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200040"/>
            <a:ext cx="640080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Competitive Solution for Sustaining and Improving Electric Reliability and Economic Efficiency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Evolution of Wholesale Electric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Achieving Economic Efficiency and Reliability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Scope of FERC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Evolution of Wholesale Electric Markets</a:t>
            </a: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Local to Regional in Scope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Vertically-integrated electric utilities built and operated power plants on a stand-alone basis to serve retail customers in their franchise areas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markets were local, and utilities traded electricity with neighboring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Eventually, wholesale markets expanded from local to multi-state regional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scope was driven by: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 of RTOs today is not dependent on a deregulated retail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FERC’s Approach to Achieving Economic Efficiency and Reliability In a New Century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demand and rising costs require access to, and utilization of, transmission networks on a comparable basis for all market participants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Order 888 provides market participants with non-discriminatory open-access to transmission networks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Order 2000 requires utilities owning transmission networks to develop independent RTOs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organizations would be independent of both buyers and sellers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Orders of July 12, 2001 calls for the: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five RTOs covering the entire 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Organizational as well as physical infrastructure necessary for supporting competitive electricity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Standardization of interconnection procedures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Benefits of Large RTOs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5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Savings from increased energy trade and competition – larger markets provide access to more buyers and sellers, with resulting downward pressure on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Discrimination in today’s market place hurts consumers to the extent they cannot obtain the cheapest most efficient sources of power products and deal structures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of existing generation is more efficient, and viability of new environmentally friendly technologies is increased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total number of institutions is reduced, savings in RTO set-up and operating costs are realized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Larger RTOs can spread operational costs over a greater number of users or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Benefits of Large RTOs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Consistency in reliability criteria in each geographic region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Ability to better see the “big picture” across a region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Improved transmission system planning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Improved outage coordination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ability to determine available transmission capacity and manage congestion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coordination of real-time energy disturbances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Scope of RTOs is Appropriate and Necessary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571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Continued integration of the high-voltage transmission system in the United States will lead to more efficient use of generating resources, reducing energy bills, conserving resources and new investment in 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Vertically integrated utilities continue to discriminate against IPPs and power marketers through scheduling advantages, inadequate and delayed information sharing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Integration can only be accomplished through organizations of sufficient scope to encompass the relevant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efforts to date have been slow to develop, and represent an excessive degree of fragmentation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Integration must span a sufficient geographic scope to realize the gains from improved operating and planning efficiency for generation and 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Efficient and reliable operation of our nation’s bulk transmission system requires elimination of inconsistent and burdensome differences in how access to this resource is granted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914400"/>
            <a:ext cx="7848720" cy="594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FERCs mediation process for the Southeast was focused and productive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of 45-day mediation process reflect the majority of participants favoring a “best practices” PJM/SPP cornerstones as initial market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time spot energy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Efficient mechanisms to assure optimization and relieve congestion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board structure that accommodates a for-profit RTO entity with a significant stakeholder advisory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Endorsed Transco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Southeast RTO plan enjoys strong support from a broad cross-section of interested parties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Municipal utilities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Cooperatives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consumers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marketers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support for FERC implementation of RTOs is next step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2001-09-18T13:35:20Z</dcterms:created>
  <dc:creator>jguerre</dc:creator>
  <dc:description/>
  <dc:language>en-US</dc:language>
  <cp:lastModifiedBy>jthome</cp:lastModifiedBy>
  <dcterms:modified xsi:type="dcterms:W3CDTF">2001-09-24T12:44:58Z</dcterms:modified>
  <cp:revision>60</cp:revision>
  <dc:subject/>
  <dc:title>Regional Transmission Organizations</dc:title>
</cp:coreProperties>
</file>