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C6CC91-5AC9-41E8-8514-268BF19F43C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08058C-1E84-4E33-BBCE-3D291356A6C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2001-06-07T09:59:33Z</dcterms:created>
  <dc:creator>dschmid6</dc:creator>
  <dc:description/>
  <dc:language>en-US</dc:language>
  <cp:lastModifiedBy>dschmid6</cp:lastModifiedBy>
  <dcterms:modified xsi:type="dcterms:W3CDTF">2001-06-07T11:58:08Z</dcterms:modified>
  <cp:revision>3</cp:revision>
  <dc:subject/>
  <dc:title>PowerPoint Presentation</dc:title>
</cp:coreProperties>
</file>