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86DEB8-55DE-445A-9FD3-1470E22C9B1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4FFED1-9E59-4712-AB29-ECF826F8D2D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2001-06-06T10:03:15Z</dcterms:created>
  <dc:creator>dschmid6</dc:creator>
  <dc:description/>
  <dc:language>en-US</dc:language>
  <cp:lastModifiedBy>dschmid6</cp:lastModifiedBy>
  <dcterms:modified xsi:type="dcterms:W3CDTF">2001-06-06T11:10:23Z</dcterms:modified>
  <cp:revision>2</cp:revision>
  <dc:subject/>
  <dc:title>PowerPoint Presentation</dc:title>
</cp:coreProperties>
</file>