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F56373-2B3F-4D99-8ECC-0344FFE739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07BBC3-2D15-4D55-83F0-C035C2121A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2001-05-25T09:58:40Z</dcterms:created>
  <dc:creator>dschmid6</dc:creator>
  <dc:description/>
  <dc:language>en-US</dc:language>
  <cp:lastModifiedBy>dschmid6</cp:lastModifiedBy>
  <dcterms:modified xsi:type="dcterms:W3CDTF">2001-05-25T11:14:28Z</dcterms:modified>
  <cp:revision>2</cp:revision>
  <dc:subject/>
  <dc:title>PowerPoint Presentation</dc:title>
</cp:coreProperties>
</file>