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3101E6-9581-4F77-896F-D2FD9236F9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F203F2-72AA-4FE8-B3BB-C2F8B51532A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2001-05-22T10:05:25Z</dcterms:created>
  <dc:creator>dschmid6</dc:creator>
  <dc:description/>
  <dc:language>en-US</dc:language>
  <cp:lastModifiedBy>dschmid6</cp:lastModifiedBy>
  <dcterms:modified xsi:type="dcterms:W3CDTF">2001-05-22T11:07:54Z</dcterms:modified>
  <cp:revision>3</cp:revision>
  <dc:subject/>
  <dc:title>PowerPoint Presentation</dc:title>
</cp:coreProperties>
</file>