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0540DA-7CD8-4FDB-83AB-607B7F0EBC1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35FECE0-A47E-467F-9C3E-6E1A3591C7F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2001-05-21T09:57:57Z</dcterms:created>
  <dc:creator>dschmid6</dc:creator>
  <dc:description/>
  <dc:language>en-US</dc:language>
  <cp:lastModifiedBy>dschmid6</cp:lastModifiedBy>
  <dcterms:modified xsi:type="dcterms:W3CDTF">2001-05-21T10:50:57Z</dcterms:modified>
  <cp:revision>2</cp:revision>
  <dc:subject/>
  <dc:title>PowerPoint Presentation</dc:title>
</cp:coreProperties>
</file>