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22E291F-31A4-4984-A538-0208F234F72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4F75C4A-7F2E-4039-A998-8F19504E8FC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2001-05-17T10:00:44Z</dcterms:created>
  <dc:creator>dschmid6</dc:creator>
  <dc:description/>
  <dc:language>en-US</dc:language>
  <cp:lastModifiedBy>dschmid6</cp:lastModifiedBy>
  <dcterms:modified xsi:type="dcterms:W3CDTF">2001-05-17T11:21:38Z</dcterms:modified>
  <cp:revision>3</cp:revision>
  <dc:subject/>
  <dc:title>PowerPoint Presentation</dc:title>
</cp:coreProperties>
</file>