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0AC834A-526A-444C-91EE-45D019B674E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F57A181-97F8-4184-ABBD-E2F3CCB037F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2001-05-16T09:59:36Z</dcterms:created>
  <dc:creator>dschmid6</dc:creator>
  <dc:description/>
  <dc:language>en-US</dc:language>
  <cp:lastModifiedBy>dschmid6</cp:lastModifiedBy>
  <dcterms:modified xsi:type="dcterms:W3CDTF">2001-05-16T11:15:06Z</dcterms:modified>
  <cp:revision>3</cp:revision>
  <dc:subject/>
  <dc:title>PowerPoint Presentation</dc:title>
</cp:coreProperties>
</file>