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E0C9A7-9593-44D7-9B5A-F6286ABC16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9D6C83-5032-4A24-B98C-F557A45A44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2001-05-15T10:02:21Z</dcterms:created>
  <dc:creator>dschmid6</dc:creator>
  <dc:description/>
  <dc:language>en-US</dc:language>
  <cp:lastModifiedBy>dschmid6</cp:lastModifiedBy>
  <dcterms:modified xsi:type="dcterms:W3CDTF">2001-05-15T11:33:49Z</dcterms:modified>
  <cp:revision>3</cp:revision>
  <dc:subject/>
  <dc:title>PowerPoint Presentation</dc:title>
</cp:coreProperties>
</file>