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E511C5-E919-4133-8BED-2D639CFC31E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F3DB7F-22BE-4C3A-AE50-C2E267719CB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2001-05-14T09:58:19Z</dcterms:created>
  <dc:creator>dschmid6</dc:creator>
  <dc:description/>
  <dc:language>en-US</dc:language>
  <cp:lastModifiedBy>dschmid6</cp:lastModifiedBy>
  <dcterms:modified xsi:type="dcterms:W3CDTF">2001-05-14T12:23:22Z</dcterms:modified>
  <cp:revision>2</cp:revision>
  <dc:subject/>
  <dc:title>PowerPoint Presentation</dc:title>
</cp:coreProperties>
</file>