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_rels/presentation.xml.rels" ContentType="application/vnd.openxmlformats-package.relationshi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  <Override PartName="/ppt/media/image6.png" ContentType="image/png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DC80CEC3-2EC4-4A02-A789-2629B16CA95F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DA4BF0B2-C59B-43A7-99E6-F7054D51AA6A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" descr=""/>
          <p:cNvPicPr/>
          <p:nvPr/>
        </p:nvPicPr>
        <p:blipFill>
          <a:blip r:embed="rId1"/>
          <a:stretch/>
        </p:blipFill>
        <p:spPr>
          <a:xfrm>
            <a:off x="-304920" y="-228600"/>
            <a:ext cx="9753840" cy="73152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" descr=""/>
          <p:cNvPicPr/>
          <p:nvPr/>
        </p:nvPicPr>
        <p:blipFill>
          <a:blip r:embed="rId1"/>
          <a:stretch/>
        </p:blipFill>
        <p:spPr>
          <a:xfrm>
            <a:off x="-304920" y="-228600"/>
            <a:ext cx="9753840" cy="73152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" descr=""/>
          <p:cNvPicPr/>
          <p:nvPr/>
        </p:nvPicPr>
        <p:blipFill>
          <a:blip r:embed="rId1"/>
          <a:stretch/>
        </p:blipFill>
        <p:spPr>
          <a:xfrm>
            <a:off x="-304920" y="-228600"/>
            <a:ext cx="9753840" cy="73152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" descr=""/>
          <p:cNvPicPr/>
          <p:nvPr/>
        </p:nvPicPr>
        <p:blipFill>
          <a:blip r:embed="rId1"/>
          <a:stretch/>
        </p:blipFill>
        <p:spPr>
          <a:xfrm>
            <a:off x="-304920" y="-228600"/>
            <a:ext cx="9753840" cy="73152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" descr=""/>
          <p:cNvPicPr/>
          <p:nvPr/>
        </p:nvPicPr>
        <p:blipFill>
          <a:blip r:embed="rId1"/>
          <a:stretch/>
        </p:blipFill>
        <p:spPr>
          <a:xfrm>
            <a:off x="-304920" y="-228600"/>
            <a:ext cx="9753840" cy="73152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" descr=""/>
          <p:cNvPicPr/>
          <p:nvPr/>
        </p:nvPicPr>
        <p:blipFill>
          <a:blip r:embed="rId1"/>
          <a:stretch/>
        </p:blipFill>
        <p:spPr>
          <a:xfrm>
            <a:off x="-304920" y="-228600"/>
            <a:ext cx="9753840" cy="73152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39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2001-05-07T09:58:08Z</dcterms:created>
  <dc:creator>dschmid6</dc:creator>
  <dc:description/>
  <dc:language>en-US</dc:language>
  <cp:lastModifiedBy>dschmid6</cp:lastModifiedBy>
  <dcterms:modified xsi:type="dcterms:W3CDTF">2001-05-07T10:37:47Z</dcterms:modified>
  <cp:revision>2</cp:revision>
  <dc:subject/>
  <dc:title>PowerPoint Presentation</dc:title>
</cp:coreProperties>
</file>