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4957B85-461D-4F50-AF7B-FDDE785D2E3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C4B9C61-DD72-4B5E-9707-76F74A16A3A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C977728-882A-4706-BCC9-6144EDE6D48F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US/Canada Government Affairs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Top “Ten” Objectives for the year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2 &amp; Number 2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32200" y="1371600"/>
            <a:ext cx="70398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Receive necessary regulatory approvals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 close the sale of Portland General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 to Sierra Pacific by year-end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352680" y="2895480"/>
            <a:ext cx="2590920" cy="99072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99760" y="3962520"/>
            <a:ext cx="814824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Understand rules/tariffs/outcomes better than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anyone else and convert to information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valuable to business units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3429000" y="5562720"/>
            <a:ext cx="2590920" cy="9903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685800" y="-7668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1 &amp; Number 1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392400" y="1066680"/>
            <a:ext cx="8488080" cy="58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End residual discrimination in wholesale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electricity markets - remove Native Load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transmission exception provided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FERC Order 888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Continue to improve and refine implementation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 prioritization/resource allocation processes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order to ensure highest return achievable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 Enron Corp.’s investment in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US/Canada Government Affairs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3124080" y="3276720"/>
            <a:ext cx="2590920" cy="99036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10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299520" y="1295280"/>
            <a:ext cx="86122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Promote Digital Signature legislation to support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EES, ENA, and ECI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3048120" y="2438280"/>
            <a:ext cx="259056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06360" y="914400"/>
            <a:ext cx="5191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(a)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27120" y="3962520"/>
            <a:ext cx="796788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Rules Structure in Ontario facilitates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 for Enerconnect Transaction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6720" y="3581280"/>
            <a:ext cx="53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(b)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048120" y="5181480"/>
            <a:ext cx="259056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9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228600" y="2362320"/>
            <a:ext cx="873756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Successfully Litigate TXU/Reliant Energy/Northern Ohio restructuring cases before the Texas and Ohio PUC’s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2666880" y="4724280"/>
            <a:ext cx="3733920" cy="15242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Advocacy/Risk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8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413720" y="2560680"/>
            <a:ext cx="6397200" cy="155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Achieve passage of retail electric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/or gas restructuring legislation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at least two (2) states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7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97400" y="2438280"/>
            <a:ext cx="763992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Finish development of national Uniform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Business Rules for retail gas and electricity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markets and gain approval and adoption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three key states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Advocacy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6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687600" y="1752480"/>
            <a:ext cx="7866000" cy="3020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all Enron generation development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efforts including, PUC approvals, local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siting, control area operations, transmission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agreements, and environmental permitting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(e.g. 2000/2001 peakers; Duke/New Smyrna;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Tejon Ranch)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5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67400" y="2438280"/>
            <a:ext cx="891864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and obtain all necessary regulatory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requirements/approvals related to Enron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Communications’ build out of fiber optic cable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introduction of new products/services by ECI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276720" y="4952880"/>
            <a:ext cx="289548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Management/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4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1090080" y="2797200"/>
            <a:ext cx="7086600" cy="10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Successfully manage all regulatory risk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associated with Project Eureka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Number 3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6858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04720" y="2362320"/>
            <a:ext cx="8283600" cy="20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Ensure that Pacific Gas &amp; Electric’s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generation-related stranded cost is “rolled off”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later than September 30, 2000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and generally protect and inform EES curves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352680" y="4952880"/>
            <a:ext cx="2590920" cy="1295640"/>
          </a:xfrm>
          <a:prstGeom prst="ellipse">
            <a:avLst/>
          </a:prstGeom>
          <a:solidFill>
            <a:srgbClr val="00cc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cover dir="l"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1999-12-08T13:08:08Z</dcterms:created>
  <dc:creator>gderneh</dc:creator>
  <dc:description/>
  <dc:language>en-US</dc:language>
  <cp:lastModifiedBy>gderneh</cp:lastModifiedBy>
  <dcterms:modified xsi:type="dcterms:W3CDTF">1999-12-13T13:38:38Z</dcterms:modified>
  <cp:revision>21</cp:revision>
  <dc:subject/>
  <dc:title>US/Canada Government Affairs</dc:title>
</cp:coreProperties>
</file>