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241156-4EDC-4A23-A203-667ECD6C3EB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8482D2-FA6F-4492-A445-F40FDF4CEB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67C80E-0534-4503-BAB5-EFCF910C32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280" y="2285640"/>
            <a:ext cx="8839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 - The Americas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“Ten” Objectives for the 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2000:North America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2 &amp; Number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32200" y="1371600"/>
            <a:ext cx="70398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 necessary regulatory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close the sale of Portland General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to Sierra Pacific by year-end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352680" y="2895480"/>
            <a:ext cx="2590920" cy="9907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9760" y="3962520"/>
            <a:ext cx="814824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rules/tariffs/outcomes better than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anyone else and convert to 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valuable to business units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29000" y="5562720"/>
            <a:ext cx="2590920" cy="9903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1 &amp; Number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2400" y="1066680"/>
            <a:ext cx="8488080" cy="58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residual discrimination in wholesale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markets - remove Native 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exception provided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FERC Order 888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improve and refine implementation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prioritization/resource allocation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to ensure highest return achievable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Enron Corp.’s investment in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US/Canada Government Affairs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3276720"/>
            <a:ext cx="2590920" cy="9903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10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9520" y="1295280"/>
            <a:ext cx="86122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Digital Signature legislation to support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EES, ENA, and ECI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48120" y="2438280"/>
            <a:ext cx="259056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6360" y="914400"/>
            <a:ext cx="51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7120" y="3962520"/>
            <a:ext cx="79678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Rules Structure in Ontario facilitates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 for Enerconnect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6720" y="3581280"/>
            <a:ext cx="5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8120" y="5181480"/>
            <a:ext cx="259056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9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2362320"/>
            <a:ext cx="873756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Successfully Litigate TXU/Reliant Energy/Northern Ohio restructuring cases before the Texas and Ohio PUC’s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666880" y="4724280"/>
            <a:ext cx="3733920" cy="15242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Advocacy/Risk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8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413720" y="2560680"/>
            <a:ext cx="63972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 passage of retail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/or gas restructuring legislation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at least two (2)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7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97400" y="2438280"/>
            <a:ext cx="763992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Finish development of national Uniform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Rules for retail gas and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and gain approval and adoption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three key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6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7600" y="1752480"/>
            <a:ext cx="7866000" cy="30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all Enron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efforts including, PUC approvals, local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siting, control area operations, transmission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agreements, and environmental permitting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(e.g. 2000/2001 peakers; Duke/New Smyrna;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Tejon Ranch)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7400" y="2438280"/>
            <a:ext cx="891864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and obtain all necessary regulatory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requirements/approvals related to Enron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Communications’ build out of fiber optic cable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introduction of new products/services by ECI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76720" y="4952880"/>
            <a:ext cx="289548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4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90080" y="2797200"/>
            <a:ext cx="708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Successfully manage all regulatory risk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associated with Project Eureka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4720" y="2362320"/>
            <a:ext cx="828360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Pacific Gas &amp; Electric’s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generation-related stranded cost is “rolled off”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later than September 30,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generally protect and inform EES curves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1999-12-08T13:08:08Z</dcterms:created>
  <dc:creator>gderneh</dc:creator>
  <dc:description/>
  <dc:language>en-US</dc:language>
  <cp:lastModifiedBy>gderneh</cp:lastModifiedBy>
  <cp:lastPrinted>2000-03-24T18:48:49Z</cp:lastPrinted>
  <dcterms:modified xsi:type="dcterms:W3CDTF">2000-05-04T19:26:44Z</dcterms:modified>
  <cp:revision>23</cp:revision>
  <dc:subject/>
  <dc:title>US/Canada Government Affairs</dc:title>
</cp:coreProperties>
</file>