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57224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7184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57224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7184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78739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8739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7184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8739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0215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17704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02944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1853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339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8025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95016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8025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95016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1042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042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95016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1042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25328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4073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2612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4167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5708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18012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180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3356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3356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180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335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4832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63876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49296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647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8007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0260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026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8579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029440" y="6708600"/>
            <a:ext cx="9396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700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7006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5468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5468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38308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3830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134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7610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6134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7610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9165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49165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7610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49165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064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21964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072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2275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381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39909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39909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14648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1464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39909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1464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29588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44960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3038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4593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6134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383868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83868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6702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5114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5114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3577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357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2160" y="6643800"/>
            <a:ext cx="129888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2001RS-Employee-0501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358920" y="1747800"/>
            <a:ext cx="57927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0" name="" descr=""/>
          <p:cNvPicPr/>
          <p:nvPr/>
        </p:nvPicPr>
        <p:blipFill>
          <a:blip r:embed="rId2"/>
          <a:stretch/>
        </p:blipFill>
        <p:spPr>
          <a:xfrm>
            <a:off x="8412120" y="6192720"/>
            <a:ext cx="592200" cy="55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"/>
          <p:cNvSpPr/>
          <p:nvPr/>
        </p:nvSpPr>
        <p:spPr>
          <a:xfrm>
            <a:off x="298440" y="358920"/>
            <a:ext cx="8459640" cy="16999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60240" y="488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Government Affairs</a:t>
            </a:r>
            <a:br>
              <a:rPr sz="4400"/>
            </a:br>
            <a:r>
              <a:rPr b="0" lang="en-US" sz="44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2001 Peoples Directory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9" name=""/>
          <p:cNvGrpSpPr/>
          <p:nvPr/>
        </p:nvGrpSpPr>
        <p:grpSpPr>
          <a:xfrm>
            <a:off x="3778200" y="2684520"/>
            <a:ext cx="1741680" cy="1695240"/>
            <a:chOff x="3778200" y="2684520"/>
            <a:chExt cx="1741680" cy="1695240"/>
          </a:xfrm>
        </p:grpSpPr>
        <p:pic>
          <p:nvPicPr>
            <p:cNvPr id="90" name="WC-Elogo-N" descr=""/>
            <p:cNvPicPr/>
            <p:nvPr/>
          </p:nvPicPr>
          <p:blipFill>
            <a:blip r:embed="rId1"/>
            <a:stretch/>
          </p:blipFill>
          <p:spPr>
            <a:xfrm>
              <a:off x="3778200" y="2684520"/>
              <a:ext cx="1739160" cy="16952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91" name=""/>
            <p:cNvSpPr/>
            <p:nvPr/>
          </p:nvSpPr>
          <p:spPr>
            <a:xfrm>
              <a:off x="5387760" y="3774600"/>
              <a:ext cx="1321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66cc"/>
                  </a:solidFill>
                  <a:effectLst/>
                  <a:uFillTx/>
                  <a:latin typeface="Arial"/>
                </a:rPr>
                <a:t>®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" name=""/>
          <p:cNvSpPr/>
          <p:nvPr/>
        </p:nvSpPr>
        <p:spPr>
          <a:xfrm>
            <a:off x="1122480" y="5321160"/>
            <a:ext cx="6900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With the passage of time….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081240" y="5923080"/>
            <a:ext cx="5349960" cy="101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fe000c"/>
                </a:solidFill>
                <a:effectLst/>
                <a:uFillTx/>
                <a:latin typeface="Frutiger 55 Roman"/>
              </a:rPr>
              <a:t>….comes directional changes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4" name="compass" descr=""/>
          <p:cNvPicPr/>
          <p:nvPr/>
        </p:nvPicPr>
        <p:blipFill>
          <a:blip r:embed="rId2"/>
          <a:stretch/>
        </p:blipFill>
        <p:spPr>
          <a:xfrm flipH="1" rot="10800000">
            <a:off x="7805880" y="5140440"/>
            <a:ext cx="1020600" cy="126504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2063160" y="135000"/>
            <a:ext cx="5016240" cy="80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b310"/>
                </a:solidFill>
                <a:effectLst/>
                <a:uFillTx/>
                <a:latin typeface="Frutiger 55 Roman"/>
              </a:rPr>
              <a:t>Now It’s Time to Say Goodbye </a:t>
            </a:r>
            <a:br>
              <a:rPr sz="2600"/>
            </a:br>
            <a:r>
              <a:rPr b="1" lang="en-US" sz="2600" strike="noStrike" u="none">
                <a:solidFill>
                  <a:srgbClr val="ffb310"/>
                </a:solidFill>
                <a:effectLst/>
                <a:uFillTx/>
                <a:latin typeface="Frutiger 55 Roman"/>
              </a:rPr>
              <a:t>to Those who have left….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6" name="will" descr=""/>
          <p:cNvPicPr/>
          <p:nvPr/>
        </p:nvPicPr>
        <p:blipFill>
          <a:blip r:embed="rId1"/>
          <a:stretch/>
        </p:blipFill>
        <p:spPr>
          <a:xfrm>
            <a:off x="1303200" y="1069920"/>
            <a:ext cx="5748480" cy="5056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97" name=""/>
          <p:cNvSpPr/>
          <p:nvPr/>
        </p:nvSpPr>
        <p:spPr>
          <a:xfrm>
            <a:off x="2284560" y="2197080"/>
            <a:ext cx="3522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Officially Retired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2509920" y="3119400"/>
            <a:ext cx="3220920" cy="149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Margaret Carson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Joe Hillings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Marcia Linton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2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Bill Moore (sort of)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Joe Allen (6/30/01 – sort of)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9" name="vactn216" descr=""/>
          <p:cNvPicPr/>
          <p:nvPr/>
        </p:nvPicPr>
        <p:blipFill>
          <a:blip r:embed="rId2"/>
          <a:stretch/>
        </p:blipFill>
        <p:spPr>
          <a:xfrm>
            <a:off x="6883560" y="1411200"/>
            <a:ext cx="1315800" cy="1352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0" name=""/>
          <p:cNvSpPr/>
          <p:nvPr/>
        </p:nvSpPr>
        <p:spPr>
          <a:xfrm>
            <a:off x="6993000" y="2987640"/>
            <a:ext cx="12398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Party Time...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087640" y="4594320"/>
            <a:ext cx="3078000" cy="1879560"/>
          </a:xfrm>
          <a:prstGeom prst="irregularSeal2">
            <a:avLst/>
          </a:prstGeom>
          <a:solidFill>
            <a:srgbClr val="fe000c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Now its time to catch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 on all the important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things in life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02" name="nhome007" descr=""/>
          <p:cNvPicPr/>
          <p:nvPr/>
        </p:nvPicPr>
        <p:blipFill>
          <a:blip r:embed="rId3"/>
          <a:stretch/>
        </p:blipFill>
        <p:spPr>
          <a:xfrm>
            <a:off x="7215120" y="3425760"/>
            <a:ext cx="1428840" cy="1432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3" name=""/>
          <p:cNvSpPr/>
          <p:nvPr/>
        </p:nvSpPr>
        <p:spPr>
          <a:xfrm>
            <a:off x="7210440" y="4992840"/>
            <a:ext cx="1933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day is it?...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"/>
          <p:cNvSpPr/>
          <p:nvPr/>
        </p:nvSpPr>
        <p:spPr>
          <a:xfrm>
            <a:off x="1756440" y="142920"/>
            <a:ext cx="56451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b310"/>
                </a:solidFill>
                <a:effectLst/>
                <a:uFillTx/>
                <a:latin typeface="Frutiger 55 Roman"/>
              </a:rPr>
              <a:t>Another One Bites the Dust….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049640" y="963720"/>
            <a:ext cx="1486080" cy="1226880"/>
          </a:xfrm>
          <a:prstGeom prst="smileyFace">
            <a:avLst>
              <a:gd name="adj" fmla="val -4652"/>
            </a:avLst>
          </a:prstGeom>
          <a:solidFill>
            <a:srgbClr val="ffe80f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484440" y="2909880"/>
            <a:ext cx="2882880" cy="1191240"/>
          </a:xfrm>
          <a:prstGeom prst="rect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e000c"/>
                </a:solidFill>
                <a:effectLst/>
                <a:uFillTx/>
                <a:latin typeface="Arial"/>
              </a:rPr>
              <a:t>Good Luck to those who chose to pursue other careers outside/inside of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696000" y="4210200"/>
            <a:ext cx="1592280" cy="95220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Robin Kittel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98480" y="2765520"/>
            <a:ext cx="1735200" cy="95256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Cynthia Sandherr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357200" y="4030560"/>
            <a:ext cx="1592280" cy="95256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Jeff Brown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2717640" y="4849920"/>
            <a:ext cx="1592280" cy="95256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Tom Delaney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4861080" y="4784760"/>
            <a:ext cx="1592280" cy="95256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Mary Hain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692280" y="1512720"/>
            <a:ext cx="1966680" cy="95256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Ricardo Charvel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099200" y="2940120"/>
            <a:ext cx="1592280" cy="95256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Marcie Milner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128000" y="1512720"/>
            <a:ext cx="1592280" cy="95256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Joe Hartsoe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"/>
          <p:cNvSpPr/>
          <p:nvPr/>
        </p:nvSpPr>
        <p:spPr>
          <a:xfrm>
            <a:off x="1303200" y="142920"/>
            <a:ext cx="65959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b310"/>
                </a:solidFill>
                <a:effectLst/>
                <a:uFillTx/>
                <a:latin typeface="Frutiger 55 Roman"/>
              </a:rPr>
              <a:t>Out With the Old - In With the New!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5319720" y="668160"/>
            <a:ext cx="3614760" cy="3073680"/>
          </a:xfrm>
          <a:prstGeom prst="ellipse">
            <a:avLst/>
          </a:prstGeom>
          <a:solidFill>
            <a:srgbClr val="095ba6"/>
          </a:solidFill>
          <a:ln cap="rnd" w="1260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Donald Lassere – Janine Migden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Luiz Maurer – Jim Steffes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Alberto Levy – Jim Steffes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Guillermo Canovas – Jim Steffes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Ray Alvarez – Linda Robertson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John Neslage - Sue Nord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Eric Benson - Sue Nord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Mona Petrochko – Sue Nord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Amr Ibrahim – Rick Shapiro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08040" y="3432240"/>
            <a:ext cx="7054920" cy="2714400"/>
          </a:xfrm>
          <a:custGeom>
            <a:avLst/>
            <a:gdLst/>
            <a:ahLst/>
            <a:rect l="l" t="t" r="r" b="b"/>
            <a:pathLst>
              <a:path w="4365" h="1735">
                <a:moveTo>
                  <a:pt x="1112" y="205"/>
                </a:moveTo>
                <a:cubicBezTo>
                  <a:pt x="912" y="216"/>
                  <a:pt x="713" y="227"/>
                  <a:pt x="594" y="452"/>
                </a:cubicBezTo>
                <a:cubicBezTo>
                  <a:pt x="475" y="677"/>
                  <a:pt x="0" y="1375"/>
                  <a:pt x="397" y="1553"/>
                </a:cubicBezTo>
                <a:cubicBezTo>
                  <a:pt x="794" y="1731"/>
                  <a:pt x="2504" y="1735"/>
                  <a:pt x="2978" y="1520"/>
                </a:cubicBezTo>
                <a:cubicBezTo>
                  <a:pt x="3452" y="1305"/>
                  <a:pt x="3037" y="236"/>
                  <a:pt x="3241" y="263"/>
                </a:cubicBezTo>
                <a:cubicBezTo>
                  <a:pt x="3445" y="290"/>
                  <a:pt x="4039" y="1729"/>
                  <a:pt x="4202" y="1685"/>
                </a:cubicBezTo>
                <a:cubicBezTo>
                  <a:pt x="4365" y="1641"/>
                  <a:pt x="4215" y="279"/>
                  <a:pt x="4219" y="0"/>
                </a:cubicBezTo>
              </a:path>
            </a:pathLst>
          </a:custGeom>
          <a:noFill/>
          <a:ln cap="rnd" w="57240">
            <a:solidFill>
              <a:srgbClr val="fe000c"/>
            </a:solidFill>
            <a:round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wrap="none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584280" y="1106640"/>
            <a:ext cx="3674880" cy="2382120"/>
          </a:xfrm>
          <a:prstGeom prst="flowChartMerg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following have relocated within the GA group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"/>
          <p:cNvSpPr/>
          <p:nvPr/>
        </p:nvSpPr>
        <p:spPr>
          <a:xfrm>
            <a:off x="2841840" y="142920"/>
            <a:ext cx="35283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b310"/>
                </a:solidFill>
                <a:effectLst/>
                <a:uFillTx/>
                <a:latin typeface="Frutiger 55 Roman"/>
              </a:rPr>
              <a:t>Welcome Aboard!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0" name="symb003" descr=""/>
          <p:cNvPicPr/>
          <p:nvPr/>
        </p:nvPicPr>
        <p:blipFill>
          <a:blip r:embed="rId1"/>
          <a:stretch/>
        </p:blipFill>
        <p:spPr>
          <a:xfrm>
            <a:off x="69840" y="1744560"/>
            <a:ext cx="5118120" cy="230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"/>
          <p:cNvSpPr/>
          <p:nvPr/>
        </p:nvSpPr>
        <p:spPr>
          <a:xfrm>
            <a:off x="1158840" y="2387520"/>
            <a:ext cx="2255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Express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136520" y="2682720"/>
            <a:ext cx="30639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Destination: Government Affairs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5400000">
            <a:off x="4932720" y="1877400"/>
            <a:ext cx="1382760" cy="1996920"/>
          </a:xfrm>
          <a:prstGeom prst="upDownArrow">
            <a:avLst>
              <a:gd name="adj1" fmla="val 50000"/>
              <a:gd name="adj2" fmla="val 28749"/>
            </a:avLst>
          </a:prstGeom>
          <a:solidFill>
            <a:srgbClr val="095ba6"/>
          </a:solidFill>
          <a:ln cap="rnd"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673680" y="566640"/>
            <a:ext cx="2287800" cy="4787280"/>
          </a:xfrm>
          <a:prstGeom prst="rect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Maggy Huson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John Shelk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Pat Shortridge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Masha Arefieva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Dave Perrino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Linda Noske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Larry Decker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Susan Scott Lindburg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Carin Nersesian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Fino Tiberi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Andrew Rodriquez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Amy Kim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Bevin Hunter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gdernehl</cp:lastModifiedBy>
  <cp:lastPrinted>2001-04-06T19:16:56Z</cp:lastPrinted>
  <dcterms:modified xsi:type="dcterms:W3CDTF">2001-06-13T12:42:27Z</dcterms:modified>
  <cp:revision>185</cp:revision>
  <dc:subject/>
  <dc:title>No Slide Title</dc:title>
</cp:coreProperties>
</file>