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E25D398-8E39-4388-AC9B-0EF58187F10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1B1C597-8333-45C5-8161-BDED221C886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Government Affairs Meeting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Broomfield, Colorado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09120" y="2286000"/>
            <a:ext cx="3895200" cy="53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The First Six Months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85200" y="2895480"/>
            <a:ext cx="245196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lvl="1" marL="45720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Our Group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83400" y="3352680"/>
            <a:ext cx="292536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lvl="1" marL="45720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The Company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598320" y="3886200"/>
            <a:ext cx="1193760" cy="53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PRC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09320" y="4419720"/>
            <a:ext cx="230400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lvl="1" marL="45720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Approach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839880" y="5257800"/>
            <a:ext cx="1817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Timeline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32800" y="5943600"/>
            <a:ext cx="3509640" cy="53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Integrity &amp; Loyalty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840960" y="4848120"/>
            <a:ext cx="1984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Teamwork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Government Affairs Meeting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Broomfield, Colorado (cont.)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38800" y="1981080"/>
            <a:ext cx="2187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Teamwork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38440" y="2654280"/>
            <a:ext cx="3894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Our Purpose/Mission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11640" y="3276720"/>
            <a:ext cx="2343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lvl="1" marL="4572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Advocacy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12720" y="3733920"/>
            <a:ext cx="2787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lvl="1" marL="4572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Deal Support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98320" y="4203720"/>
            <a:ext cx="3497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lvl="1" marL="4572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Risk Management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59080" y="4724280"/>
            <a:ext cx="2640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lvl="2" marL="9144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Mitigation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64120" y="5105520"/>
            <a:ext cx="4502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lvl="2" marL="9144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Value Creation, 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e.g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., TVA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61240" y="5715000"/>
            <a:ext cx="3300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lvl="1" marL="45720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Deal Origination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2001-06-12T16:39:43Z</dcterms:created>
  <dc:creator>gdernehl</dc:creator>
  <dc:description/>
  <dc:language>en-US</dc:language>
  <cp:lastModifiedBy>gdernehl</cp:lastModifiedBy>
  <dcterms:modified xsi:type="dcterms:W3CDTF">2001-06-12T17:15:17Z</dcterms:modified>
  <cp:revision>22</cp:revision>
  <dc:subject/>
  <dc:title>Global Government Affairs Meeting Broomfield, Colorado (cont.)</dc:title>
</cp:coreProperties>
</file>