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505a3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102BB7-81C5-4187-824C-18566D24EE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505a3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505a3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505a3"/>
              </a:solidFill>
              <a:effectLst/>
              <a:uFillTx/>
              <a:latin typeface="Arial"/>
            </a:endParaRPr>
          </a:p>
          <a:p>
            <a:pPr lvl="3" marL="1542960" indent="-17136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505a3"/>
              </a:solidFill>
              <a:effectLst/>
              <a:uFillTx/>
              <a:latin typeface="Arial"/>
            </a:endParaRPr>
          </a:p>
          <a:p>
            <a:pPr lvl="4" marL="2000160" indent="-17136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505a3"/>
              </a:solidFill>
              <a:effectLst/>
              <a:uFillTx/>
              <a:latin typeface="Arial"/>
            </a:endParaRPr>
          </a:p>
          <a:p>
            <a:pPr lvl="5" marL="2000160" indent="-17136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505a3"/>
              </a:solidFill>
              <a:effectLst/>
              <a:uFillTx/>
              <a:latin typeface="Arial"/>
            </a:endParaRPr>
          </a:p>
          <a:p>
            <a:pPr lvl="6" marL="2000160" indent="-17136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505a3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A44C13-FA2E-460D-A56E-81ECFF9D09A1}" type="datetime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C8A293-DF79-43AD-911F-6A3FEECD86A1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015920" y="837720"/>
            <a:ext cx="7112160" cy="5248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br>
              <a:rPr sz="1400"/>
            </a:br>
            <a:r>
              <a:rPr b="1" lang="en-US" sz="1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 </a:t>
            </a:r>
            <a:r>
              <a:rPr b="1" lang="en-US" sz="40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Overview of</a:t>
            </a:r>
            <a:br>
              <a:rPr sz="4000"/>
            </a:br>
            <a:br>
              <a:rPr sz="800"/>
            </a:br>
            <a:r>
              <a:rPr b="1" lang="en-US" sz="40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Revenue Management</a:t>
            </a: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Y. Feng</a:t>
            </a:r>
            <a:br>
              <a:rPr sz="3200"/>
            </a:br>
            <a:br>
              <a:rPr sz="800"/>
            </a:b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P. V. Krishna Rao</a:t>
            </a:r>
            <a:br>
              <a:rPr sz="2800"/>
            </a:br>
            <a:br>
              <a:rPr sz="1600"/>
            </a:br>
            <a:r>
              <a:rPr b="1" lang="en-US" sz="30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Enron Research Group</a:t>
            </a:r>
            <a:br>
              <a:rPr sz="1400"/>
            </a:br>
            <a:br>
              <a:rPr sz="1000"/>
            </a:br>
            <a:br>
              <a:rPr sz="1200"/>
            </a:br>
            <a:br>
              <a:rPr sz="1200"/>
            </a:b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Houston</a:t>
            </a:r>
            <a:br>
              <a:rPr sz="2800"/>
            </a:br>
            <a:br>
              <a:rPr sz="800"/>
            </a:b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August 23, 2000</a:t>
            </a:r>
            <a:endParaRPr b="1" lang="en-US" sz="28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1EE4F6-1125-46B9-84CB-D80DECC2EC29}" type="slidenum">
              <a:t>1</a:t>
            </a:fld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Industry Applications of RM:</a:t>
            </a:r>
            <a:br>
              <a:rPr sz="3600"/>
            </a:b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An Example</a:t>
            </a:r>
            <a:endParaRPr b="1" lang="en-US" sz="32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219320" y="1905120"/>
            <a:ext cx="723888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RM keeps companies competitive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National Rental Car survival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416CD0-BD3F-4A53-A0C2-70F621B55122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Do Customers Like Price Differentiation?</a:t>
            </a:r>
            <a:endParaRPr b="1" lang="en-US" sz="36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1219320" y="1905120"/>
            <a:ext cx="7554960" cy="369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Convenience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3. Availability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4.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5.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0C6917-F28B-427F-9868-E3D91EA0978C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RM Fundamentals</a:t>
            </a:r>
            <a:endParaRPr b="1" lang="en-US" sz="36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1219320" y="1905120"/>
            <a:ext cx="755496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1. Segment customers and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2. Be prepared for growing market velocity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3. Incorporate pricing strategy explicitly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4. Unlock the value of market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5. Have a strategy and implement it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6. Experiment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7. Monitor markets continuously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4CB924-8365-44D0-A8F9-336A1D5DB382}" type="slidenum">
              <a:t>12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48800" y="552240"/>
            <a:ext cx="76964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Overview of Revenue Management:</a:t>
            </a: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 </a:t>
            </a:r>
            <a:br>
              <a:rPr sz="3600"/>
            </a:b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Outline</a:t>
            </a:r>
            <a:endParaRPr b="1" lang="en-US" sz="32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1143000" y="1947960"/>
            <a:ext cx="7554960" cy="38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What is Revenue Management?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Brief History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Core Concepts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Industry Applications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Benefits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4274C6-FE4E-4293-9399-7DD576E3D0A3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What is Revenue Management?</a:t>
            </a:r>
            <a:br>
              <a:rPr sz="3600"/>
            </a:b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Main </a:t>
            </a: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Characteristics</a:t>
            </a:r>
            <a:endParaRPr b="1" lang="en-US" sz="32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1143000" y="1947960"/>
            <a:ext cx="7391520" cy="39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1. Perishable product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Eg. Seat on a flight, capacity of a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2. Fixed number of units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High fixed 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Low variable 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3. Segmenting price-sensitive customers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Time of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Volume discounting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BAB5A8-E997-47B0-B22E-AADD2E5DDBE9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What is Revenue Management?</a:t>
            </a:r>
            <a:br>
              <a:rPr sz="3600"/>
            </a:b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Definition</a:t>
            </a:r>
            <a:endParaRPr b="1" lang="en-US" sz="32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1947960"/>
            <a:ext cx="73915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Maximizing revenue by selling the right product to the right customer at the right time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Using price incentives and inventory controls to maximize the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E6229B-E7ED-4264-A6D2-413A8C35F879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What is Revenue Management?</a:t>
            </a:r>
            <a:br>
              <a:rPr sz="3600"/>
            </a:b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Two Major Components</a:t>
            </a:r>
            <a:endParaRPr b="1" lang="en-US" sz="32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143000" y="1947960"/>
            <a:ext cx="7391520" cy="344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1. Pricing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- Price levels for different segments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2. Inventory Control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- Process of limiting the number of units made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    available at different price levels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- Need to balance the number of units sold at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each level to maximize total revenues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D8CDEC-88CA-44BF-812C-BA8E962756F2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What is Revenue Management?</a:t>
            </a:r>
            <a:br>
              <a:rPr sz="3600"/>
            </a:b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Key Issues</a:t>
            </a:r>
            <a:endParaRPr b="1" lang="en-US" sz="32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2120760"/>
            <a:ext cx="73915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How many units should be made available initially at different price levels?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How should this availability of units change over time?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89F1DC-03CC-4687-9A4A-4780D934DC90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History of Revenue Management</a:t>
            </a:r>
            <a:endParaRPr b="1" lang="en-US" sz="36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1055520" y="1947960"/>
            <a:ext cx="7554960" cy="359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Deregulation of Air Travel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Britain deregulated air travel industry in early 70’s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US deregulated air travel markets in the mid 80’s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Early Successful Applications of 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British airways implemented Littlewood’s model of </a:t>
            </a: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single-leg flight with two classes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American Airlines successfully implemented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revenue management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0726E3-0141-49A3-8928-C17E7C2A173D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Core Concepts in RM</a:t>
            </a:r>
            <a:endParaRPr b="1" lang="en-US" sz="36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914400" y="1879560"/>
            <a:ext cx="7631280" cy="43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1. Sell transportation capacities to fixed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2. Exploit time values of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3. Save capacities for most valuable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4. Focus on market-based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5. Focus on price rather than costs when balancing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 remaining capacity and incoming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6. Make decisions on knowledge, not supposition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7. Continually re-evaluate revenue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E59EEB-A39E-4E23-BA89-E973FEE44195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Industry Applications of RM</a:t>
            </a:r>
            <a:endParaRPr b="1" lang="en-US" sz="3600" strike="noStrike" u="none">
              <a:solidFill>
                <a:srgbClr val="cc33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219320" y="1905120"/>
            <a:ext cx="755496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1. Airlines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2. Hotels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3. Cruise 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4. Car Rentals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5. Broadcasting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6. Energy including pipeline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7. Automobile manufacturers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8. E-Commerce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9. Sports/Events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10. . . .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Omicron Options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A6DFE0-1824-44DF-A6F4-746D4DD4CBE3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1995-05-05T17:48:10Z</dcterms:created>
  <dc:creator> </dc:creator>
  <dc:description/>
  <dc:language>en-US</dc:language>
  <cp:lastModifiedBy>Krishna</cp:lastModifiedBy>
  <cp:lastPrinted>2000-08-11T19:55:27Z</cp:lastPrinted>
  <dcterms:modified xsi:type="dcterms:W3CDTF">2000-08-16T04:26:15Z</dcterms:modified>
  <cp:revision>22</cp:revision>
  <dc:subject/>
  <dc:title>Omicron Options Pricing</dc:title>
</cp:coreProperties>
</file>