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685800" y="17524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7524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spcBef>
                <a:spcPts val="499"/>
              </a:spcBef>
              <a:buClr>
                <a:srgbClr val="00cc00"/>
              </a:buClr>
              <a:buSzPct val="112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681120" indent="-223920">
              <a:spcBef>
                <a:spcPts val="499"/>
              </a:spcBef>
              <a:buClr>
                <a:srgbClr val="00cc00"/>
              </a:buClr>
              <a:buSzPct val="112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084320" indent="-169920">
              <a:spcBef>
                <a:spcPts val="499"/>
              </a:spcBef>
              <a:buClr>
                <a:srgbClr val="00cc00"/>
              </a:buClr>
              <a:buSzPct val="112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546200" indent="-174600">
              <a:spcBef>
                <a:spcPts val="499"/>
              </a:spcBef>
              <a:buClr>
                <a:srgbClr val="00cc00"/>
              </a:buClr>
              <a:buSzPct val="112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001960" indent="-173160">
              <a:spcBef>
                <a:spcPts val="499"/>
              </a:spcBef>
              <a:buClr>
                <a:srgbClr val="00cc00"/>
              </a:buClr>
              <a:buSzPct val="112000"/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001960" indent="-173160">
              <a:spcBef>
                <a:spcPts val="499"/>
              </a:spcBef>
              <a:buClr>
                <a:srgbClr val="ffffff"/>
              </a:buClr>
              <a:buSzPct val="112000"/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2001960" indent="-173160">
              <a:spcBef>
                <a:spcPts val="499"/>
              </a:spcBef>
              <a:buClr>
                <a:srgbClr val="ffffff"/>
              </a:buClr>
              <a:buSzPct val="112000"/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2" name=""/>
          <p:cNvGrpSpPr/>
          <p:nvPr/>
        </p:nvGrpSpPr>
        <p:grpSpPr>
          <a:xfrm>
            <a:off x="8234280" y="5979960"/>
            <a:ext cx="817560" cy="817560"/>
            <a:chOff x="8234280" y="5979960"/>
            <a:chExt cx="817560" cy="817560"/>
          </a:xfrm>
        </p:grpSpPr>
        <p:sp>
          <p:nvSpPr>
            <p:cNvPr id="3" name=""/>
            <p:cNvSpPr/>
            <p:nvPr/>
          </p:nvSpPr>
          <p:spPr>
            <a:xfrm>
              <a:off x="8726400" y="6283440"/>
              <a:ext cx="241560" cy="237960"/>
            </a:xfrm>
            <a:custGeom>
              <a:avLst/>
              <a:gdLst/>
              <a:ahLst/>
              <a:rect l="l" t="t" r="r" b="b"/>
              <a:pathLst>
                <a:path w="152" h="150">
                  <a:moveTo>
                    <a:pt x="14" y="149"/>
                  </a:moveTo>
                  <a:lnTo>
                    <a:pt x="151" y="13"/>
                  </a:lnTo>
                  <a:lnTo>
                    <a:pt x="136" y="0"/>
                  </a:lnTo>
                  <a:lnTo>
                    <a:pt x="0" y="135"/>
                  </a:lnTo>
                  <a:lnTo>
                    <a:pt x="14" y="149"/>
                  </a:lnTo>
                </a:path>
              </a:pathLst>
            </a:custGeom>
            <a:solidFill>
              <a:srgbClr val="1c7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4" name=""/>
            <p:cNvGrpSpPr/>
            <p:nvPr/>
          </p:nvGrpSpPr>
          <p:grpSpPr>
            <a:xfrm>
              <a:off x="8234280" y="5979960"/>
              <a:ext cx="817560" cy="817560"/>
              <a:chOff x="8234280" y="5979960"/>
              <a:chExt cx="817560" cy="817560"/>
            </a:xfrm>
          </p:grpSpPr>
          <p:sp>
            <p:nvSpPr>
              <p:cNvPr id="5" name=""/>
              <p:cNvSpPr/>
              <p:nvPr/>
            </p:nvSpPr>
            <p:spPr>
              <a:xfrm>
                <a:off x="8488440" y="6281640"/>
                <a:ext cx="110880" cy="109800"/>
              </a:xfrm>
              <a:custGeom>
                <a:avLst/>
                <a:gdLst/>
                <a:ahLst/>
                <a:rect l="l" t="t" r="r" b="b"/>
                <a:pathLst>
                  <a:path w="70" h="69">
                    <a:moveTo>
                      <a:pt x="69" y="55"/>
                    </a:moveTo>
                    <a:lnTo>
                      <a:pt x="14" y="0"/>
                    </a:lnTo>
                    <a:lnTo>
                      <a:pt x="0" y="14"/>
                    </a:lnTo>
                    <a:lnTo>
                      <a:pt x="56" y="68"/>
                    </a:lnTo>
                    <a:lnTo>
                      <a:pt x="69" y="55"/>
                    </a:lnTo>
                  </a:path>
                </a:pathLst>
              </a:custGeom>
              <a:solidFill>
                <a:srgbClr val="ff001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6" name=""/>
              <p:cNvGrpSpPr/>
              <p:nvPr/>
            </p:nvGrpSpPr>
            <p:grpSpPr>
              <a:xfrm>
                <a:off x="8234280" y="5979960"/>
                <a:ext cx="817560" cy="817560"/>
                <a:chOff x="8234280" y="5979960"/>
                <a:chExt cx="817560" cy="817560"/>
              </a:xfrm>
            </p:grpSpPr>
            <p:sp>
              <p:nvSpPr>
                <p:cNvPr id="7" name=""/>
                <p:cNvSpPr/>
                <p:nvPr/>
              </p:nvSpPr>
              <p:spPr>
                <a:xfrm>
                  <a:off x="8234280" y="6283440"/>
                  <a:ext cx="165240" cy="163440"/>
                </a:xfrm>
                <a:custGeom>
                  <a:avLst/>
                  <a:gdLst/>
                  <a:ahLst/>
                  <a:rect l="l" t="t" r="r" b="b"/>
                  <a:pathLst>
                    <a:path w="104" h="103">
                      <a:moveTo>
                        <a:pt x="0" y="66"/>
                      </a:moveTo>
                      <a:lnTo>
                        <a:pt x="66" y="0"/>
                      </a:lnTo>
                      <a:lnTo>
                        <a:pt x="103" y="36"/>
                      </a:lnTo>
                      <a:lnTo>
                        <a:pt x="90" y="49"/>
                      </a:lnTo>
                      <a:lnTo>
                        <a:pt x="67" y="26"/>
                      </a:lnTo>
                      <a:lnTo>
                        <a:pt x="55" y="38"/>
                      </a:lnTo>
                      <a:lnTo>
                        <a:pt x="78" y="61"/>
                      </a:lnTo>
                      <a:lnTo>
                        <a:pt x="65" y="72"/>
                      </a:lnTo>
                      <a:lnTo>
                        <a:pt x="42" y="50"/>
                      </a:lnTo>
                      <a:lnTo>
                        <a:pt x="26" y="67"/>
                      </a:lnTo>
                      <a:lnTo>
                        <a:pt x="49" y="89"/>
                      </a:lnTo>
                      <a:lnTo>
                        <a:pt x="37" y="102"/>
                      </a:lnTo>
                      <a:lnTo>
                        <a:pt x="0" y="66"/>
                      </a:lnTo>
                    </a:path>
                  </a:pathLst>
                </a:custGeom>
                <a:solidFill>
                  <a:srgbClr val="1c77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" name=""/>
                <p:cNvSpPr/>
                <p:nvPr/>
              </p:nvSpPr>
              <p:spPr>
                <a:xfrm>
                  <a:off x="8313840" y="6362640"/>
                  <a:ext cx="174600" cy="173160"/>
                </a:xfrm>
                <a:custGeom>
                  <a:avLst/>
                  <a:gdLst/>
                  <a:ahLst/>
                  <a:rect l="l" t="t" r="r" b="b"/>
                  <a:pathLst>
                    <a:path w="110" h="109">
                      <a:moveTo>
                        <a:pt x="66" y="0"/>
                      </a:moveTo>
                      <a:lnTo>
                        <a:pt x="82" y="16"/>
                      </a:lnTo>
                      <a:lnTo>
                        <a:pt x="59" y="65"/>
                      </a:lnTo>
                      <a:lnTo>
                        <a:pt x="95" y="28"/>
                      </a:lnTo>
                      <a:lnTo>
                        <a:pt x="109" y="42"/>
                      </a:lnTo>
                      <a:lnTo>
                        <a:pt x="44" y="108"/>
                      </a:lnTo>
                      <a:lnTo>
                        <a:pt x="28" y="93"/>
                      </a:lnTo>
                      <a:lnTo>
                        <a:pt x="52" y="42"/>
                      </a:lnTo>
                      <a:lnTo>
                        <a:pt x="14" y="79"/>
                      </a:lnTo>
                      <a:lnTo>
                        <a:pt x="0" y="65"/>
                      </a:lnTo>
                      <a:lnTo>
                        <a:pt x="66" y="0"/>
                      </a:lnTo>
                    </a:path>
                  </a:pathLst>
                </a:custGeom>
                <a:solidFill>
                  <a:srgbClr val="1c77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9" name=""/>
                <p:cNvSpPr/>
                <p:nvPr/>
              </p:nvSpPr>
              <p:spPr>
                <a:xfrm>
                  <a:off x="8575560" y="6622920"/>
                  <a:ext cx="173160" cy="174600"/>
                </a:xfrm>
                <a:custGeom>
                  <a:avLst/>
                  <a:gdLst/>
                  <a:ahLst/>
                  <a:rect l="l" t="t" r="r" b="b"/>
                  <a:pathLst>
                    <a:path w="109" h="110">
                      <a:moveTo>
                        <a:pt x="65" y="0"/>
                      </a:moveTo>
                      <a:lnTo>
                        <a:pt x="82" y="16"/>
                      </a:lnTo>
                      <a:lnTo>
                        <a:pt x="58" y="66"/>
                      </a:lnTo>
                      <a:lnTo>
                        <a:pt x="95" y="29"/>
                      </a:lnTo>
                      <a:lnTo>
                        <a:pt x="108" y="43"/>
                      </a:lnTo>
                      <a:lnTo>
                        <a:pt x="42" y="109"/>
                      </a:lnTo>
                      <a:lnTo>
                        <a:pt x="27" y="93"/>
                      </a:lnTo>
                      <a:lnTo>
                        <a:pt x="50" y="42"/>
                      </a:lnTo>
                      <a:lnTo>
                        <a:pt x="13" y="80"/>
                      </a:lnTo>
                      <a:lnTo>
                        <a:pt x="0" y="66"/>
                      </a:lnTo>
                      <a:lnTo>
                        <a:pt x="65" y="0"/>
                      </a:lnTo>
                    </a:path>
                  </a:pathLst>
                </a:custGeom>
                <a:solidFill>
                  <a:srgbClr val="1c77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" name=""/>
                <p:cNvSpPr/>
                <p:nvPr/>
              </p:nvSpPr>
              <p:spPr>
                <a:xfrm>
                  <a:off x="8405640" y="6453360"/>
                  <a:ext cx="155880" cy="172800"/>
                </a:xfrm>
                <a:custGeom>
                  <a:avLst/>
                  <a:gdLst/>
                  <a:ahLst/>
                  <a:rect l="l" t="t" r="r" b="b"/>
                  <a:pathLst>
                    <a:path w="98" h="109">
                      <a:moveTo>
                        <a:pt x="0" y="66"/>
                      </a:moveTo>
                      <a:lnTo>
                        <a:pt x="66" y="0"/>
                      </a:lnTo>
                      <a:lnTo>
                        <a:pt x="80" y="14"/>
                      </a:lnTo>
                      <a:lnTo>
                        <a:pt x="85" y="19"/>
                      </a:lnTo>
                      <a:lnTo>
                        <a:pt x="90" y="25"/>
                      </a:lnTo>
                      <a:lnTo>
                        <a:pt x="92" y="27"/>
                      </a:lnTo>
                      <a:lnTo>
                        <a:pt x="94" y="30"/>
                      </a:lnTo>
                      <a:lnTo>
                        <a:pt x="95" y="32"/>
                      </a:lnTo>
                      <a:lnTo>
                        <a:pt x="96" y="35"/>
                      </a:lnTo>
                      <a:lnTo>
                        <a:pt x="97" y="38"/>
                      </a:lnTo>
                      <a:lnTo>
                        <a:pt x="97" y="40"/>
                      </a:lnTo>
                      <a:lnTo>
                        <a:pt x="97" y="43"/>
                      </a:lnTo>
                      <a:lnTo>
                        <a:pt x="97" y="45"/>
                      </a:lnTo>
                      <a:lnTo>
                        <a:pt x="96" y="48"/>
                      </a:lnTo>
                      <a:lnTo>
                        <a:pt x="94" y="51"/>
                      </a:lnTo>
                      <a:lnTo>
                        <a:pt x="92" y="53"/>
                      </a:lnTo>
                      <a:lnTo>
                        <a:pt x="90" y="56"/>
                      </a:lnTo>
                      <a:lnTo>
                        <a:pt x="87" y="59"/>
                      </a:lnTo>
                      <a:lnTo>
                        <a:pt x="83" y="61"/>
                      </a:lnTo>
                      <a:lnTo>
                        <a:pt x="80" y="63"/>
                      </a:lnTo>
                      <a:lnTo>
                        <a:pt x="77" y="64"/>
                      </a:lnTo>
                      <a:lnTo>
                        <a:pt x="74" y="65"/>
                      </a:lnTo>
                      <a:lnTo>
                        <a:pt x="70" y="64"/>
                      </a:lnTo>
                      <a:lnTo>
                        <a:pt x="67" y="63"/>
                      </a:lnTo>
                      <a:lnTo>
                        <a:pt x="63" y="61"/>
                      </a:lnTo>
                      <a:lnTo>
                        <a:pt x="65" y="64"/>
                      </a:lnTo>
                      <a:lnTo>
                        <a:pt x="67" y="67"/>
                      </a:lnTo>
                      <a:lnTo>
                        <a:pt x="67" y="68"/>
                      </a:lnTo>
                      <a:lnTo>
                        <a:pt x="67" y="70"/>
                      </a:lnTo>
                      <a:lnTo>
                        <a:pt x="68" y="71"/>
                      </a:lnTo>
                      <a:lnTo>
                        <a:pt x="67" y="72"/>
                      </a:lnTo>
                      <a:lnTo>
                        <a:pt x="66" y="75"/>
                      </a:lnTo>
                      <a:lnTo>
                        <a:pt x="65" y="78"/>
                      </a:lnTo>
                      <a:lnTo>
                        <a:pt x="62" y="82"/>
                      </a:lnTo>
                      <a:lnTo>
                        <a:pt x="59" y="85"/>
                      </a:lnTo>
                      <a:lnTo>
                        <a:pt x="49" y="96"/>
                      </a:lnTo>
                      <a:lnTo>
                        <a:pt x="47" y="97"/>
                      </a:lnTo>
                      <a:lnTo>
                        <a:pt x="46" y="98"/>
                      </a:lnTo>
                      <a:lnTo>
                        <a:pt x="45" y="99"/>
                      </a:lnTo>
                      <a:lnTo>
                        <a:pt x="44" y="101"/>
                      </a:lnTo>
                      <a:lnTo>
                        <a:pt x="43" y="102"/>
                      </a:lnTo>
                      <a:lnTo>
                        <a:pt x="42" y="104"/>
                      </a:lnTo>
                      <a:lnTo>
                        <a:pt x="42" y="106"/>
                      </a:lnTo>
                      <a:lnTo>
                        <a:pt x="41" y="108"/>
                      </a:lnTo>
                      <a:lnTo>
                        <a:pt x="28" y="93"/>
                      </a:lnTo>
                      <a:lnTo>
                        <a:pt x="28" y="92"/>
                      </a:lnTo>
                      <a:lnTo>
                        <a:pt x="29" y="90"/>
                      </a:lnTo>
                      <a:lnTo>
                        <a:pt x="29" y="89"/>
                      </a:lnTo>
                      <a:lnTo>
                        <a:pt x="30" y="87"/>
                      </a:lnTo>
                      <a:lnTo>
                        <a:pt x="31" y="85"/>
                      </a:lnTo>
                      <a:lnTo>
                        <a:pt x="32" y="84"/>
                      </a:lnTo>
                      <a:lnTo>
                        <a:pt x="33" y="83"/>
                      </a:lnTo>
                      <a:lnTo>
                        <a:pt x="34" y="82"/>
                      </a:lnTo>
                      <a:lnTo>
                        <a:pt x="46" y="71"/>
                      </a:lnTo>
                      <a:lnTo>
                        <a:pt x="48" y="68"/>
                      </a:lnTo>
                      <a:lnTo>
                        <a:pt x="49" y="66"/>
                      </a:lnTo>
                      <a:lnTo>
                        <a:pt x="49" y="64"/>
                      </a:lnTo>
                      <a:lnTo>
                        <a:pt x="49" y="61"/>
                      </a:lnTo>
                      <a:lnTo>
                        <a:pt x="48" y="59"/>
                      </a:lnTo>
                      <a:lnTo>
                        <a:pt x="47" y="57"/>
                      </a:lnTo>
                      <a:lnTo>
                        <a:pt x="45" y="55"/>
                      </a:lnTo>
                      <a:lnTo>
                        <a:pt x="44" y="53"/>
                      </a:lnTo>
                      <a:lnTo>
                        <a:pt x="42" y="51"/>
                      </a:lnTo>
                      <a:lnTo>
                        <a:pt x="13" y="80"/>
                      </a:lnTo>
                      <a:lnTo>
                        <a:pt x="0" y="66"/>
                      </a:lnTo>
                      <a:lnTo>
                        <a:pt x="52" y="42"/>
                      </a:lnTo>
                      <a:lnTo>
                        <a:pt x="55" y="44"/>
                      </a:lnTo>
                      <a:lnTo>
                        <a:pt x="57" y="46"/>
                      </a:lnTo>
                      <a:lnTo>
                        <a:pt x="60" y="47"/>
                      </a:lnTo>
                      <a:lnTo>
                        <a:pt x="63" y="48"/>
                      </a:lnTo>
                      <a:lnTo>
                        <a:pt x="65" y="48"/>
                      </a:lnTo>
                      <a:lnTo>
                        <a:pt x="68" y="47"/>
                      </a:lnTo>
                      <a:lnTo>
                        <a:pt x="70" y="46"/>
                      </a:lnTo>
                      <a:lnTo>
                        <a:pt x="72" y="44"/>
                      </a:lnTo>
                      <a:lnTo>
                        <a:pt x="75" y="42"/>
                      </a:lnTo>
                      <a:lnTo>
                        <a:pt x="76" y="39"/>
                      </a:lnTo>
                      <a:lnTo>
                        <a:pt x="76" y="37"/>
                      </a:lnTo>
                      <a:lnTo>
                        <a:pt x="76" y="34"/>
                      </a:lnTo>
                      <a:lnTo>
                        <a:pt x="76" y="32"/>
                      </a:lnTo>
                      <a:lnTo>
                        <a:pt x="74" y="29"/>
                      </a:lnTo>
                      <a:lnTo>
                        <a:pt x="72" y="26"/>
                      </a:lnTo>
                      <a:lnTo>
                        <a:pt x="70" y="24"/>
                      </a:lnTo>
                      <a:lnTo>
                        <a:pt x="52" y="42"/>
                      </a:lnTo>
                      <a:lnTo>
                        <a:pt x="0" y="66"/>
                      </a:lnTo>
                    </a:path>
                  </a:pathLst>
                </a:custGeom>
                <a:solidFill>
                  <a:srgbClr val="1c77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" name=""/>
                <p:cNvSpPr/>
                <p:nvPr/>
              </p:nvSpPr>
              <p:spPr>
                <a:xfrm>
                  <a:off x="8505720" y="6551640"/>
                  <a:ext cx="139680" cy="141120"/>
                </a:xfrm>
                <a:custGeom>
                  <a:avLst/>
                  <a:gdLst/>
                  <a:ahLst/>
                  <a:rect l="l" t="t" r="r" b="b"/>
                  <a:pathLst>
                    <a:path w="88" h="89">
                      <a:moveTo>
                        <a:pt x="49" y="78"/>
                      </a:moveTo>
                      <a:lnTo>
                        <a:pt x="46" y="81"/>
                      </a:lnTo>
                      <a:lnTo>
                        <a:pt x="43" y="83"/>
                      </a:lnTo>
                      <a:lnTo>
                        <a:pt x="40" y="85"/>
                      </a:lnTo>
                      <a:lnTo>
                        <a:pt x="37" y="86"/>
                      </a:lnTo>
                      <a:lnTo>
                        <a:pt x="34" y="87"/>
                      </a:lnTo>
                      <a:lnTo>
                        <a:pt x="32" y="88"/>
                      </a:lnTo>
                      <a:lnTo>
                        <a:pt x="29" y="88"/>
                      </a:lnTo>
                      <a:lnTo>
                        <a:pt x="26" y="88"/>
                      </a:lnTo>
                      <a:lnTo>
                        <a:pt x="24" y="87"/>
                      </a:lnTo>
                      <a:lnTo>
                        <a:pt x="21" y="86"/>
                      </a:lnTo>
                      <a:lnTo>
                        <a:pt x="19" y="86"/>
                      </a:lnTo>
                      <a:lnTo>
                        <a:pt x="17" y="85"/>
                      </a:lnTo>
                      <a:lnTo>
                        <a:pt x="13" y="82"/>
                      </a:lnTo>
                      <a:lnTo>
                        <a:pt x="9" y="78"/>
                      </a:lnTo>
                      <a:lnTo>
                        <a:pt x="5" y="75"/>
                      </a:lnTo>
                      <a:lnTo>
                        <a:pt x="3" y="70"/>
                      </a:lnTo>
                      <a:lnTo>
                        <a:pt x="2" y="68"/>
                      </a:lnTo>
                      <a:lnTo>
                        <a:pt x="1" y="66"/>
                      </a:lnTo>
                      <a:lnTo>
                        <a:pt x="0" y="63"/>
                      </a:lnTo>
                      <a:lnTo>
                        <a:pt x="0" y="61"/>
                      </a:lnTo>
                      <a:lnTo>
                        <a:pt x="0" y="58"/>
                      </a:lnTo>
                      <a:lnTo>
                        <a:pt x="0" y="56"/>
                      </a:lnTo>
                      <a:lnTo>
                        <a:pt x="0" y="53"/>
                      </a:lnTo>
                      <a:lnTo>
                        <a:pt x="1" y="50"/>
                      </a:lnTo>
                      <a:lnTo>
                        <a:pt x="3" y="47"/>
                      </a:lnTo>
                      <a:lnTo>
                        <a:pt x="4" y="44"/>
                      </a:lnTo>
                      <a:lnTo>
                        <a:pt x="7" y="41"/>
                      </a:lnTo>
                      <a:lnTo>
                        <a:pt x="9" y="38"/>
                      </a:lnTo>
                      <a:lnTo>
                        <a:pt x="38" y="10"/>
                      </a:lnTo>
                      <a:lnTo>
                        <a:pt x="41" y="8"/>
                      </a:lnTo>
                      <a:lnTo>
                        <a:pt x="44" y="5"/>
                      </a:lnTo>
                      <a:lnTo>
                        <a:pt x="47" y="4"/>
                      </a:lnTo>
                      <a:lnTo>
                        <a:pt x="49" y="2"/>
                      </a:lnTo>
                      <a:lnTo>
                        <a:pt x="52" y="1"/>
                      </a:lnTo>
                      <a:lnTo>
                        <a:pt x="55" y="1"/>
                      </a:lnTo>
                      <a:lnTo>
                        <a:pt x="58" y="0"/>
                      </a:lnTo>
                      <a:lnTo>
                        <a:pt x="60" y="1"/>
                      </a:lnTo>
                      <a:lnTo>
                        <a:pt x="63" y="1"/>
                      </a:lnTo>
                      <a:lnTo>
                        <a:pt x="65" y="1"/>
                      </a:lnTo>
                      <a:lnTo>
                        <a:pt x="68" y="2"/>
                      </a:lnTo>
                      <a:lnTo>
                        <a:pt x="70" y="4"/>
                      </a:lnTo>
                      <a:lnTo>
                        <a:pt x="74" y="7"/>
                      </a:lnTo>
                      <a:lnTo>
                        <a:pt x="78" y="10"/>
                      </a:lnTo>
                      <a:lnTo>
                        <a:pt x="81" y="14"/>
                      </a:lnTo>
                      <a:lnTo>
                        <a:pt x="84" y="18"/>
                      </a:lnTo>
                      <a:lnTo>
                        <a:pt x="85" y="20"/>
                      </a:lnTo>
                      <a:lnTo>
                        <a:pt x="86" y="23"/>
                      </a:lnTo>
                      <a:lnTo>
                        <a:pt x="86" y="25"/>
                      </a:lnTo>
                      <a:lnTo>
                        <a:pt x="87" y="27"/>
                      </a:lnTo>
                      <a:lnTo>
                        <a:pt x="87" y="30"/>
                      </a:lnTo>
                      <a:lnTo>
                        <a:pt x="86" y="33"/>
                      </a:lnTo>
                      <a:lnTo>
                        <a:pt x="86" y="35"/>
                      </a:lnTo>
                      <a:lnTo>
                        <a:pt x="85" y="38"/>
                      </a:lnTo>
                      <a:lnTo>
                        <a:pt x="84" y="41"/>
                      </a:lnTo>
                      <a:lnTo>
                        <a:pt x="82" y="44"/>
                      </a:lnTo>
                      <a:lnTo>
                        <a:pt x="80" y="47"/>
                      </a:lnTo>
                      <a:lnTo>
                        <a:pt x="77" y="50"/>
                      </a:lnTo>
                      <a:lnTo>
                        <a:pt x="49" y="78"/>
                      </a:lnTo>
                      <a:lnTo>
                        <a:pt x="20" y="56"/>
                      </a:lnTo>
                      <a:lnTo>
                        <a:pt x="19" y="57"/>
                      </a:lnTo>
                      <a:lnTo>
                        <a:pt x="18" y="59"/>
                      </a:lnTo>
                      <a:lnTo>
                        <a:pt x="18" y="60"/>
                      </a:lnTo>
                      <a:lnTo>
                        <a:pt x="18" y="61"/>
                      </a:lnTo>
                      <a:lnTo>
                        <a:pt x="18" y="63"/>
                      </a:lnTo>
                      <a:lnTo>
                        <a:pt x="18" y="64"/>
                      </a:lnTo>
                      <a:lnTo>
                        <a:pt x="19" y="66"/>
                      </a:lnTo>
                      <a:lnTo>
                        <a:pt x="20" y="67"/>
                      </a:lnTo>
                      <a:lnTo>
                        <a:pt x="21" y="69"/>
                      </a:lnTo>
                      <a:lnTo>
                        <a:pt x="23" y="69"/>
                      </a:lnTo>
                      <a:lnTo>
                        <a:pt x="24" y="70"/>
                      </a:lnTo>
                      <a:lnTo>
                        <a:pt x="26" y="70"/>
                      </a:lnTo>
                      <a:lnTo>
                        <a:pt x="28" y="70"/>
                      </a:lnTo>
                      <a:lnTo>
                        <a:pt x="29" y="69"/>
                      </a:lnTo>
                      <a:lnTo>
                        <a:pt x="30" y="69"/>
                      </a:lnTo>
                      <a:lnTo>
                        <a:pt x="31" y="68"/>
                      </a:lnTo>
                      <a:lnTo>
                        <a:pt x="67" y="32"/>
                      </a:lnTo>
                      <a:lnTo>
                        <a:pt x="68" y="31"/>
                      </a:lnTo>
                      <a:lnTo>
                        <a:pt x="68" y="30"/>
                      </a:lnTo>
                      <a:lnTo>
                        <a:pt x="69" y="28"/>
                      </a:lnTo>
                      <a:lnTo>
                        <a:pt x="69" y="27"/>
                      </a:lnTo>
                      <a:lnTo>
                        <a:pt x="69" y="25"/>
                      </a:lnTo>
                      <a:lnTo>
                        <a:pt x="68" y="24"/>
                      </a:lnTo>
                      <a:lnTo>
                        <a:pt x="68" y="22"/>
                      </a:lnTo>
                      <a:lnTo>
                        <a:pt x="67" y="21"/>
                      </a:lnTo>
                      <a:lnTo>
                        <a:pt x="65" y="20"/>
                      </a:lnTo>
                      <a:lnTo>
                        <a:pt x="64" y="19"/>
                      </a:lnTo>
                      <a:lnTo>
                        <a:pt x="62" y="18"/>
                      </a:lnTo>
                      <a:lnTo>
                        <a:pt x="60" y="18"/>
                      </a:lnTo>
                      <a:lnTo>
                        <a:pt x="59" y="18"/>
                      </a:lnTo>
                      <a:lnTo>
                        <a:pt x="58" y="19"/>
                      </a:lnTo>
                      <a:lnTo>
                        <a:pt x="56" y="20"/>
                      </a:lnTo>
                      <a:lnTo>
                        <a:pt x="55" y="20"/>
                      </a:lnTo>
                      <a:lnTo>
                        <a:pt x="20" y="56"/>
                      </a:lnTo>
                      <a:lnTo>
                        <a:pt x="49" y="78"/>
                      </a:lnTo>
                    </a:path>
                  </a:pathLst>
                </a:custGeom>
                <a:solidFill>
                  <a:srgbClr val="1c77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" name=""/>
                <p:cNvSpPr/>
                <p:nvPr/>
              </p:nvSpPr>
              <p:spPr>
                <a:xfrm>
                  <a:off x="8726400" y="6367320"/>
                  <a:ext cx="325440" cy="325440"/>
                </a:xfrm>
                <a:custGeom>
                  <a:avLst/>
                  <a:gdLst/>
                  <a:ahLst/>
                  <a:rect l="l" t="t" r="r" b="b"/>
                  <a:pathLst>
                    <a:path w="205" h="205">
                      <a:moveTo>
                        <a:pt x="13" y="204"/>
                      </a:moveTo>
                      <a:lnTo>
                        <a:pt x="204" y="14"/>
                      </a:lnTo>
                      <a:lnTo>
                        <a:pt x="190" y="0"/>
                      </a:lnTo>
                      <a:lnTo>
                        <a:pt x="0" y="190"/>
                      </a:lnTo>
                      <a:lnTo>
                        <a:pt x="13" y="204"/>
                      </a:lnTo>
                    </a:path>
                  </a:pathLst>
                </a:custGeom>
                <a:solidFill>
                  <a:srgbClr val="1c77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" name=""/>
                <p:cNvSpPr/>
                <p:nvPr/>
              </p:nvSpPr>
              <p:spPr>
                <a:xfrm>
                  <a:off x="8339040" y="5979960"/>
                  <a:ext cx="325440" cy="325440"/>
                </a:xfrm>
                <a:custGeom>
                  <a:avLst/>
                  <a:gdLst/>
                  <a:ahLst/>
                  <a:rect l="l" t="t" r="r" b="b"/>
                  <a:pathLst>
                    <a:path w="205" h="205">
                      <a:moveTo>
                        <a:pt x="14" y="204"/>
                      </a:moveTo>
                      <a:lnTo>
                        <a:pt x="204" y="13"/>
                      </a:lnTo>
                      <a:lnTo>
                        <a:pt x="190" y="0"/>
                      </a:lnTo>
                      <a:lnTo>
                        <a:pt x="0" y="191"/>
                      </a:lnTo>
                      <a:lnTo>
                        <a:pt x="14" y="204"/>
                      </a:lnTo>
                    </a:path>
                  </a:pathLst>
                </a:custGeom>
                <a:solidFill>
                  <a:srgbClr val="ff0017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" name=""/>
                <p:cNvSpPr/>
                <p:nvPr/>
              </p:nvSpPr>
              <p:spPr>
                <a:xfrm>
                  <a:off x="8640720" y="6216480"/>
                  <a:ext cx="260280" cy="260640"/>
                </a:xfrm>
                <a:custGeom>
                  <a:avLst/>
                  <a:gdLst/>
                  <a:ahLst/>
                  <a:rect l="l" t="t" r="r" b="b"/>
                  <a:pathLst>
                    <a:path w="164" h="164">
                      <a:moveTo>
                        <a:pt x="13" y="163"/>
                      </a:moveTo>
                      <a:lnTo>
                        <a:pt x="163" y="14"/>
                      </a:lnTo>
                      <a:lnTo>
                        <a:pt x="149" y="0"/>
                      </a:lnTo>
                      <a:lnTo>
                        <a:pt x="0" y="149"/>
                      </a:lnTo>
                      <a:lnTo>
                        <a:pt x="13" y="163"/>
                      </a:lnTo>
                    </a:path>
                  </a:pathLst>
                </a:custGeom>
                <a:solidFill>
                  <a:srgbClr val="66ff6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5" name=""/>
                <p:cNvSpPr/>
                <p:nvPr/>
              </p:nvSpPr>
              <p:spPr>
                <a:xfrm>
                  <a:off x="8555040" y="6130800"/>
                  <a:ext cx="260280" cy="260640"/>
                </a:xfrm>
                <a:custGeom>
                  <a:avLst/>
                  <a:gdLst/>
                  <a:ahLst/>
                  <a:rect l="l" t="t" r="r" b="b"/>
                  <a:pathLst>
                    <a:path w="164" h="164">
                      <a:moveTo>
                        <a:pt x="14" y="163"/>
                      </a:moveTo>
                      <a:lnTo>
                        <a:pt x="163" y="14"/>
                      </a:lnTo>
                      <a:lnTo>
                        <a:pt x="149" y="0"/>
                      </a:lnTo>
                      <a:lnTo>
                        <a:pt x="0" y="150"/>
                      </a:lnTo>
                      <a:lnTo>
                        <a:pt x="14" y="163"/>
                      </a:lnTo>
                    </a:path>
                  </a:pathLst>
                </a:custGeom>
                <a:solidFill>
                  <a:srgbClr val="66ff6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6" name=""/>
                <p:cNvSpPr/>
                <p:nvPr/>
              </p:nvSpPr>
              <p:spPr>
                <a:xfrm>
                  <a:off x="8488440" y="6064200"/>
                  <a:ext cx="260280" cy="262080"/>
                </a:xfrm>
                <a:custGeom>
                  <a:avLst/>
                  <a:gdLst/>
                  <a:ahLst/>
                  <a:rect l="l" t="t" r="r" b="b"/>
                  <a:pathLst>
                    <a:path w="164" h="165">
                      <a:moveTo>
                        <a:pt x="14" y="164"/>
                      </a:moveTo>
                      <a:lnTo>
                        <a:pt x="163" y="14"/>
                      </a:lnTo>
                      <a:lnTo>
                        <a:pt x="149" y="0"/>
                      </a:lnTo>
                      <a:lnTo>
                        <a:pt x="0" y="151"/>
                      </a:lnTo>
                      <a:lnTo>
                        <a:pt x="14" y="164"/>
                      </a:lnTo>
                    </a:path>
                  </a:pathLst>
                </a:custGeom>
                <a:solidFill>
                  <a:srgbClr val="ff0017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7" name=""/>
                <p:cNvSpPr/>
                <p:nvPr/>
              </p:nvSpPr>
              <p:spPr>
                <a:xfrm>
                  <a:off x="8640720" y="6432480"/>
                  <a:ext cx="109440" cy="111240"/>
                </a:xfrm>
                <a:custGeom>
                  <a:avLst/>
                  <a:gdLst/>
                  <a:ahLst/>
                  <a:rect l="l" t="t" r="r" b="b"/>
                  <a:pathLst>
                    <a:path w="69" h="70">
                      <a:moveTo>
                        <a:pt x="68" y="55"/>
                      </a:moveTo>
                      <a:lnTo>
                        <a:pt x="13" y="0"/>
                      </a:lnTo>
                      <a:lnTo>
                        <a:pt x="0" y="13"/>
                      </a:lnTo>
                      <a:lnTo>
                        <a:pt x="54" y="69"/>
                      </a:lnTo>
                      <a:lnTo>
                        <a:pt x="68" y="55"/>
                      </a:lnTo>
                    </a:path>
                  </a:pathLst>
                </a:custGeom>
                <a:solidFill>
                  <a:srgbClr val="66ff6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8" name=""/>
                <p:cNvSpPr/>
                <p:nvPr/>
              </p:nvSpPr>
              <p:spPr>
                <a:xfrm>
                  <a:off x="8921880" y="6283440"/>
                  <a:ext cx="129960" cy="129960"/>
                </a:xfrm>
                <a:custGeom>
                  <a:avLst/>
                  <a:gdLst/>
                  <a:ahLst/>
                  <a:rect l="l" t="t" r="r" b="b"/>
                  <a:pathLst>
                    <a:path w="82" h="82">
                      <a:moveTo>
                        <a:pt x="81" y="67"/>
                      </a:moveTo>
                      <a:lnTo>
                        <a:pt x="13" y="0"/>
                      </a:lnTo>
                      <a:lnTo>
                        <a:pt x="0" y="13"/>
                      </a:lnTo>
                      <a:lnTo>
                        <a:pt x="67" y="81"/>
                      </a:lnTo>
                      <a:lnTo>
                        <a:pt x="81" y="67"/>
                      </a:lnTo>
                    </a:path>
                  </a:pathLst>
                </a:custGeom>
                <a:solidFill>
                  <a:srgbClr val="1c77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9" name=""/>
                <p:cNvSpPr/>
                <p:nvPr/>
              </p:nvSpPr>
              <p:spPr>
                <a:xfrm>
                  <a:off x="8769240" y="6130800"/>
                  <a:ext cx="131760" cy="131760"/>
                </a:xfrm>
                <a:custGeom>
                  <a:avLst/>
                  <a:gdLst/>
                  <a:ahLst/>
                  <a:rect l="l" t="t" r="r" b="b"/>
                  <a:pathLst>
                    <a:path w="83" h="83">
                      <a:moveTo>
                        <a:pt x="82" y="68"/>
                      </a:moveTo>
                      <a:lnTo>
                        <a:pt x="14" y="0"/>
                      </a:lnTo>
                      <a:lnTo>
                        <a:pt x="0" y="14"/>
                      </a:lnTo>
                      <a:lnTo>
                        <a:pt x="68" y="82"/>
                      </a:lnTo>
                      <a:lnTo>
                        <a:pt x="82" y="68"/>
                      </a:lnTo>
                    </a:path>
                  </a:pathLst>
                </a:custGeom>
                <a:solidFill>
                  <a:srgbClr val="66ff6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0" name=""/>
                <p:cNvSpPr/>
                <p:nvPr/>
              </p:nvSpPr>
              <p:spPr>
                <a:xfrm>
                  <a:off x="8618400" y="5979960"/>
                  <a:ext cx="130320" cy="130320"/>
                </a:xfrm>
                <a:custGeom>
                  <a:avLst/>
                  <a:gdLst/>
                  <a:ahLst/>
                  <a:rect l="l" t="t" r="r" b="b"/>
                  <a:pathLst>
                    <a:path w="82" h="82">
                      <a:moveTo>
                        <a:pt x="81" y="67"/>
                      </a:moveTo>
                      <a:lnTo>
                        <a:pt x="15" y="0"/>
                      </a:lnTo>
                      <a:lnTo>
                        <a:pt x="0" y="13"/>
                      </a:lnTo>
                      <a:lnTo>
                        <a:pt x="67" y="81"/>
                      </a:lnTo>
                      <a:lnTo>
                        <a:pt x="81" y="67"/>
                      </a:lnTo>
                    </a:path>
                  </a:pathLst>
                </a:custGeom>
                <a:solidFill>
                  <a:srgbClr val="ff0017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9" name=""/>
          <p:cNvGrpSpPr/>
          <p:nvPr/>
        </p:nvGrpSpPr>
        <p:grpSpPr>
          <a:xfrm>
            <a:off x="3209760" y="2354400"/>
            <a:ext cx="2787840" cy="1757160"/>
            <a:chOff x="3209760" y="2354400"/>
            <a:chExt cx="2787840" cy="1757160"/>
          </a:xfrm>
        </p:grpSpPr>
        <p:sp>
          <p:nvSpPr>
            <p:cNvPr id="30" name=""/>
            <p:cNvSpPr/>
            <p:nvPr/>
          </p:nvSpPr>
          <p:spPr>
            <a:xfrm>
              <a:off x="3209760" y="2362320"/>
              <a:ext cx="559080" cy="556920"/>
            </a:xfrm>
            <a:custGeom>
              <a:avLst/>
              <a:gdLst/>
              <a:ahLst/>
              <a:rect l="l" t="t" r="r" b="b"/>
              <a:pathLst>
                <a:path w="352" h="351">
                  <a:moveTo>
                    <a:pt x="0" y="225"/>
                  </a:moveTo>
                  <a:lnTo>
                    <a:pt x="226" y="0"/>
                  </a:lnTo>
                  <a:lnTo>
                    <a:pt x="351" y="125"/>
                  </a:lnTo>
                  <a:lnTo>
                    <a:pt x="308" y="167"/>
                  </a:lnTo>
                  <a:lnTo>
                    <a:pt x="230" y="90"/>
                  </a:lnTo>
                  <a:lnTo>
                    <a:pt x="189" y="131"/>
                  </a:lnTo>
                  <a:lnTo>
                    <a:pt x="265" y="208"/>
                  </a:lnTo>
                  <a:lnTo>
                    <a:pt x="222" y="249"/>
                  </a:lnTo>
                  <a:lnTo>
                    <a:pt x="146" y="174"/>
                  </a:lnTo>
                  <a:lnTo>
                    <a:pt x="90" y="229"/>
                  </a:lnTo>
                  <a:lnTo>
                    <a:pt x="168" y="307"/>
                  </a:lnTo>
                  <a:lnTo>
                    <a:pt x="126" y="350"/>
                  </a:lnTo>
                  <a:lnTo>
                    <a:pt x="0" y="225"/>
                  </a:lnTo>
                </a:path>
              </a:pathLst>
            </a:custGeom>
            <a:solidFill>
              <a:srgbClr val="1c7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" name=""/>
            <p:cNvSpPr/>
            <p:nvPr/>
          </p:nvSpPr>
          <p:spPr>
            <a:xfrm>
              <a:off x="3481560" y="2633760"/>
              <a:ext cx="593640" cy="593640"/>
            </a:xfrm>
            <a:custGeom>
              <a:avLst/>
              <a:gdLst/>
              <a:ahLst/>
              <a:rect l="l" t="t" r="r" b="b"/>
              <a:pathLst>
                <a:path w="374" h="374">
                  <a:moveTo>
                    <a:pt x="226" y="0"/>
                  </a:moveTo>
                  <a:lnTo>
                    <a:pt x="282" y="56"/>
                  </a:lnTo>
                  <a:lnTo>
                    <a:pt x="200" y="225"/>
                  </a:lnTo>
                  <a:lnTo>
                    <a:pt x="201" y="226"/>
                  </a:lnTo>
                  <a:lnTo>
                    <a:pt x="327" y="100"/>
                  </a:lnTo>
                  <a:lnTo>
                    <a:pt x="373" y="146"/>
                  </a:lnTo>
                  <a:lnTo>
                    <a:pt x="148" y="373"/>
                  </a:lnTo>
                  <a:lnTo>
                    <a:pt x="94" y="319"/>
                  </a:lnTo>
                  <a:lnTo>
                    <a:pt x="174" y="146"/>
                  </a:lnTo>
                  <a:lnTo>
                    <a:pt x="48" y="272"/>
                  </a:lnTo>
                  <a:lnTo>
                    <a:pt x="0" y="225"/>
                  </a:lnTo>
                  <a:lnTo>
                    <a:pt x="226" y="0"/>
                  </a:lnTo>
                </a:path>
              </a:pathLst>
            </a:custGeom>
            <a:solidFill>
              <a:srgbClr val="1c7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" name=""/>
            <p:cNvSpPr/>
            <p:nvPr/>
          </p:nvSpPr>
          <p:spPr>
            <a:xfrm>
              <a:off x="4371840" y="3522600"/>
              <a:ext cx="592200" cy="588960"/>
            </a:xfrm>
            <a:custGeom>
              <a:avLst/>
              <a:gdLst/>
              <a:ahLst/>
              <a:rect l="l" t="t" r="r" b="b"/>
              <a:pathLst>
                <a:path w="373" h="371">
                  <a:moveTo>
                    <a:pt x="225" y="0"/>
                  </a:moveTo>
                  <a:lnTo>
                    <a:pt x="281" y="56"/>
                  </a:lnTo>
                  <a:lnTo>
                    <a:pt x="200" y="226"/>
                  </a:lnTo>
                  <a:lnTo>
                    <a:pt x="325" y="100"/>
                  </a:lnTo>
                  <a:lnTo>
                    <a:pt x="372" y="147"/>
                  </a:lnTo>
                  <a:lnTo>
                    <a:pt x="147" y="370"/>
                  </a:lnTo>
                  <a:lnTo>
                    <a:pt x="94" y="320"/>
                  </a:lnTo>
                  <a:lnTo>
                    <a:pt x="174" y="146"/>
                  </a:lnTo>
                  <a:lnTo>
                    <a:pt x="47" y="273"/>
                  </a:lnTo>
                  <a:lnTo>
                    <a:pt x="0" y="225"/>
                  </a:lnTo>
                  <a:lnTo>
                    <a:pt x="225" y="0"/>
                  </a:lnTo>
                </a:path>
              </a:pathLst>
            </a:custGeom>
            <a:solidFill>
              <a:srgbClr val="1c7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" name=""/>
            <p:cNvSpPr/>
            <p:nvPr/>
          </p:nvSpPr>
          <p:spPr>
            <a:xfrm>
              <a:off x="4141800" y="3284640"/>
              <a:ext cx="27000" cy="90360"/>
            </a:xfrm>
            <a:custGeom>
              <a:avLst/>
              <a:gdLst/>
              <a:ahLst/>
              <a:rect l="l" t="t" r="r" b="b"/>
              <a:pathLst>
                <a:path w="17" h="57">
                  <a:moveTo>
                    <a:pt x="0" y="0"/>
                  </a:moveTo>
                  <a:lnTo>
                    <a:pt x="0" y="56"/>
                  </a:lnTo>
                  <a:lnTo>
                    <a:pt x="2" y="53"/>
                  </a:lnTo>
                  <a:lnTo>
                    <a:pt x="16" y="33"/>
                  </a:lnTo>
                  <a:lnTo>
                    <a:pt x="13" y="14"/>
                  </a:lnTo>
                  <a:lnTo>
                    <a:pt x="0" y="0"/>
                  </a:lnTo>
                </a:path>
              </a:pathLst>
            </a:custGeom>
            <a:solidFill>
              <a:srgbClr val="1c7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560" bIns="435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" name=""/>
            <p:cNvSpPr/>
            <p:nvPr/>
          </p:nvSpPr>
          <p:spPr>
            <a:xfrm>
              <a:off x="4141800" y="2943360"/>
              <a:ext cx="181080" cy="353880"/>
            </a:xfrm>
            <a:custGeom>
              <a:avLst/>
              <a:gdLst/>
              <a:ahLst/>
              <a:rect l="l" t="t" r="r" b="b"/>
              <a:pathLst>
                <a:path w="114" h="223">
                  <a:moveTo>
                    <a:pt x="0" y="164"/>
                  </a:moveTo>
                  <a:lnTo>
                    <a:pt x="0" y="211"/>
                  </a:lnTo>
                  <a:lnTo>
                    <a:pt x="10" y="216"/>
                  </a:lnTo>
                  <a:lnTo>
                    <a:pt x="22" y="221"/>
                  </a:lnTo>
                  <a:lnTo>
                    <a:pt x="33" y="222"/>
                  </a:lnTo>
                  <a:lnTo>
                    <a:pt x="44" y="221"/>
                  </a:lnTo>
                  <a:lnTo>
                    <a:pt x="66" y="211"/>
                  </a:lnTo>
                  <a:lnTo>
                    <a:pt x="88" y="192"/>
                  </a:lnTo>
                  <a:lnTo>
                    <a:pt x="103" y="174"/>
                  </a:lnTo>
                  <a:lnTo>
                    <a:pt x="111" y="155"/>
                  </a:lnTo>
                  <a:lnTo>
                    <a:pt x="113" y="138"/>
                  </a:lnTo>
                  <a:lnTo>
                    <a:pt x="109" y="121"/>
                  </a:lnTo>
                  <a:lnTo>
                    <a:pt x="101" y="103"/>
                  </a:lnTo>
                  <a:lnTo>
                    <a:pt x="88" y="85"/>
                  </a:lnTo>
                  <a:lnTo>
                    <a:pt x="53" y="48"/>
                  </a:lnTo>
                  <a:lnTo>
                    <a:pt x="6" y="0"/>
                  </a:lnTo>
                  <a:lnTo>
                    <a:pt x="0" y="6"/>
                  </a:lnTo>
                  <a:lnTo>
                    <a:pt x="0" y="100"/>
                  </a:lnTo>
                  <a:lnTo>
                    <a:pt x="19" y="82"/>
                  </a:lnTo>
                  <a:lnTo>
                    <a:pt x="34" y="100"/>
                  </a:lnTo>
                  <a:lnTo>
                    <a:pt x="41" y="117"/>
                  </a:lnTo>
                  <a:lnTo>
                    <a:pt x="40" y="134"/>
                  </a:lnTo>
                  <a:lnTo>
                    <a:pt x="28" y="151"/>
                  </a:lnTo>
                  <a:lnTo>
                    <a:pt x="12" y="163"/>
                  </a:lnTo>
                  <a:lnTo>
                    <a:pt x="0" y="164"/>
                  </a:lnTo>
                </a:path>
              </a:pathLst>
            </a:custGeom>
            <a:solidFill>
              <a:srgbClr val="1c7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" name=""/>
            <p:cNvSpPr/>
            <p:nvPr/>
          </p:nvSpPr>
          <p:spPr>
            <a:xfrm>
              <a:off x="3792600" y="2952720"/>
              <a:ext cx="350640" cy="576360"/>
            </a:xfrm>
            <a:custGeom>
              <a:avLst/>
              <a:gdLst/>
              <a:ahLst/>
              <a:rect l="l" t="t" r="r" b="b"/>
              <a:pathLst>
                <a:path w="221" h="363">
                  <a:moveTo>
                    <a:pt x="220" y="94"/>
                  </a:moveTo>
                  <a:lnTo>
                    <a:pt x="220" y="0"/>
                  </a:lnTo>
                  <a:lnTo>
                    <a:pt x="0" y="220"/>
                  </a:lnTo>
                  <a:lnTo>
                    <a:pt x="47" y="267"/>
                  </a:lnTo>
                  <a:lnTo>
                    <a:pt x="144" y="170"/>
                  </a:lnTo>
                  <a:lnTo>
                    <a:pt x="153" y="179"/>
                  </a:lnTo>
                  <a:lnTo>
                    <a:pt x="161" y="189"/>
                  </a:lnTo>
                  <a:lnTo>
                    <a:pt x="167" y="204"/>
                  </a:lnTo>
                  <a:lnTo>
                    <a:pt x="167" y="221"/>
                  </a:lnTo>
                  <a:lnTo>
                    <a:pt x="159" y="234"/>
                  </a:lnTo>
                  <a:lnTo>
                    <a:pt x="120" y="274"/>
                  </a:lnTo>
                  <a:lnTo>
                    <a:pt x="105" y="292"/>
                  </a:lnTo>
                  <a:lnTo>
                    <a:pt x="99" y="302"/>
                  </a:lnTo>
                  <a:lnTo>
                    <a:pt x="95" y="315"/>
                  </a:lnTo>
                  <a:lnTo>
                    <a:pt x="142" y="362"/>
                  </a:lnTo>
                  <a:lnTo>
                    <a:pt x="146" y="350"/>
                  </a:lnTo>
                  <a:lnTo>
                    <a:pt x="152" y="339"/>
                  </a:lnTo>
                  <a:lnTo>
                    <a:pt x="167" y="321"/>
                  </a:lnTo>
                  <a:lnTo>
                    <a:pt x="201" y="286"/>
                  </a:lnTo>
                  <a:lnTo>
                    <a:pt x="220" y="265"/>
                  </a:lnTo>
                  <a:lnTo>
                    <a:pt x="220" y="209"/>
                  </a:lnTo>
                  <a:lnTo>
                    <a:pt x="216" y="204"/>
                  </a:lnTo>
                  <a:lnTo>
                    <a:pt x="217" y="203"/>
                  </a:lnTo>
                  <a:lnTo>
                    <a:pt x="220" y="205"/>
                  </a:lnTo>
                  <a:lnTo>
                    <a:pt x="220" y="158"/>
                  </a:lnTo>
                  <a:lnTo>
                    <a:pt x="215" y="158"/>
                  </a:lnTo>
                  <a:lnTo>
                    <a:pt x="196" y="151"/>
                  </a:lnTo>
                  <a:lnTo>
                    <a:pt x="178" y="136"/>
                  </a:lnTo>
                  <a:lnTo>
                    <a:pt x="220" y="94"/>
                  </a:lnTo>
                </a:path>
              </a:pathLst>
            </a:custGeom>
            <a:solidFill>
              <a:srgbClr val="1c7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" name=""/>
            <p:cNvSpPr/>
            <p:nvPr/>
          </p:nvSpPr>
          <p:spPr>
            <a:xfrm>
              <a:off x="4370400" y="3284640"/>
              <a:ext cx="237960" cy="446040"/>
            </a:xfrm>
            <a:custGeom>
              <a:avLst/>
              <a:gdLst/>
              <a:ahLst/>
              <a:rect l="l" t="t" r="r" b="b"/>
              <a:pathLst>
                <a:path w="150" h="281">
                  <a:moveTo>
                    <a:pt x="0" y="189"/>
                  </a:moveTo>
                  <a:lnTo>
                    <a:pt x="0" y="280"/>
                  </a:lnTo>
                  <a:lnTo>
                    <a:pt x="20" y="263"/>
                  </a:lnTo>
                  <a:lnTo>
                    <a:pt x="115" y="168"/>
                  </a:lnTo>
                  <a:lnTo>
                    <a:pt x="133" y="147"/>
                  </a:lnTo>
                  <a:lnTo>
                    <a:pt x="143" y="128"/>
                  </a:lnTo>
                  <a:lnTo>
                    <a:pt x="148" y="109"/>
                  </a:lnTo>
                  <a:lnTo>
                    <a:pt x="149" y="91"/>
                  </a:lnTo>
                  <a:lnTo>
                    <a:pt x="145" y="75"/>
                  </a:lnTo>
                  <a:lnTo>
                    <a:pt x="138" y="58"/>
                  </a:lnTo>
                  <a:lnTo>
                    <a:pt x="117" y="31"/>
                  </a:lnTo>
                  <a:lnTo>
                    <a:pt x="89" y="10"/>
                  </a:lnTo>
                  <a:lnTo>
                    <a:pt x="73" y="4"/>
                  </a:lnTo>
                  <a:lnTo>
                    <a:pt x="56" y="0"/>
                  </a:lnTo>
                  <a:lnTo>
                    <a:pt x="39" y="0"/>
                  </a:lnTo>
                  <a:lnTo>
                    <a:pt x="20" y="5"/>
                  </a:lnTo>
                  <a:lnTo>
                    <a:pt x="1" y="15"/>
                  </a:lnTo>
                  <a:lnTo>
                    <a:pt x="0" y="16"/>
                  </a:lnTo>
                  <a:lnTo>
                    <a:pt x="0" y="108"/>
                  </a:lnTo>
                  <a:lnTo>
                    <a:pt x="40" y="67"/>
                  </a:lnTo>
                  <a:lnTo>
                    <a:pt x="49" y="61"/>
                  </a:lnTo>
                  <a:lnTo>
                    <a:pt x="58" y="61"/>
                  </a:lnTo>
                  <a:lnTo>
                    <a:pt x="70" y="63"/>
                  </a:lnTo>
                  <a:lnTo>
                    <a:pt x="79" y="69"/>
                  </a:lnTo>
                  <a:lnTo>
                    <a:pt x="86" y="78"/>
                  </a:lnTo>
                  <a:lnTo>
                    <a:pt x="88" y="89"/>
                  </a:lnTo>
                  <a:lnTo>
                    <a:pt x="87" y="99"/>
                  </a:lnTo>
                  <a:lnTo>
                    <a:pt x="81" y="107"/>
                  </a:lnTo>
                  <a:lnTo>
                    <a:pt x="0" y="189"/>
                  </a:lnTo>
                </a:path>
              </a:pathLst>
            </a:custGeom>
            <a:solidFill>
              <a:srgbClr val="1c7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" name=""/>
            <p:cNvSpPr/>
            <p:nvPr/>
          </p:nvSpPr>
          <p:spPr>
            <a:xfrm>
              <a:off x="4135320" y="3309840"/>
              <a:ext cx="236520" cy="447840"/>
            </a:xfrm>
            <a:custGeom>
              <a:avLst/>
              <a:gdLst/>
              <a:ahLst/>
              <a:rect l="l" t="t" r="r" b="b"/>
              <a:pathLst>
                <a:path w="149" h="282">
                  <a:moveTo>
                    <a:pt x="148" y="92"/>
                  </a:moveTo>
                  <a:lnTo>
                    <a:pt x="148" y="0"/>
                  </a:lnTo>
                  <a:lnTo>
                    <a:pt x="128" y="17"/>
                  </a:lnTo>
                  <a:lnTo>
                    <a:pt x="32" y="113"/>
                  </a:lnTo>
                  <a:lnTo>
                    <a:pt x="16" y="132"/>
                  </a:lnTo>
                  <a:lnTo>
                    <a:pt x="6" y="152"/>
                  </a:lnTo>
                  <a:lnTo>
                    <a:pt x="0" y="170"/>
                  </a:lnTo>
                  <a:lnTo>
                    <a:pt x="0" y="189"/>
                  </a:lnTo>
                  <a:lnTo>
                    <a:pt x="3" y="206"/>
                  </a:lnTo>
                  <a:lnTo>
                    <a:pt x="10" y="222"/>
                  </a:lnTo>
                  <a:lnTo>
                    <a:pt x="31" y="249"/>
                  </a:lnTo>
                  <a:lnTo>
                    <a:pt x="58" y="271"/>
                  </a:lnTo>
                  <a:lnTo>
                    <a:pt x="74" y="277"/>
                  </a:lnTo>
                  <a:lnTo>
                    <a:pt x="91" y="281"/>
                  </a:lnTo>
                  <a:lnTo>
                    <a:pt x="109" y="280"/>
                  </a:lnTo>
                  <a:lnTo>
                    <a:pt x="128" y="275"/>
                  </a:lnTo>
                  <a:lnTo>
                    <a:pt x="148" y="264"/>
                  </a:lnTo>
                  <a:lnTo>
                    <a:pt x="148" y="173"/>
                  </a:lnTo>
                  <a:lnTo>
                    <a:pt x="108" y="213"/>
                  </a:lnTo>
                  <a:lnTo>
                    <a:pt x="99" y="218"/>
                  </a:lnTo>
                  <a:lnTo>
                    <a:pt x="89" y="220"/>
                  </a:lnTo>
                  <a:lnTo>
                    <a:pt x="78" y="218"/>
                  </a:lnTo>
                  <a:lnTo>
                    <a:pt x="69" y="211"/>
                  </a:lnTo>
                  <a:lnTo>
                    <a:pt x="62" y="202"/>
                  </a:lnTo>
                  <a:lnTo>
                    <a:pt x="60" y="191"/>
                  </a:lnTo>
                  <a:lnTo>
                    <a:pt x="62" y="181"/>
                  </a:lnTo>
                  <a:lnTo>
                    <a:pt x="68" y="173"/>
                  </a:lnTo>
                  <a:lnTo>
                    <a:pt x="148" y="92"/>
                  </a:lnTo>
                </a:path>
              </a:pathLst>
            </a:custGeom>
            <a:solidFill>
              <a:srgbClr val="1c7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" name=""/>
            <p:cNvSpPr/>
            <p:nvPr/>
          </p:nvSpPr>
          <p:spPr>
            <a:xfrm>
              <a:off x="4888080" y="2354400"/>
              <a:ext cx="1109520" cy="1403280"/>
            </a:xfrm>
            <a:custGeom>
              <a:avLst/>
              <a:gdLst/>
              <a:ahLst/>
              <a:rect l="l" t="t" r="r" b="b"/>
              <a:pathLst>
                <a:path w="699" h="884">
                  <a:moveTo>
                    <a:pt x="698" y="230"/>
                  </a:moveTo>
                  <a:lnTo>
                    <a:pt x="471" y="0"/>
                  </a:lnTo>
                  <a:lnTo>
                    <a:pt x="7" y="463"/>
                  </a:lnTo>
                  <a:lnTo>
                    <a:pt x="54" y="510"/>
                  </a:lnTo>
                  <a:lnTo>
                    <a:pt x="471" y="94"/>
                  </a:lnTo>
                  <a:lnTo>
                    <a:pt x="606" y="230"/>
                  </a:lnTo>
                  <a:lnTo>
                    <a:pt x="0" y="836"/>
                  </a:lnTo>
                  <a:lnTo>
                    <a:pt x="47" y="883"/>
                  </a:lnTo>
                  <a:lnTo>
                    <a:pt x="698" y="230"/>
                  </a:lnTo>
                </a:path>
              </a:pathLst>
            </a:custGeom>
            <a:solidFill>
              <a:srgbClr val="1c7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9" name=""/>
          <p:cNvSpPr/>
          <p:nvPr/>
        </p:nvSpPr>
        <p:spPr>
          <a:xfrm>
            <a:off x="4384800" y="1838160"/>
            <a:ext cx="1103040" cy="1403640"/>
          </a:xfrm>
          <a:custGeom>
            <a:avLst/>
            <a:gdLst/>
            <a:ahLst/>
            <a:rect l="l" t="t" r="r" b="b"/>
            <a:pathLst>
              <a:path w="695" h="884">
                <a:moveTo>
                  <a:pt x="371" y="835"/>
                </a:moveTo>
                <a:lnTo>
                  <a:pt x="230" y="694"/>
                </a:lnTo>
                <a:lnTo>
                  <a:pt x="694" y="231"/>
                </a:lnTo>
                <a:lnTo>
                  <a:pt x="463" y="0"/>
                </a:lnTo>
                <a:lnTo>
                  <a:pt x="0" y="464"/>
                </a:lnTo>
                <a:lnTo>
                  <a:pt x="47" y="511"/>
                </a:lnTo>
                <a:lnTo>
                  <a:pt x="463" y="95"/>
                </a:lnTo>
                <a:lnTo>
                  <a:pt x="599" y="231"/>
                </a:lnTo>
                <a:lnTo>
                  <a:pt x="136" y="694"/>
                </a:lnTo>
                <a:lnTo>
                  <a:pt x="324" y="883"/>
                </a:lnTo>
                <a:lnTo>
                  <a:pt x="371" y="835"/>
                </a:lnTo>
              </a:path>
            </a:pathLst>
          </a:custGeom>
          <a:solidFill>
            <a:srgbClr val="33cc3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3568680" y="1324080"/>
            <a:ext cx="1403280" cy="1401480"/>
          </a:xfrm>
          <a:custGeom>
            <a:avLst/>
            <a:gdLst/>
            <a:ahLst/>
            <a:rect l="l" t="t" r="r" b="b"/>
            <a:pathLst>
              <a:path w="884" h="883">
                <a:moveTo>
                  <a:pt x="561" y="835"/>
                </a:moveTo>
                <a:lnTo>
                  <a:pt x="419" y="694"/>
                </a:lnTo>
                <a:lnTo>
                  <a:pt x="883" y="230"/>
                </a:lnTo>
                <a:lnTo>
                  <a:pt x="653" y="0"/>
                </a:lnTo>
                <a:lnTo>
                  <a:pt x="0" y="654"/>
                </a:lnTo>
                <a:lnTo>
                  <a:pt x="47" y="701"/>
                </a:lnTo>
                <a:lnTo>
                  <a:pt x="653" y="95"/>
                </a:lnTo>
                <a:lnTo>
                  <a:pt x="788" y="230"/>
                </a:lnTo>
                <a:lnTo>
                  <a:pt x="325" y="694"/>
                </a:lnTo>
                <a:lnTo>
                  <a:pt x="514" y="882"/>
                </a:lnTo>
                <a:lnTo>
                  <a:pt x="561" y="835"/>
                </a:lnTo>
              </a:path>
            </a:pathLst>
          </a:custGeom>
          <a:solidFill>
            <a:srgbClr val="ff001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324000" y="4305240"/>
            <a:ext cx="853416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d1c11"/>
                </a:solidFill>
                <a:effectLst/>
                <a:uFillTx/>
                <a:latin typeface="Arial"/>
              </a:rPr>
              <a:t>Enron Gas Pipeline Group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838080" y="36144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Transwestern Pipeline Company</a:t>
            </a:r>
            <a:br>
              <a:rPr sz="3200"/>
            </a:b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Red Rock Expansion</a:t>
            </a:r>
            <a:br>
              <a:rPr sz="3200"/>
            </a:b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Potential Load</a:t>
            </a:r>
            <a:endParaRPr b="1" lang="en-US" sz="3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1028880" y="13525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85000" lnSpcReduction="19999"/>
          </a:bodyPr>
          <a:p>
            <a:pPr marL="289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0000"/>
              </a:lnSpc>
              <a:spcBef>
                <a:spcPts val="499"/>
              </a:spcBef>
              <a:buClr>
                <a:srgbClr val="00cc00"/>
              </a:buClr>
              <a:buSzPct val="112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PENNSYLVANIA POWER &amp; LIGHT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681120" indent="-223920">
              <a:lnSpc>
                <a:spcPct val="90000"/>
              </a:lnSpc>
              <a:spcBef>
                <a:spcPts val="451"/>
              </a:spcBef>
              <a:buClr>
                <a:srgbClr val="00cc00"/>
              </a:buClr>
              <a:buSzPct val="112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8,000 MMBTU/d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35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  <a:ea typeface="Arial"/>
              </a:rPr>
              <a:t>¢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30 YRS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681120" indent="-223920">
              <a:lnSpc>
                <a:spcPct val="90000"/>
              </a:lnSpc>
              <a:spcBef>
                <a:spcPts val="451"/>
              </a:spcBef>
              <a:buClr>
                <a:srgbClr val="00cc00"/>
              </a:buClr>
              <a:buSzPct val="112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12,000 MMBTU/d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40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  <a:ea typeface="Arial"/>
              </a:rPr>
              <a:t>¢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30 YRS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681120" indent="-22392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0000"/>
              </a:lnSpc>
              <a:spcBef>
                <a:spcPts val="499"/>
              </a:spcBef>
              <a:buClr>
                <a:srgbClr val="00cc00"/>
              </a:buClr>
              <a:buSzPct val="112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WESTERN GAS RESOURCES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681120" indent="-223920">
              <a:lnSpc>
                <a:spcPct val="90000"/>
              </a:lnSpc>
              <a:spcBef>
                <a:spcPts val="451"/>
              </a:spcBef>
              <a:buClr>
                <a:srgbClr val="00cc00"/>
              </a:buClr>
              <a:buSzPct val="112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5,000 MMbtu/d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38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  <a:ea typeface="Arial"/>
              </a:rPr>
              <a:t>¢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  <a:ea typeface="Arial"/>
              </a:rPr>
              <a:t>15 YRS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681120" indent="-223920">
              <a:lnSpc>
                <a:spcPct val="90000"/>
              </a:lnSpc>
              <a:spcBef>
                <a:spcPts val="451"/>
              </a:spcBef>
              <a:buClr>
                <a:srgbClr val="00cc00"/>
              </a:buClr>
              <a:buSzPct val="112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  <a:ea typeface="Arial"/>
              </a:rPr>
              <a:t>5,000 MMbtu/d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  <a:ea typeface="Arial"/>
              </a:rPr>
              <a:t>39¢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  <a:ea typeface="Arial"/>
              </a:rPr>
              <a:t>15 YRS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681120" indent="-22392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0000"/>
              </a:lnSpc>
              <a:spcBef>
                <a:spcPts val="499"/>
              </a:spcBef>
              <a:buClr>
                <a:srgbClr val="00cc00"/>
              </a:buClr>
              <a:buSzPct val="112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DYNEGY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681120" indent="-223920">
              <a:lnSpc>
                <a:spcPct val="90000"/>
              </a:lnSpc>
              <a:spcBef>
                <a:spcPts val="451"/>
              </a:spcBef>
              <a:buClr>
                <a:srgbClr val="00cc00"/>
              </a:buClr>
              <a:buSzPct val="112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30,000 MMbtu/d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55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  <a:ea typeface="Arial"/>
              </a:rPr>
              <a:t>¢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  <a:ea typeface="Arial"/>
              </a:rPr>
              <a:t>5 YRS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681120" indent="-22392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0000"/>
              </a:lnSpc>
              <a:spcBef>
                <a:spcPts val="499"/>
              </a:spcBef>
              <a:buClr>
                <a:srgbClr val="00cc00"/>
              </a:buClr>
              <a:buSzPct val="112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CALPINE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681120" indent="-223920">
              <a:lnSpc>
                <a:spcPct val="90000"/>
              </a:lnSpc>
              <a:spcBef>
                <a:spcPts val="451"/>
              </a:spcBef>
              <a:buClr>
                <a:srgbClr val="00cc00"/>
              </a:buClr>
              <a:buSzPct val="112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90,000 MMbtu/d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68112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0000"/>
              </a:lnSpc>
              <a:spcBef>
                <a:spcPts val="499"/>
              </a:spcBef>
              <a:buClr>
                <a:srgbClr val="00cc00"/>
              </a:buClr>
              <a:buSzPct val="112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SOCAL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681120" indent="-223920">
              <a:lnSpc>
                <a:spcPct val="90000"/>
              </a:lnSpc>
              <a:spcBef>
                <a:spcPts val="451"/>
              </a:spcBef>
              <a:buClr>
                <a:srgbClr val="00cc00"/>
              </a:buClr>
              <a:buSzPct val="112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50,000 MMbtu/d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68112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681120" indent="-22392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666720" y="41868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Transwestern Pipeline Company</a:t>
            </a:r>
            <a:br>
              <a:rPr sz="3200"/>
            </a:b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Red Rock Expansion</a:t>
            </a:r>
            <a:br>
              <a:rPr sz="3200"/>
            </a:b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Timeline</a:t>
            </a:r>
            <a:endParaRPr b="1" lang="en-US" sz="3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1371600" y="188604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289080" indent="-289080">
              <a:lnSpc>
                <a:spcPct val="90000"/>
              </a:lnSpc>
              <a:spcBef>
                <a:spcPts val="601"/>
              </a:spcBef>
              <a:buClr>
                <a:srgbClr val="00cc00"/>
              </a:buClr>
              <a:buSzPct val="112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Open Season Conducted in November 2000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0000"/>
              </a:lnSpc>
              <a:spcBef>
                <a:spcPts val="601"/>
              </a:spcBef>
              <a:buClr>
                <a:srgbClr val="00cc00"/>
              </a:buClr>
              <a:buSzPct val="112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FERC Filing in March, 2001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0000"/>
              </a:lnSpc>
              <a:spcBef>
                <a:spcPts val="601"/>
              </a:spcBef>
              <a:buClr>
                <a:srgbClr val="00cc00"/>
              </a:buClr>
              <a:buSzPct val="112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Current Status: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681120" indent="-223920">
              <a:lnSpc>
                <a:spcPct val="90000"/>
              </a:lnSpc>
              <a:spcBef>
                <a:spcPts val="499"/>
              </a:spcBef>
              <a:buClr>
                <a:srgbClr val="00cc00"/>
              </a:buClr>
              <a:buSzPct val="112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Negotiating Contracts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681120" indent="-223920">
              <a:lnSpc>
                <a:spcPct val="90000"/>
              </a:lnSpc>
              <a:spcBef>
                <a:spcPts val="499"/>
              </a:spcBef>
              <a:buClr>
                <a:srgbClr val="00cc00"/>
              </a:buClr>
              <a:buSzPct val="112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Accepting Definitive Bids for Capacity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68112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0000"/>
              </a:lnSpc>
              <a:spcBef>
                <a:spcPts val="601"/>
              </a:spcBef>
              <a:buClr>
                <a:srgbClr val="00cc00"/>
              </a:buClr>
              <a:buSzPct val="112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Expect Contract Completion in 60 Days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0000"/>
              </a:lnSpc>
              <a:spcBef>
                <a:spcPts val="601"/>
              </a:spcBef>
              <a:buClr>
                <a:srgbClr val="00cc00"/>
              </a:buClr>
              <a:buSzPct val="112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Expected In Service Summer 2002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681120" indent="-22392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681120" indent="0">
              <a:lnSpc>
                <a:spcPct val="9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681120" indent="-22392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681120" indent="0">
              <a:lnSpc>
                <a:spcPct val="9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Transwestern Pipeline Company </a:t>
            </a:r>
            <a:br>
              <a:rPr sz="3200"/>
            </a:b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Red Rock Expansion</a:t>
            </a:r>
            <a:endParaRPr b="1" lang="en-US" sz="3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1371600" y="179064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spcBef>
                <a:spcPts val="499"/>
              </a:spcBef>
              <a:buClr>
                <a:srgbClr val="00cc00"/>
              </a:buClr>
              <a:buSzPct val="112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Capital Expenditure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$95MM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601"/>
              </a:spcBef>
              <a:buClr>
                <a:srgbClr val="00cc00"/>
              </a:buClr>
              <a:buSzPct val="112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Facilities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681120" indent="-223920">
              <a:spcBef>
                <a:spcPts val="499"/>
              </a:spcBef>
              <a:buClr>
                <a:srgbClr val="00cc00"/>
              </a:buClr>
              <a:buSzPct val="112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Compression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100,000   HP 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buClr>
                <a:srgbClr val="00cc00"/>
              </a:buClr>
              <a:buSzPct val="112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Capacity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150,000  MMbtu/d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601"/>
              </a:spcBef>
              <a:buClr>
                <a:srgbClr val="00cc00"/>
              </a:buClr>
              <a:buSzPct val="112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Expansion to California Border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4" name=""/>
          <p:cNvGrpSpPr/>
          <p:nvPr/>
        </p:nvGrpSpPr>
        <p:grpSpPr>
          <a:xfrm>
            <a:off x="3209760" y="2354400"/>
            <a:ext cx="2787840" cy="1757160"/>
            <a:chOff x="3209760" y="2354400"/>
            <a:chExt cx="2787840" cy="1757160"/>
          </a:xfrm>
        </p:grpSpPr>
        <p:sp>
          <p:nvSpPr>
            <p:cNvPr id="55" name=""/>
            <p:cNvSpPr/>
            <p:nvPr/>
          </p:nvSpPr>
          <p:spPr>
            <a:xfrm>
              <a:off x="3209760" y="2362320"/>
              <a:ext cx="559080" cy="556920"/>
            </a:xfrm>
            <a:custGeom>
              <a:avLst/>
              <a:gdLst/>
              <a:ahLst/>
              <a:rect l="l" t="t" r="r" b="b"/>
              <a:pathLst>
                <a:path w="352" h="351">
                  <a:moveTo>
                    <a:pt x="0" y="225"/>
                  </a:moveTo>
                  <a:lnTo>
                    <a:pt x="226" y="0"/>
                  </a:lnTo>
                  <a:lnTo>
                    <a:pt x="351" y="125"/>
                  </a:lnTo>
                  <a:lnTo>
                    <a:pt x="308" y="167"/>
                  </a:lnTo>
                  <a:lnTo>
                    <a:pt x="230" y="90"/>
                  </a:lnTo>
                  <a:lnTo>
                    <a:pt x="189" y="131"/>
                  </a:lnTo>
                  <a:lnTo>
                    <a:pt x="265" y="208"/>
                  </a:lnTo>
                  <a:lnTo>
                    <a:pt x="222" y="249"/>
                  </a:lnTo>
                  <a:lnTo>
                    <a:pt x="146" y="174"/>
                  </a:lnTo>
                  <a:lnTo>
                    <a:pt x="90" y="229"/>
                  </a:lnTo>
                  <a:lnTo>
                    <a:pt x="168" y="307"/>
                  </a:lnTo>
                  <a:lnTo>
                    <a:pt x="126" y="350"/>
                  </a:lnTo>
                  <a:lnTo>
                    <a:pt x="0" y="225"/>
                  </a:lnTo>
                </a:path>
              </a:pathLst>
            </a:custGeom>
            <a:solidFill>
              <a:srgbClr val="1c7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3481560" y="2633760"/>
              <a:ext cx="593640" cy="593640"/>
            </a:xfrm>
            <a:custGeom>
              <a:avLst/>
              <a:gdLst/>
              <a:ahLst/>
              <a:rect l="l" t="t" r="r" b="b"/>
              <a:pathLst>
                <a:path w="374" h="374">
                  <a:moveTo>
                    <a:pt x="226" y="0"/>
                  </a:moveTo>
                  <a:lnTo>
                    <a:pt x="282" y="56"/>
                  </a:lnTo>
                  <a:lnTo>
                    <a:pt x="200" y="225"/>
                  </a:lnTo>
                  <a:lnTo>
                    <a:pt x="201" y="226"/>
                  </a:lnTo>
                  <a:lnTo>
                    <a:pt x="327" y="100"/>
                  </a:lnTo>
                  <a:lnTo>
                    <a:pt x="373" y="146"/>
                  </a:lnTo>
                  <a:lnTo>
                    <a:pt x="148" y="373"/>
                  </a:lnTo>
                  <a:lnTo>
                    <a:pt x="94" y="319"/>
                  </a:lnTo>
                  <a:lnTo>
                    <a:pt x="174" y="146"/>
                  </a:lnTo>
                  <a:lnTo>
                    <a:pt x="48" y="272"/>
                  </a:lnTo>
                  <a:lnTo>
                    <a:pt x="0" y="225"/>
                  </a:lnTo>
                  <a:lnTo>
                    <a:pt x="226" y="0"/>
                  </a:lnTo>
                </a:path>
              </a:pathLst>
            </a:custGeom>
            <a:solidFill>
              <a:srgbClr val="1c7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4371840" y="3522600"/>
              <a:ext cx="592200" cy="588960"/>
            </a:xfrm>
            <a:custGeom>
              <a:avLst/>
              <a:gdLst/>
              <a:ahLst/>
              <a:rect l="l" t="t" r="r" b="b"/>
              <a:pathLst>
                <a:path w="373" h="371">
                  <a:moveTo>
                    <a:pt x="225" y="0"/>
                  </a:moveTo>
                  <a:lnTo>
                    <a:pt x="281" y="56"/>
                  </a:lnTo>
                  <a:lnTo>
                    <a:pt x="200" y="226"/>
                  </a:lnTo>
                  <a:lnTo>
                    <a:pt x="325" y="100"/>
                  </a:lnTo>
                  <a:lnTo>
                    <a:pt x="372" y="147"/>
                  </a:lnTo>
                  <a:lnTo>
                    <a:pt x="147" y="370"/>
                  </a:lnTo>
                  <a:lnTo>
                    <a:pt x="94" y="320"/>
                  </a:lnTo>
                  <a:lnTo>
                    <a:pt x="174" y="146"/>
                  </a:lnTo>
                  <a:lnTo>
                    <a:pt x="47" y="273"/>
                  </a:lnTo>
                  <a:lnTo>
                    <a:pt x="0" y="225"/>
                  </a:lnTo>
                  <a:lnTo>
                    <a:pt x="225" y="0"/>
                  </a:lnTo>
                </a:path>
              </a:pathLst>
            </a:custGeom>
            <a:solidFill>
              <a:srgbClr val="1c7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4141800" y="3284640"/>
              <a:ext cx="27000" cy="90360"/>
            </a:xfrm>
            <a:custGeom>
              <a:avLst/>
              <a:gdLst/>
              <a:ahLst/>
              <a:rect l="l" t="t" r="r" b="b"/>
              <a:pathLst>
                <a:path w="17" h="57">
                  <a:moveTo>
                    <a:pt x="0" y="0"/>
                  </a:moveTo>
                  <a:lnTo>
                    <a:pt x="0" y="56"/>
                  </a:lnTo>
                  <a:lnTo>
                    <a:pt x="2" y="53"/>
                  </a:lnTo>
                  <a:lnTo>
                    <a:pt x="16" y="33"/>
                  </a:lnTo>
                  <a:lnTo>
                    <a:pt x="13" y="14"/>
                  </a:lnTo>
                  <a:lnTo>
                    <a:pt x="0" y="0"/>
                  </a:lnTo>
                </a:path>
              </a:pathLst>
            </a:custGeom>
            <a:solidFill>
              <a:srgbClr val="1c7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560" bIns="435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4141800" y="2943360"/>
              <a:ext cx="181080" cy="353880"/>
            </a:xfrm>
            <a:custGeom>
              <a:avLst/>
              <a:gdLst/>
              <a:ahLst/>
              <a:rect l="l" t="t" r="r" b="b"/>
              <a:pathLst>
                <a:path w="114" h="223">
                  <a:moveTo>
                    <a:pt x="0" y="164"/>
                  </a:moveTo>
                  <a:lnTo>
                    <a:pt x="0" y="211"/>
                  </a:lnTo>
                  <a:lnTo>
                    <a:pt x="10" y="216"/>
                  </a:lnTo>
                  <a:lnTo>
                    <a:pt x="22" y="221"/>
                  </a:lnTo>
                  <a:lnTo>
                    <a:pt x="33" y="222"/>
                  </a:lnTo>
                  <a:lnTo>
                    <a:pt x="44" y="221"/>
                  </a:lnTo>
                  <a:lnTo>
                    <a:pt x="66" y="211"/>
                  </a:lnTo>
                  <a:lnTo>
                    <a:pt x="88" y="192"/>
                  </a:lnTo>
                  <a:lnTo>
                    <a:pt x="103" y="174"/>
                  </a:lnTo>
                  <a:lnTo>
                    <a:pt x="111" y="155"/>
                  </a:lnTo>
                  <a:lnTo>
                    <a:pt x="113" y="138"/>
                  </a:lnTo>
                  <a:lnTo>
                    <a:pt x="109" y="121"/>
                  </a:lnTo>
                  <a:lnTo>
                    <a:pt x="101" y="103"/>
                  </a:lnTo>
                  <a:lnTo>
                    <a:pt x="88" y="85"/>
                  </a:lnTo>
                  <a:lnTo>
                    <a:pt x="53" y="48"/>
                  </a:lnTo>
                  <a:lnTo>
                    <a:pt x="6" y="0"/>
                  </a:lnTo>
                  <a:lnTo>
                    <a:pt x="0" y="6"/>
                  </a:lnTo>
                  <a:lnTo>
                    <a:pt x="0" y="100"/>
                  </a:lnTo>
                  <a:lnTo>
                    <a:pt x="19" y="82"/>
                  </a:lnTo>
                  <a:lnTo>
                    <a:pt x="34" y="100"/>
                  </a:lnTo>
                  <a:lnTo>
                    <a:pt x="41" y="117"/>
                  </a:lnTo>
                  <a:lnTo>
                    <a:pt x="40" y="134"/>
                  </a:lnTo>
                  <a:lnTo>
                    <a:pt x="28" y="151"/>
                  </a:lnTo>
                  <a:lnTo>
                    <a:pt x="12" y="163"/>
                  </a:lnTo>
                  <a:lnTo>
                    <a:pt x="0" y="164"/>
                  </a:lnTo>
                </a:path>
              </a:pathLst>
            </a:custGeom>
            <a:solidFill>
              <a:srgbClr val="1c7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" name=""/>
            <p:cNvSpPr/>
            <p:nvPr/>
          </p:nvSpPr>
          <p:spPr>
            <a:xfrm>
              <a:off x="3792600" y="2952720"/>
              <a:ext cx="350640" cy="576360"/>
            </a:xfrm>
            <a:custGeom>
              <a:avLst/>
              <a:gdLst/>
              <a:ahLst/>
              <a:rect l="l" t="t" r="r" b="b"/>
              <a:pathLst>
                <a:path w="221" h="363">
                  <a:moveTo>
                    <a:pt x="220" y="94"/>
                  </a:moveTo>
                  <a:lnTo>
                    <a:pt x="220" y="0"/>
                  </a:lnTo>
                  <a:lnTo>
                    <a:pt x="0" y="220"/>
                  </a:lnTo>
                  <a:lnTo>
                    <a:pt x="47" y="267"/>
                  </a:lnTo>
                  <a:lnTo>
                    <a:pt x="144" y="170"/>
                  </a:lnTo>
                  <a:lnTo>
                    <a:pt x="153" y="179"/>
                  </a:lnTo>
                  <a:lnTo>
                    <a:pt x="161" y="189"/>
                  </a:lnTo>
                  <a:lnTo>
                    <a:pt x="167" y="204"/>
                  </a:lnTo>
                  <a:lnTo>
                    <a:pt x="167" y="221"/>
                  </a:lnTo>
                  <a:lnTo>
                    <a:pt x="159" y="234"/>
                  </a:lnTo>
                  <a:lnTo>
                    <a:pt x="120" y="274"/>
                  </a:lnTo>
                  <a:lnTo>
                    <a:pt x="105" y="292"/>
                  </a:lnTo>
                  <a:lnTo>
                    <a:pt x="99" y="302"/>
                  </a:lnTo>
                  <a:lnTo>
                    <a:pt x="95" y="315"/>
                  </a:lnTo>
                  <a:lnTo>
                    <a:pt x="142" y="362"/>
                  </a:lnTo>
                  <a:lnTo>
                    <a:pt x="146" y="350"/>
                  </a:lnTo>
                  <a:lnTo>
                    <a:pt x="152" y="339"/>
                  </a:lnTo>
                  <a:lnTo>
                    <a:pt x="167" y="321"/>
                  </a:lnTo>
                  <a:lnTo>
                    <a:pt x="201" y="286"/>
                  </a:lnTo>
                  <a:lnTo>
                    <a:pt x="220" y="265"/>
                  </a:lnTo>
                  <a:lnTo>
                    <a:pt x="220" y="209"/>
                  </a:lnTo>
                  <a:lnTo>
                    <a:pt x="216" y="204"/>
                  </a:lnTo>
                  <a:lnTo>
                    <a:pt x="217" y="203"/>
                  </a:lnTo>
                  <a:lnTo>
                    <a:pt x="220" y="205"/>
                  </a:lnTo>
                  <a:lnTo>
                    <a:pt x="220" y="158"/>
                  </a:lnTo>
                  <a:lnTo>
                    <a:pt x="215" y="158"/>
                  </a:lnTo>
                  <a:lnTo>
                    <a:pt x="196" y="151"/>
                  </a:lnTo>
                  <a:lnTo>
                    <a:pt x="178" y="136"/>
                  </a:lnTo>
                  <a:lnTo>
                    <a:pt x="220" y="94"/>
                  </a:lnTo>
                </a:path>
              </a:pathLst>
            </a:custGeom>
            <a:solidFill>
              <a:srgbClr val="1c7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" name=""/>
            <p:cNvSpPr/>
            <p:nvPr/>
          </p:nvSpPr>
          <p:spPr>
            <a:xfrm>
              <a:off x="4370400" y="3284640"/>
              <a:ext cx="237960" cy="446040"/>
            </a:xfrm>
            <a:custGeom>
              <a:avLst/>
              <a:gdLst/>
              <a:ahLst/>
              <a:rect l="l" t="t" r="r" b="b"/>
              <a:pathLst>
                <a:path w="150" h="281">
                  <a:moveTo>
                    <a:pt x="0" y="189"/>
                  </a:moveTo>
                  <a:lnTo>
                    <a:pt x="0" y="280"/>
                  </a:lnTo>
                  <a:lnTo>
                    <a:pt x="20" y="263"/>
                  </a:lnTo>
                  <a:lnTo>
                    <a:pt x="115" y="168"/>
                  </a:lnTo>
                  <a:lnTo>
                    <a:pt x="133" y="147"/>
                  </a:lnTo>
                  <a:lnTo>
                    <a:pt x="143" y="128"/>
                  </a:lnTo>
                  <a:lnTo>
                    <a:pt x="148" y="109"/>
                  </a:lnTo>
                  <a:lnTo>
                    <a:pt x="149" y="91"/>
                  </a:lnTo>
                  <a:lnTo>
                    <a:pt x="145" y="75"/>
                  </a:lnTo>
                  <a:lnTo>
                    <a:pt x="138" y="58"/>
                  </a:lnTo>
                  <a:lnTo>
                    <a:pt x="117" y="31"/>
                  </a:lnTo>
                  <a:lnTo>
                    <a:pt x="89" y="10"/>
                  </a:lnTo>
                  <a:lnTo>
                    <a:pt x="73" y="4"/>
                  </a:lnTo>
                  <a:lnTo>
                    <a:pt x="56" y="0"/>
                  </a:lnTo>
                  <a:lnTo>
                    <a:pt x="39" y="0"/>
                  </a:lnTo>
                  <a:lnTo>
                    <a:pt x="20" y="5"/>
                  </a:lnTo>
                  <a:lnTo>
                    <a:pt x="1" y="15"/>
                  </a:lnTo>
                  <a:lnTo>
                    <a:pt x="0" y="16"/>
                  </a:lnTo>
                  <a:lnTo>
                    <a:pt x="0" y="108"/>
                  </a:lnTo>
                  <a:lnTo>
                    <a:pt x="40" y="67"/>
                  </a:lnTo>
                  <a:lnTo>
                    <a:pt x="49" y="61"/>
                  </a:lnTo>
                  <a:lnTo>
                    <a:pt x="58" y="61"/>
                  </a:lnTo>
                  <a:lnTo>
                    <a:pt x="70" y="63"/>
                  </a:lnTo>
                  <a:lnTo>
                    <a:pt x="79" y="69"/>
                  </a:lnTo>
                  <a:lnTo>
                    <a:pt x="86" y="78"/>
                  </a:lnTo>
                  <a:lnTo>
                    <a:pt x="88" y="89"/>
                  </a:lnTo>
                  <a:lnTo>
                    <a:pt x="87" y="99"/>
                  </a:lnTo>
                  <a:lnTo>
                    <a:pt x="81" y="107"/>
                  </a:lnTo>
                  <a:lnTo>
                    <a:pt x="0" y="189"/>
                  </a:lnTo>
                </a:path>
              </a:pathLst>
            </a:custGeom>
            <a:solidFill>
              <a:srgbClr val="1c7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" name=""/>
            <p:cNvSpPr/>
            <p:nvPr/>
          </p:nvSpPr>
          <p:spPr>
            <a:xfrm>
              <a:off x="4135320" y="3309840"/>
              <a:ext cx="236520" cy="447840"/>
            </a:xfrm>
            <a:custGeom>
              <a:avLst/>
              <a:gdLst/>
              <a:ahLst/>
              <a:rect l="l" t="t" r="r" b="b"/>
              <a:pathLst>
                <a:path w="149" h="282">
                  <a:moveTo>
                    <a:pt x="148" y="92"/>
                  </a:moveTo>
                  <a:lnTo>
                    <a:pt x="148" y="0"/>
                  </a:lnTo>
                  <a:lnTo>
                    <a:pt x="128" y="17"/>
                  </a:lnTo>
                  <a:lnTo>
                    <a:pt x="32" y="113"/>
                  </a:lnTo>
                  <a:lnTo>
                    <a:pt x="16" y="132"/>
                  </a:lnTo>
                  <a:lnTo>
                    <a:pt x="6" y="152"/>
                  </a:lnTo>
                  <a:lnTo>
                    <a:pt x="0" y="170"/>
                  </a:lnTo>
                  <a:lnTo>
                    <a:pt x="0" y="189"/>
                  </a:lnTo>
                  <a:lnTo>
                    <a:pt x="3" y="206"/>
                  </a:lnTo>
                  <a:lnTo>
                    <a:pt x="10" y="222"/>
                  </a:lnTo>
                  <a:lnTo>
                    <a:pt x="31" y="249"/>
                  </a:lnTo>
                  <a:lnTo>
                    <a:pt x="58" y="271"/>
                  </a:lnTo>
                  <a:lnTo>
                    <a:pt x="74" y="277"/>
                  </a:lnTo>
                  <a:lnTo>
                    <a:pt x="91" y="281"/>
                  </a:lnTo>
                  <a:lnTo>
                    <a:pt x="109" y="280"/>
                  </a:lnTo>
                  <a:lnTo>
                    <a:pt x="128" y="275"/>
                  </a:lnTo>
                  <a:lnTo>
                    <a:pt x="148" y="264"/>
                  </a:lnTo>
                  <a:lnTo>
                    <a:pt x="148" y="173"/>
                  </a:lnTo>
                  <a:lnTo>
                    <a:pt x="108" y="213"/>
                  </a:lnTo>
                  <a:lnTo>
                    <a:pt x="99" y="218"/>
                  </a:lnTo>
                  <a:lnTo>
                    <a:pt x="89" y="220"/>
                  </a:lnTo>
                  <a:lnTo>
                    <a:pt x="78" y="218"/>
                  </a:lnTo>
                  <a:lnTo>
                    <a:pt x="69" y="211"/>
                  </a:lnTo>
                  <a:lnTo>
                    <a:pt x="62" y="202"/>
                  </a:lnTo>
                  <a:lnTo>
                    <a:pt x="60" y="191"/>
                  </a:lnTo>
                  <a:lnTo>
                    <a:pt x="62" y="181"/>
                  </a:lnTo>
                  <a:lnTo>
                    <a:pt x="68" y="173"/>
                  </a:lnTo>
                  <a:lnTo>
                    <a:pt x="148" y="92"/>
                  </a:lnTo>
                </a:path>
              </a:pathLst>
            </a:custGeom>
            <a:solidFill>
              <a:srgbClr val="1c7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" name=""/>
            <p:cNvSpPr/>
            <p:nvPr/>
          </p:nvSpPr>
          <p:spPr>
            <a:xfrm>
              <a:off x="4888080" y="2354400"/>
              <a:ext cx="1109520" cy="1403280"/>
            </a:xfrm>
            <a:custGeom>
              <a:avLst/>
              <a:gdLst/>
              <a:ahLst/>
              <a:rect l="l" t="t" r="r" b="b"/>
              <a:pathLst>
                <a:path w="699" h="884">
                  <a:moveTo>
                    <a:pt x="698" y="230"/>
                  </a:moveTo>
                  <a:lnTo>
                    <a:pt x="471" y="0"/>
                  </a:lnTo>
                  <a:lnTo>
                    <a:pt x="7" y="463"/>
                  </a:lnTo>
                  <a:lnTo>
                    <a:pt x="54" y="510"/>
                  </a:lnTo>
                  <a:lnTo>
                    <a:pt x="471" y="94"/>
                  </a:lnTo>
                  <a:lnTo>
                    <a:pt x="606" y="230"/>
                  </a:lnTo>
                  <a:lnTo>
                    <a:pt x="0" y="836"/>
                  </a:lnTo>
                  <a:lnTo>
                    <a:pt x="47" y="883"/>
                  </a:lnTo>
                  <a:lnTo>
                    <a:pt x="698" y="230"/>
                  </a:lnTo>
                </a:path>
              </a:pathLst>
            </a:custGeom>
            <a:solidFill>
              <a:srgbClr val="1c7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4" name=""/>
          <p:cNvSpPr/>
          <p:nvPr/>
        </p:nvSpPr>
        <p:spPr>
          <a:xfrm>
            <a:off x="4384800" y="1838160"/>
            <a:ext cx="1103040" cy="1403640"/>
          </a:xfrm>
          <a:custGeom>
            <a:avLst/>
            <a:gdLst/>
            <a:ahLst/>
            <a:rect l="l" t="t" r="r" b="b"/>
            <a:pathLst>
              <a:path w="695" h="884">
                <a:moveTo>
                  <a:pt x="371" y="835"/>
                </a:moveTo>
                <a:lnTo>
                  <a:pt x="230" y="694"/>
                </a:lnTo>
                <a:lnTo>
                  <a:pt x="694" y="231"/>
                </a:lnTo>
                <a:lnTo>
                  <a:pt x="463" y="0"/>
                </a:lnTo>
                <a:lnTo>
                  <a:pt x="0" y="464"/>
                </a:lnTo>
                <a:lnTo>
                  <a:pt x="47" y="511"/>
                </a:lnTo>
                <a:lnTo>
                  <a:pt x="463" y="95"/>
                </a:lnTo>
                <a:lnTo>
                  <a:pt x="599" y="231"/>
                </a:lnTo>
                <a:lnTo>
                  <a:pt x="136" y="694"/>
                </a:lnTo>
                <a:lnTo>
                  <a:pt x="324" y="883"/>
                </a:lnTo>
                <a:lnTo>
                  <a:pt x="371" y="835"/>
                </a:lnTo>
              </a:path>
            </a:pathLst>
          </a:custGeom>
          <a:solidFill>
            <a:srgbClr val="33cc3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3568680" y="1324080"/>
            <a:ext cx="1403280" cy="1401480"/>
          </a:xfrm>
          <a:custGeom>
            <a:avLst/>
            <a:gdLst/>
            <a:ahLst/>
            <a:rect l="l" t="t" r="r" b="b"/>
            <a:pathLst>
              <a:path w="884" h="883">
                <a:moveTo>
                  <a:pt x="561" y="835"/>
                </a:moveTo>
                <a:lnTo>
                  <a:pt x="419" y="694"/>
                </a:lnTo>
                <a:lnTo>
                  <a:pt x="883" y="230"/>
                </a:lnTo>
                <a:lnTo>
                  <a:pt x="653" y="0"/>
                </a:lnTo>
                <a:lnTo>
                  <a:pt x="0" y="654"/>
                </a:lnTo>
                <a:lnTo>
                  <a:pt x="47" y="701"/>
                </a:lnTo>
                <a:lnTo>
                  <a:pt x="653" y="95"/>
                </a:lnTo>
                <a:lnTo>
                  <a:pt x="788" y="230"/>
                </a:lnTo>
                <a:lnTo>
                  <a:pt x="325" y="694"/>
                </a:lnTo>
                <a:lnTo>
                  <a:pt x="514" y="882"/>
                </a:lnTo>
                <a:lnTo>
                  <a:pt x="561" y="835"/>
                </a:lnTo>
              </a:path>
            </a:pathLst>
          </a:custGeom>
          <a:solidFill>
            <a:srgbClr val="ff001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324000" y="4305240"/>
            <a:ext cx="853416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d1c11"/>
                </a:solidFill>
                <a:effectLst/>
                <a:uFillTx/>
                <a:latin typeface="Arial"/>
              </a:rPr>
              <a:t>Enron Gas Pipeline Group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5555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1997-10-02T11:22:50Z</dcterms:created>
  <dc:creator>LFeener</dc:creator>
  <dc:description/>
  <dc:language>en-US</dc:language>
  <cp:lastModifiedBy>kcampos</cp:lastModifiedBy>
  <cp:lastPrinted>2000-04-11T18:26:38Z</cp:lastPrinted>
  <dcterms:modified xsi:type="dcterms:W3CDTF">2001-04-20T18:14:47Z</dcterms:modified>
  <cp:revision>140</cp:revision>
  <dc:subject/>
  <dc:title>No Slide Title</dc:title>
</cp:coreProperties>
</file>