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499"/>
              </a:spcBef>
              <a:buClr>
                <a:srgbClr val="0000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499"/>
              </a:spcBef>
              <a:buClr>
                <a:srgbClr val="0000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234280" y="5979960"/>
            <a:ext cx="817560" cy="817560"/>
            <a:chOff x="8234280" y="5979960"/>
            <a:chExt cx="817560" cy="817560"/>
          </a:xfrm>
        </p:grpSpPr>
        <p:sp>
          <p:nvSpPr>
            <p:cNvPr id="3" name=""/>
            <p:cNvSpPr/>
            <p:nvPr/>
          </p:nvSpPr>
          <p:spPr>
            <a:xfrm>
              <a:off x="8726400" y="6283440"/>
              <a:ext cx="241560" cy="23796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14" y="149"/>
                  </a:moveTo>
                  <a:lnTo>
                    <a:pt x="151" y="13"/>
                  </a:lnTo>
                  <a:lnTo>
                    <a:pt x="136" y="0"/>
                  </a:lnTo>
                  <a:lnTo>
                    <a:pt x="0" y="135"/>
                  </a:lnTo>
                  <a:lnTo>
                    <a:pt x="14" y="14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" name=""/>
            <p:cNvGrpSpPr/>
            <p:nvPr/>
          </p:nvGrpSpPr>
          <p:grpSpPr>
            <a:xfrm>
              <a:off x="8234280" y="5979960"/>
              <a:ext cx="817560" cy="817560"/>
              <a:chOff x="8234280" y="5979960"/>
              <a:chExt cx="817560" cy="817560"/>
            </a:xfrm>
          </p:grpSpPr>
          <p:sp>
            <p:nvSpPr>
              <p:cNvPr id="5" name=""/>
              <p:cNvSpPr/>
              <p:nvPr/>
            </p:nvSpPr>
            <p:spPr>
              <a:xfrm>
                <a:off x="8488440" y="6281640"/>
                <a:ext cx="110880" cy="109800"/>
              </a:xfrm>
              <a:custGeom>
                <a:avLst/>
                <a:gdLst/>
                <a:ahLst/>
                <a:rect l="l" t="t" r="r" b="b"/>
                <a:pathLst>
                  <a:path w="70" h="69">
                    <a:moveTo>
                      <a:pt x="69" y="55"/>
                    </a:moveTo>
                    <a:lnTo>
                      <a:pt x="14" y="0"/>
                    </a:lnTo>
                    <a:lnTo>
                      <a:pt x="0" y="14"/>
                    </a:lnTo>
                    <a:lnTo>
                      <a:pt x="56" y="68"/>
                    </a:lnTo>
                    <a:lnTo>
                      <a:pt x="69" y="55"/>
                    </a:lnTo>
                  </a:path>
                </a:pathLst>
              </a:custGeom>
              <a:solidFill>
                <a:srgbClr val="ff001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" name=""/>
              <p:cNvGrpSpPr/>
              <p:nvPr/>
            </p:nvGrpSpPr>
            <p:grpSpPr>
              <a:xfrm>
                <a:off x="8234280" y="5979960"/>
                <a:ext cx="817560" cy="817560"/>
                <a:chOff x="8234280" y="5979960"/>
                <a:chExt cx="817560" cy="81756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8234280" y="6283440"/>
                  <a:ext cx="165240" cy="163440"/>
                </a:xfrm>
                <a:custGeom>
                  <a:avLst/>
                  <a:gdLst/>
                  <a:ahLst/>
                  <a:rect l="l" t="t" r="r" b="b"/>
                  <a:pathLst>
                    <a:path w="104" h="103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103" y="36"/>
                      </a:lnTo>
                      <a:lnTo>
                        <a:pt x="90" y="49"/>
                      </a:lnTo>
                      <a:lnTo>
                        <a:pt x="67" y="26"/>
                      </a:lnTo>
                      <a:lnTo>
                        <a:pt x="55" y="38"/>
                      </a:lnTo>
                      <a:lnTo>
                        <a:pt x="78" y="61"/>
                      </a:lnTo>
                      <a:lnTo>
                        <a:pt x="65" y="72"/>
                      </a:lnTo>
                      <a:lnTo>
                        <a:pt x="42" y="50"/>
                      </a:lnTo>
                      <a:lnTo>
                        <a:pt x="26" y="67"/>
                      </a:lnTo>
                      <a:lnTo>
                        <a:pt x="49" y="89"/>
                      </a:lnTo>
                      <a:lnTo>
                        <a:pt x="37" y="10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8313840" y="6362640"/>
                  <a:ext cx="174600" cy="173160"/>
                </a:xfrm>
                <a:custGeom>
                  <a:avLst/>
                  <a:gdLst/>
                  <a:ahLst/>
                  <a:rect l="l" t="t" r="r" b="b"/>
                  <a:pathLst>
                    <a:path w="110" h="109">
                      <a:moveTo>
                        <a:pt x="66" y="0"/>
                      </a:moveTo>
                      <a:lnTo>
                        <a:pt x="82" y="16"/>
                      </a:lnTo>
                      <a:lnTo>
                        <a:pt x="59" y="65"/>
                      </a:lnTo>
                      <a:lnTo>
                        <a:pt x="95" y="28"/>
                      </a:lnTo>
                      <a:lnTo>
                        <a:pt x="109" y="42"/>
                      </a:lnTo>
                      <a:lnTo>
                        <a:pt x="44" y="108"/>
                      </a:lnTo>
                      <a:lnTo>
                        <a:pt x="28" y="93"/>
                      </a:lnTo>
                      <a:lnTo>
                        <a:pt x="52" y="42"/>
                      </a:lnTo>
                      <a:lnTo>
                        <a:pt x="14" y="79"/>
                      </a:lnTo>
                      <a:lnTo>
                        <a:pt x="0" y="65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8575560" y="6622920"/>
                  <a:ext cx="173160" cy="174600"/>
                </a:xfrm>
                <a:custGeom>
                  <a:avLst/>
                  <a:gdLst/>
                  <a:ahLst/>
                  <a:rect l="l" t="t" r="r" b="b"/>
                  <a:pathLst>
                    <a:path w="109" h="110">
                      <a:moveTo>
                        <a:pt x="65" y="0"/>
                      </a:moveTo>
                      <a:lnTo>
                        <a:pt x="82" y="16"/>
                      </a:lnTo>
                      <a:lnTo>
                        <a:pt x="58" y="66"/>
                      </a:lnTo>
                      <a:lnTo>
                        <a:pt x="95" y="29"/>
                      </a:lnTo>
                      <a:lnTo>
                        <a:pt x="108" y="43"/>
                      </a:lnTo>
                      <a:lnTo>
                        <a:pt x="42" y="109"/>
                      </a:lnTo>
                      <a:lnTo>
                        <a:pt x="27" y="93"/>
                      </a:lnTo>
                      <a:lnTo>
                        <a:pt x="50" y="42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65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8405640" y="6453360"/>
                  <a:ext cx="155880" cy="172800"/>
                </a:xfrm>
                <a:custGeom>
                  <a:avLst/>
                  <a:gdLst/>
                  <a:ahLst/>
                  <a:rect l="l" t="t" r="r" b="b"/>
                  <a:pathLst>
                    <a:path w="98" h="109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80" y="14"/>
                      </a:lnTo>
                      <a:lnTo>
                        <a:pt x="85" y="19"/>
                      </a:lnTo>
                      <a:lnTo>
                        <a:pt x="90" y="25"/>
                      </a:lnTo>
                      <a:lnTo>
                        <a:pt x="92" y="27"/>
                      </a:lnTo>
                      <a:lnTo>
                        <a:pt x="94" y="30"/>
                      </a:lnTo>
                      <a:lnTo>
                        <a:pt x="95" y="32"/>
                      </a:lnTo>
                      <a:lnTo>
                        <a:pt x="96" y="35"/>
                      </a:lnTo>
                      <a:lnTo>
                        <a:pt x="97" y="38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97" y="45"/>
                      </a:lnTo>
                      <a:lnTo>
                        <a:pt x="96" y="48"/>
                      </a:lnTo>
                      <a:lnTo>
                        <a:pt x="94" y="51"/>
                      </a:lnTo>
                      <a:lnTo>
                        <a:pt x="92" y="53"/>
                      </a:lnTo>
                      <a:lnTo>
                        <a:pt x="90" y="56"/>
                      </a:lnTo>
                      <a:lnTo>
                        <a:pt x="87" y="59"/>
                      </a:lnTo>
                      <a:lnTo>
                        <a:pt x="83" y="61"/>
                      </a:lnTo>
                      <a:lnTo>
                        <a:pt x="80" y="63"/>
                      </a:lnTo>
                      <a:lnTo>
                        <a:pt x="77" y="64"/>
                      </a:lnTo>
                      <a:lnTo>
                        <a:pt x="74" y="65"/>
                      </a:lnTo>
                      <a:lnTo>
                        <a:pt x="70" y="64"/>
                      </a:lnTo>
                      <a:lnTo>
                        <a:pt x="67" y="63"/>
                      </a:lnTo>
                      <a:lnTo>
                        <a:pt x="63" y="61"/>
                      </a:lnTo>
                      <a:lnTo>
                        <a:pt x="65" y="64"/>
                      </a:lnTo>
                      <a:lnTo>
                        <a:pt x="67" y="67"/>
                      </a:lnTo>
                      <a:lnTo>
                        <a:pt x="67" y="68"/>
                      </a:lnTo>
                      <a:lnTo>
                        <a:pt x="67" y="70"/>
                      </a:lnTo>
                      <a:lnTo>
                        <a:pt x="68" y="71"/>
                      </a:lnTo>
                      <a:lnTo>
                        <a:pt x="67" y="72"/>
                      </a:lnTo>
                      <a:lnTo>
                        <a:pt x="66" y="75"/>
                      </a:lnTo>
                      <a:lnTo>
                        <a:pt x="65" y="78"/>
                      </a:lnTo>
                      <a:lnTo>
                        <a:pt x="62" y="82"/>
                      </a:lnTo>
                      <a:lnTo>
                        <a:pt x="59" y="85"/>
                      </a:lnTo>
                      <a:lnTo>
                        <a:pt x="49" y="96"/>
                      </a:lnTo>
                      <a:lnTo>
                        <a:pt x="47" y="97"/>
                      </a:lnTo>
                      <a:lnTo>
                        <a:pt x="46" y="98"/>
                      </a:lnTo>
                      <a:lnTo>
                        <a:pt x="45" y="99"/>
                      </a:lnTo>
                      <a:lnTo>
                        <a:pt x="44" y="101"/>
                      </a:lnTo>
                      <a:lnTo>
                        <a:pt x="43" y="102"/>
                      </a:lnTo>
                      <a:lnTo>
                        <a:pt x="42" y="104"/>
                      </a:lnTo>
                      <a:lnTo>
                        <a:pt x="42" y="106"/>
                      </a:lnTo>
                      <a:lnTo>
                        <a:pt x="41" y="108"/>
                      </a:lnTo>
                      <a:lnTo>
                        <a:pt x="28" y="93"/>
                      </a:lnTo>
                      <a:lnTo>
                        <a:pt x="28" y="92"/>
                      </a:lnTo>
                      <a:lnTo>
                        <a:pt x="29" y="90"/>
                      </a:lnTo>
                      <a:lnTo>
                        <a:pt x="29" y="89"/>
                      </a:lnTo>
                      <a:lnTo>
                        <a:pt x="30" y="87"/>
                      </a:lnTo>
                      <a:lnTo>
                        <a:pt x="31" y="85"/>
                      </a:lnTo>
                      <a:lnTo>
                        <a:pt x="32" y="84"/>
                      </a:lnTo>
                      <a:lnTo>
                        <a:pt x="33" y="83"/>
                      </a:lnTo>
                      <a:lnTo>
                        <a:pt x="34" y="82"/>
                      </a:lnTo>
                      <a:lnTo>
                        <a:pt x="46" y="71"/>
                      </a:lnTo>
                      <a:lnTo>
                        <a:pt x="48" y="68"/>
                      </a:lnTo>
                      <a:lnTo>
                        <a:pt x="49" y="66"/>
                      </a:lnTo>
                      <a:lnTo>
                        <a:pt x="49" y="64"/>
                      </a:lnTo>
                      <a:lnTo>
                        <a:pt x="49" y="61"/>
                      </a:lnTo>
                      <a:lnTo>
                        <a:pt x="48" y="59"/>
                      </a:lnTo>
                      <a:lnTo>
                        <a:pt x="47" y="57"/>
                      </a:lnTo>
                      <a:lnTo>
                        <a:pt x="45" y="55"/>
                      </a:lnTo>
                      <a:lnTo>
                        <a:pt x="44" y="53"/>
                      </a:lnTo>
                      <a:lnTo>
                        <a:pt x="42" y="51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52" y="42"/>
                      </a:lnTo>
                      <a:lnTo>
                        <a:pt x="55" y="44"/>
                      </a:lnTo>
                      <a:lnTo>
                        <a:pt x="57" y="46"/>
                      </a:lnTo>
                      <a:lnTo>
                        <a:pt x="60" y="47"/>
                      </a:lnTo>
                      <a:lnTo>
                        <a:pt x="63" y="48"/>
                      </a:lnTo>
                      <a:lnTo>
                        <a:pt x="65" y="48"/>
                      </a:lnTo>
                      <a:lnTo>
                        <a:pt x="68" y="47"/>
                      </a:lnTo>
                      <a:lnTo>
                        <a:pt x="70" y="46"/>
                      </a:lnTo>
                      <a:lnTo>
                        <a:pt x="72" y="44"/>
                      </a:lnTo>
                      <a:lnTo>
                        <a:pt x="75" y="42"/>
                      </a:lnTo>
                      <a:lnTo>
                        <a:pt x="76" y="39"/>
                      </a:lnTo>
                      <a:lnTo>
                        <a:pt x="76" y="37"/>
                      </a:lnTo>
                      <a:lnTo>
                        <a:pt x="76" y="34"/>
                      </a:lnTo>
                      <a:lnTo>
                        <a:pt x="76" y="32"/>
                      </a:lnTo>
                      <a:lnTo>
                        <a:pt x="74" y="29"/>
                      </a:lnTo>
                      <a:lnTo>
                        <a:pt x="72" y="26"/>
                      </a:lnTo>
                      <a:lnTo>
                        <a:pt x="70" y="24"/>
                      </a:lnTo>
                      <a:lnTo>
                        <a:pt x="52" y="4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8505720" y="6551640"/>
                  <a:ext cx="139680" cy="141120"/>
                </a:xfrm>
                <a:custGeom>
                  <a:avLst/>
                  <a:gdLst/>
                  <a:ahLst/>
                  <a:rect l="l" t="t" r="r" b="b"/>
                  <a:pathLst>
                    <a:path w="88" h="89">
                      <a:moveTo>
                        <a:pt x="49" y="78"/>
                      </a:moveTo>
                      <a:lnTo>
                        <a:pt x="46" y="81"/>
                      </a:lnTo>
                      <a:lnTo>
                        <a:pt x="43" y="83"/>
                      </a:lnTo>
                      <a:lnTo>
                        <a:pt x="40" y="85"/>
                      </a:lnTo>
                      <a:lnTo>
                        <a:pt x="37" y="86"/>
                      </a:lnTo>
                      <a:lnTo>
                        <a:pt x="34" y="87"/>
                      </a:lnTo>
                      <a:lnTo>
                        <a:pt x="32" y="88"/>
                      </a:lnTo>
                      <a:lnTo>
                        <a:pt x="29" y="88"/>
                      </a:lnTo>
                      <a:lnTo>
                        <a:pt x="26" y="88"/>
                      </a:lnTo>
                      <a:lnTo>
                        <a:pt x="24" y="87"/>
                      </a:lnTo>
                      <a:lnTo>
                        <a:pt x="21" y="86"/>
                      </a:lnTo>
                      <a:lnTo>
                        <a:pt x="19" y="86"/>
                      </a:lnTo>
                      <a:lnTo>
                        <a:pt x="17" y="85"/>
                      </a:lnTo>
                      <a:lnTo>
                        <a:pt x="13" y="82"/>
                      </a:lnTo>
                      <a:lnTo>
                        <a:pt x="9" y="78"/>
                      </a:lnTo>
                      <a:lnTo>
                        <a:pt x="5" y="75"/>
                      </a:lnTo>
                      <a:lnTo>
                        <a:pt x="3" y="70"/>
                      </a:lnTo>
                      <a:lnTo>
                        <a:pt x="2" y="68"/>
                      </a:lnTo>
                      <a:lnTo>
                        <a:pt x="1" y="66"/>
                      </a:lnTo>
                      <a:lnTo>
                        <a:pt x="0" y="63"/>
                      </a:lnTo>
                      <a:lnTo>
                        <a:pt x="0" y="61"/>
                      </a:lnTo>
                      <a:lnTo>
                        <a:pt x="0" y="58"/>
                      </a:lnTo>
                      <a:lnTo>
                        <a:pt x="0" y="56"/>
                      </a:lnTo>
                      <a:lnTo>
                        <a:pt x="0" y="53"/>
                      </a:lnTo>
                      <a:lnTo>
                        <a:pt x="1" y="50"/>
                      </a:lnTo>
                      <a:lnTo>
                        <a:pt x="3" y="47"/>
                      </a:lnTo>
                      <a:lnTo>
                        <a:pt x="4" y="44"/>
                      </a:lnTo>
                      <a:lnTo>
                        <a:pt x="7" y="41"/>
                      </a:lnTo>
                      <a:lnTo>
                        <a:pt x="9" y="38"/>
                      </a:lnTo>
                      <a:lnTo>
                        <a:pt x="38" y="10"/>
                      </a:lnTo>
                      <a:lnTo>
                        <a:pt x="41" y="8"/>
                      </a:lnTo>
                      <a:lnTo>
                        <a:pt x="44" y="5"/>
                      </a:lnTo>
                      <a:lnTo>
                        <a:pt x="47" y="4"/>
                      </a:lnTo>
                      <a:lnTo>
                        <a:pt x="49" y="2"/>
                      </a:lnTo>
                      <a:lnTo>
                        <a:pt x="52" y="1"/>
                      </a:lnTo>
                      <a:lnTo>
                        <a:pt x="55" y="1"/>
                      </a:lnTo>
                      <a:lnTo>
                        <a:pt x="58" y="0"/>
                      </a:lnTo>
                      <a:lnTo>
                        <a:pt x="60" y="1"/>
                      </a:lnTo>
                      <a:lnTo>
                        <a:pt x="63" y="1"/>
                      </a:lnTo>
                      <a:lnTo>
                        <a:pt x="65" y="1"/>
                      </a:lnTo>
                      <a:lnTo>
                        <a:pt x="68" y="2"/>
                      </a:lnTo>
                      <a:lnTo>
                        <a:pt x="70" y="4"/>
                      </a:lnTo>
                      <a:lnTo>
                        <a:pt x="74" y="7"/>
                      </a:lnTo>
                      <a:lnTo>
                        <a:pt x="78" y="10"/>
                      </a:lnTo>
                      <a:lnTo>
                        <a:pt x="81" y="14"/>
                      </a:lnTo>
                      <a:lnTo>
                        <a:pt x="84" y="18"/>
                      </a:lnTo>
                      <a:lnTo>
                        <a:pt x="85" y="20"/>
                      </a:lnTo>
                      <a:lnTo>
                        <a:pt x="86" y="23"/>
                      </a:lnTo>
                      <a:lnTo>
                        <a:pt x="86" y="25"/>
                      </a:lnTo>
                      <a:lnTo>
                        <a:pt x="87" y="27"/>
                      </a:lnTo>
                      <a:lnTo>
                        <a:pt x="87" y="30"/>
                      </a:lnTo>
                      <a:lnTo>
                        <a:pt x="86" y="33"/>
                      </a:lnTo>
                      <a:lnTo>
                        <a:pt x="86" y="35"/>
                      </a:lnTo>
                      <a:lnTo>
                        <a:pt x="85" y="38"/>
                      </a:lnTo>
                      <a:lnTo>
                        <a:pt x="84" y="41"/>
                      </a:lnTo>
                      <a:lnTo>
                        <a:pt x="82" y="44"/>
                      </a:lnTo>
                      <a:lnTo>
                        <a:pt x="80" y="47"/>
                      </a:lnTo>
                      <a:lnTo>
                        <a:pt x="77" y="50"/>
                      </a:lnTo>
                      <a:lnTo>
                        <a:pt x="49" y="78"/>
                      </a:lnTo>
                      <a:lnTo>
                        <a:pt x="20" y="56"/>
                      </a:lnTo>
                      <a:lnTo>
                        <a:pt x="19" y="57"/>
                      </a:lnTo>
                      <a:lnTo>
                        <a:pt x="18" y="59"/>
                      </a:lnTo>
                      <a:lnTo>
                        <a:pt x="18" y="60"/>
                      </a:lnTo>
                      <a:lnTo>
                        <a:pt x="18" y="61"/>
                      </a:lnTo>
                      <a:lnTo>
                        <a:pt x="18" y="63"/>
                      </a:lnTo>
                      <a:lnTo>
                        <a:pt x="18" y="64"/>
                      </a:lnTo>
                      <a:lnTo>
                        <a:pt x="19" y="66"/>
                      </a:lnTo>
                      <a:lnTo>
                        <a:pt x="20" y="67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4" y="70"/>
                      </a:lnTo>
                      <a:lnTo>
                        <a:pt x="26" y="70"/>
                      </a:lnTo>
                      <a:lnTo>
                        <a:pt x="28" y="70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1" y="68"/>
                      </a:lnTo>
                      <a:lnTo>
                        <a:pt x="67" y="32"/>
                      </a:lnTo>
                      <a:lnTo>
                        <a:pt x="68" y="31"/>
                      </a:lnTo>
                      <a:lnTo>
                        <a:pt x="68" y="30"/>
                      </a:lnTo>
                      <a:lnTo>
                        <a:pt x="69" y="28"/>
                      </a:lnTo>
                      <a:lnTo>
                        <a:pt x="69" y="27"/>
                      </a:lnTo>
                      <a:lnTo>
                        <a:pt x="69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7" y="21"/>
                      </a:lnTo>
                      <a:lnTo>
                        <a:pt x="65" y="20"/>
                      </a:lnTo>
                      <a:lnTo>
                        <a:pt x="64" y="19"/>
                      </a:lnTo>
                      <a:lnTo>
                        <a:pt x="62" y="18"/>
                      </a:lnTo>
                      <a:lnTo>
                        <a:pt x="60" y="18"/>
                      </a:lnTo>
                      <a:lnTo>
                        <a:pt x="59" y="18"/>
                      </a:lnTo>
                      <a:lnTo>
                        <a:pt x="58" y="19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20" y="56"/>
                      </a:lnTo>
                      <a:lnTo>
                        <a:pt x="49" y="78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8726400" y="636732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3" y="204"/>
                      </a:moveTo>
                      <a:lnTo>
                        <a:pt x="204" y="14"/>
                      </a:lnTo>
                      <a:lnTo>
                        <a:pt x="190" y="0"/>
                      </a:lnTo>
                      <a:lnTo>
                        <a:pt x="0" y="190"/>
                      </a:lnTo>
                      <a:lnTo>
                        <a:pt x="13" y="204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8339040" y="597996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4" y="204"/>
                      </a:moveTo>
                      <a:lnTo>
                        <a:pt x="204" y="13"/>
                      </a:lnTo>
                      <a:lnTo>
                        <a:pt x="190" y="0"/>
                      </a:lnTo>
                      <a:lnTo>
                        <a:pt x="0" y="191"/>
                      </a:lnTo>
                      <a:lnTo>
                        <a:pt x="14" y="20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8640720" y="621648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3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49"/>
                      </a:lnTo>
                      <a:lnTo>
                        <a:pt x="13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8555040" y="613080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4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0"/>
                      </a:lnTo>
                      <a:lnTo>
                        <a:pt x="14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8488440" y="6064200"/>
                  <a:ext cx="260280" cy="262080"/>
                </a:xfrm>
                <a:custGeom>
                  <a:avLst/>
                  <a:gdLst/>
                  <a:ahLst/>
                  <a:rect l="l" t="t" r="r" b="b"/>
                  <a:pathLst>
                    <a:path w="164" h="165">
                      <a:moveTo>
                        <a:pt x="14" y="164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1"/>
                      </a:lnTo>
                      <a:lnTo>
                        <a:pt x="14" y="16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8640720" y="6432480"/>
                  <a:ext cx="109440" cy="111240"/>
                </a:xfrm>
                <a:custGeom>
                  <a:avLst/>
                  <a:gdLst/>
                  <a:ahLst/>
                  <a:rect l="l" t="t" r="r" b="b"/>
                  <a:pathLst>
                    <a:path w="69" h="70">
                      <a:moveTo>
                        <a:pt x="68" y="55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54" y="69"/>
                      </a:lnTo>
                      <a:lnTo>
                        <a:pt x="68" y="55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8921880" y="6283440"/>
                  <a:ext cx="129960" cy="12996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8769240" y="6130800"/>
                  <a:ext cx="131760" cy="131760"/>
                </a:xfrm>
                <a:custGeom>
                  <a:avLst/>
                  <a:gdLst/>
                  <a:ahLst/>
                  <a:rect l="l" t="t" r="r" b="b"/>
                  <a:pathLst>
                    <a:path w="83" h="83">
                      <a:moveTo>
                        <a:pt x="82" y="68"/>
                      </a:moveTo>
                      <a:lnTo>
                        <a:pt x="14" y="0"/>
                      </a:lnTo>
                      <a:lnTo>
                        <a:pt x="0" y="14"/>
                      </a:lnTo>
                      <a:lnTo>
                        <a:pt x="68" y="82"/>
                      </a:lnTo>
                      <a:lnTo>
                        <a:pt x="82" y="68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8618400" y="5979960"/>
                  <a:ext cx="130320" cy="13032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5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144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Load from Open Season &amp; Contract Negotiations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028880" y="1352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289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PENNSYLVANIA POWER &amp; LIGHT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GAS RESOURCES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39¢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90,000 MMbtu/d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 MMbtu/d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Delegate authority to Jeff Skilling to approve Transwestern’s $95 MM Red Rock Expansion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66720" y="41868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of Red Rock Expansion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371600" y="18860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Conducted in November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Filing in March,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Contracts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Accepting Definitive Bids for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 Contract Completion in 60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In Service Summer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371600" y="17906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 in California is short of PipelineCapacity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proposes a 150,000 Mmbtu/d expansion from various points to the California Border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Capacity to California  from 900,000 to 1,050,000 Mmbtu/d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 of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1997-10-02T11:22:50Z</dcterms:created>
  <dc:creator>LFeener</dc:creator>
  <dc:description/>
  <dc:language>en-US</dc:language>
  <cp:lastModifiedBy>rhaysle</cp:lastModifiedBy>
  <cp:lastPrinted>2000-04-11T18:26:38Z</cp:lastPrinted>
  <dcterms:modified xsi:type="dcterms:W3CDTF">2001-04-20T19:14:06Z</dcterms:modified>
  <cp:revision>143</cp:revision>
  <dc:subject/>
  <dc:title>No Slide Title</dc:title>
</cp:coreProperties>
</file>