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E54324-B0A7-46AB-9E4D-6EE4BB6706B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5894BE-1A87-43C0-A206-F08C09FE3C2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RCR Distribution for 2001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1238400" y="1898640"/>
          <a:ext cx="6667200" cy="3059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8400" y="1898640"/>
                    <a:ext cx="6667200" cy="305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2001-09-13T08:13:05Z</dcterms:created>
  <dc:creator>aibrahi</dc:creator>
  <dc:description/>
  <dc:language>en-US</dc:language>
  <cp:lastModifiedBy>aibrahi</cp:lastModifiedBy>
  <dcterms:modified xsi:type="dcterms:W3CDTF">2001-09-13T08:38:33Z</dcterms:modified>
  <cp:revision>3</cp:revision>
  <dc:subject/>
  <dc:title>RCR Distribution for 2001</dc:title>
</cp:coreProperties>
</file>