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2.wmf" ContentType="image/x-wmf"/>
  <Override PartName="/ppt/media/image3.wmf" ContentType="image/x-wmf"/>
  <Override PartName="/ppt/media/image8.wmf" ContentType="image/x-wmf"/>
  <Override PartName="/ppt/media/image19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0288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-7920" y="6566040"/>
            <a:ext cx="15937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RB-EnergyVirt-0101-</a:t>
            </a:r>
            <a:fld id="{27E7A995-CF25-4276-B504-456F747A27C0}" type="slidenum"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6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7.png"/><Relationship Id="rId6" Type="http://schemas.openxmlformats.org/officeDocument/2006/relationships/image" Target="../media/image17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Relationship Id="rId9" Type="http://schemas.openxmlformats.org/officeDocument/2006/relationships/image" Target="../media/image19.png"/><Relationship Id="rId10" Type="http://schemas.openxmlformats.org/officeDocument/2006/relationships/image" Target="../media/image19.png"/><Relationship Id="rId11" Type="http://schemas.openxmlformats.org/officeDocument/2006/relationships/image" Target="../media/image19.png"/><Relationship Id="rId12" Type="http://schemas.openxmlformats.org/officeDocument/2006/relationships/image" Target="../media/image19.png"/><Relationship Id="rId13" Type="http://schemas.openxmlformats.org/officeDocument/2006/relationships/image" Target="../media/image19.png"/><Relationship Id="rId14" Type="http://schemas.openxmlformats.org/officeDocument/2006/relationships/image" Target="../media/image19.png"/><Relationship Id="rId15" Type="http://schemas.openxmlformats.org/officeDocument/2006/relationships/image" Target="../media/image19.png"/><Relationship Id="rId16" Type="http://schemas.openxmlformats.org/officeDocument/2006/relationships/image" Target="../media/image19.png"/><Relationship Id="rId17" Type="http://schemas.openxmlformats.org/officeDocument/2006/relationships/image" Target="../media/image19.png"/><Relationship Id="rId18" Type="http://schemas.openxmlformats.org/officeDocument/2006/relationships/image" Target="../media/image19.png"/><Relationship Id="rId19" Type="http://schemas.openxmlformats.org/officeDocument/2006/relationships/image" Target="../media/image18.png"/><Relationship Id="rId20" Type="http://schemas.openxmlformats.org/officeDocument/2006/relationships/image" Target="../media/image16.png"/><Relationship Id="rId21" Type="http://schemas.openxmlformats.org/officeDocument/2006/relationships/image" Target="../media/image16.png"/><Relationship Id="rId22" Type="http://schemas.openxmlformats.org/officeDocument/2006/relationships/image" Target="../media/image16.png"/><Relationship Id="rId23" Type="http://schemas.openxmlformats.org/officeDocument/2006/relationships/image" Target="../media/image19.png"/><Relationship Id="rId24" Type="http://schemas.openxmlformats.org/officeDocument/2006/relationships/image" Target="../media/image16.png"/><Relationship Id="rId25" Type="http://schemas.openxmlformats.org/officeDocument/2006/relationships/image" Target="../media/image16.png"/><Relationship Id="rId26" Type="http://schemas.openxmlformats.org/officeDocument/2006/relationships/image" Target="../media/image16.png"/><Relationship Id="rId27" Type="http://schemas.openxmlformats.org/officeDocument/2006/relationships/image" Target="../media/image16.png"/><Relationship Id="rId28" Type="http://schemas.openxmlformats.org/officeDocument/2006/relationships/image" Target="../media/image16.png"/><Relationship Id="rId29" Type="http://schemas.openxmlformats.org/officeDocument/2006/relationships/image" Target="../media/image19.png"/><Relationship Id="rId30" Type="http://schemas.openxmlformats.org/officeDocument/2006/relationships/image" Target="../media/image19.png"/><Relationship Id="rId31" Type="http://schemas.openxmlformats.org/officeDocument/2006/relationships/image" Target="../media/image19.png"/><Relationship Id="rId32" Type="http://schemas.openxmlformats.org/officeDocument/2006/relationships/image" Target="../media/image19.png"/><Relationship Id="rId33" Type="http://schemas.openxmlformats.org/officeDocument/2006/relationships/image" Target="../media/image19.png"/><Relationship Id="rId34" Type="http://schemas.openxmlformats.org/officeDocument/2006/relationships/image" Target="../media/image19.png"/><Relationship Id="rId35" Type="http://schemas.openxmlformats.org/officeDocument/2006/relationships/image" Target="../media/image19.png"/><Relationship Id="rId36" Type="http://schemas.openxmlformats.org/officeDocument/2006/relationships/image" Target="../media/image19.png"/><Relationship Id="rId37" Type="http://schemas.openxmlformats.org/officeDocument/2006/relationships/image" Target="../media/image19.png"/><Relationship Id="rId38" Type="http://schemas.openxmlformats.org/officeDocument/2006/relationships/image" Target="../media/image19.png"/><Relationship Id="rId39" Type="http://schemas.openxmlformats.org/officeDocument/2006/relationships/image" Target="../media/image19.png"/><Relationship Id="rId40" Type="http://schemas.openxmlformats.org/officeDocument/2006/relationships/image" Target="../media/image19.png"/><Relationship Id="rId41" Type="http://schemas.openxmlformats.org/officeDocument/2006/relationships/image" Target="../media/image19.png"/><Relationship Id="rId42" Type="http://schemas.openxmlformats.org/officeDocument/2006/relationships/image" Target="../media/image19.png"/><Relationship Id="rId43" Type="http://schemas.openxmlformats.org/officeDocument/2006/relationships/image" Target="../media/image19.png"/><Relationship Id="rId44" Type="http://schemas.openxmlformats.org/officeDocument/2006/relationships/image" Target="../media/image18.png"/><Relationship Id="rId45" Type="http://schemas.openxmlformats.org/officeDocument/2006/relationships/image" Target="../media/image16.png"/><Relationship Id="rId46" Type="http://schemas.openxmlformats.org/officeDocument/2006/relationships/image" Target="../media/image16.png"/><Relationship Id="rId47" Type="http://schemas.openxmlformats.org/officeDocument/2006/relationships/image" Target="../media/image19.png"/><Relationship Id="rId48" Type="http://schemas.openxmlformats.org/officeDocument/2006/relationships/image" Target="../media/image17.png"/><Relationship Id="rId49" Type="http://schemas.openxmlformats.org/officeDocument/2006/relationships/image" Target="../media/image17.png"/><Relationship Id="rId50" Type="http://schemas.openxmlformats.org/officeDocument/2006/relationships/image" Target="../media/image17.png"/><Relationship Id="rId51" Type="http://schemas.openxmlformats.org/officeDocument/2006/relationships/image" Target="../media/image17.png"/><Relationship Id="rId52" Type="http://schemas.openxmlformats.org/officeDocument/2006/relationships/image" Target="../media/image17.png"/><Relationship Id="rId53" Type="http://schemas.openxmlformats.org/officeDocument/2006/relationships/image" Target="../media/image17.png"/><Relationship Id="rId54" Type="http://schemas.openxmlformats.org/officeDocument/2006/relationships/image" Target="../media/image17.png"/><Relationship Id="rId55" Type="http://schemas.openxmlformats.org/officeDocument/2006/relationships/image" Target="../media/image17.png"/><Relationship Id="rId56" Type="http://schemas.openxmlformats.org/officeDocument/2006/relationships/image" Target="../media/image17.png"/><Relationship Id="rId57" Type="http://schemas.openxmlformats.org/officeDocument/2006/relationships/image" Target="../media/image17.png"/><Relationship Id="rId58" Type="http://schemas.openxmlformats.org/officeDocument/2006/relationships/image" Target="../media/image17.png"/><Relationship Id="rId59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6" Type="http://schemas.openxmlformats.org/officeDocument/2006/relationships/image" Target="../media/image6.wmf"/><Relationship Id="rId7" Type="http://schemas.openxmlformats.org/officeDocument/2006/relationships/image" Target="../media/image7.wmf"/><Relationship Id="rId8" Type="http://schemas.openxmlformats.org/officeDocument/2006/relationships/image" Target="../media/image8.wmf"/><Relationship Id="rId9" Type="http://schemas.openxmlformats.org/officeDocument/2006/relationships/image" Target="../media/image9.wmf"/><Relationship Id="rId10" Type="http://schemas.openxmlformats.org/officeDocument/2006/relationships/image" Target="../media/image10.wmf"/><Relationship Id="rId11" Type="http://schemas.openxmlformats.org/officeDocument/2006/relationships/image" Target="../media/image11.wmf"/><Relationship Id="rId12" Type="http://schemas.openxmlformats.org/officeDocument/2006/relationships/image" Target="../media/image12.wmf"/><Relationship Id="rId13" Type="http://schemas.openxmlformats.org/officeDocument/2006/relationships/image" Target="../media/image13.wmf"/><Relationship Id="rId14" Type="http://schemas.openxmlformats.org/officeDocument/2006/relationships/image" Target="../media/image14.wmf"/><Relationship Id="rId15" Type="http://schemas.openxmlformats.org/officeDocument/2006/relationships/image" Target="../media/image15.wmf"/><Relationship Id="rId16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image" Target="../media/image7.wmf"/><Relationship Id="rId3" Type="http://schemas.openxmlformats.org/officeDocument/2006/relationships/image" Target="../media/image2.wmf"/><Relationship Id="rId4" Type="http://schemas.openxmlformats.org/officeDocument/2006/relationships/image" Target="../media/image1.wmf"/><Relationship Id="rId5" Type="http://schemas.openxmlformats.org/officeDocument/2006/relationships/image" Target="../media/image10.wmf"/><Relationship Id="rId6" Type="http://schemas.openxmlformats.org/officeDocument/2006/relationships/image" Target="../media/image15.wmf"/><Relationship Id="rId7" Type="http://schemas.openxmlformats.org/officeDocument/2006/relationships/image" Target="../media/image4.wmf"/><Relationship Id="rId8" Type="http://schemas.openxmlformats.org/officeDocument/2006/relationships/image" Target="../media/image6.wmf"/><Relationship Id="rId9" Type="http://schemas.openxmlformats.org/officeDocument/2006/relationships/image" Target="../media/image14.wmf"/><Relationship Id="rId10" Type="http://schemas.openxmlformats.org/officeDocument/2006/relationships/image" Target="../media/image11.wmf"/><Relationship Id="rId11" Type="http://schemas.openxmlformats.org/officeDocument/2006/relationships/image" Target="../media/image9.wmf"/><Relationship Id="rId12" Type="http://schemas.openxmlformats.org/officeDocument/2006/relationships/image" Target="../media/image13.wmf"/><Relationship Id="rId13" Type="http://schemas.openxmlformats.org/officeDocument/2006/relationships/image" Target="../media/image12.wmf"/><Relationship Id="rId14" Type="http://schemas.openxmlformats.org/officeDocument/2006/relationships/image" Target="../media/image3.wmf"/><Relationship Id="rId15" Type="http://schemas.openxmlformats.org/officeDocument/2006/relationships/image" Target="../media/image5.wmf"/><Relationship Id="rId16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"/>
          <p:cNvSpPr/>
          <p:nvPr/>
        </p:nvSpPr>
        <p:spPr>
          <a:xfrm>
            <a:off x="1781640" y="123840"/>
            <a:ext cx="67233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it-IT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Natural Gas Liberalization 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"/>
          <p:cNvSpPr/>
          <p:nvPr/>
        </p:nvSpPr>
        <p:spPr>
          <a:xfrm rot="21480000">
            <a:off x="2314440" y="5241960"/>
            <a:ext cx="768600" cy="842760"/>
          </a:xfrm>
          <a:custGeom>
            <a:avLst/>
            <a:gdLst/>
            <a:ahLst/>
            <a:rect l="l" t="t" r="r" b="b"/>
            <a:pathLst>
              <a:path w="276" h="394">
                <a:moveTo>
                  <a:pt x="139" y="4"/>
                </a:moveTo>
                <a:lnTo>
                  <a:pt x="160" y="0"/>
                </a:lnTo>
                <a:lnTo>
                  <a:pt x="173" y="16"/>
                </a:lnTo>
                <a:lnTo>
                  <a:pt x="175" y="33"/>
                </a:lnTo>
                <a:lnTo>
                  <a:pt x="180" y="38"/>
                </a:lnTo>
                <a:lnTo>
                  <a:pt x="190" y="35"/>
                </a:lnTo>
                <a:lnTo>
                  <a:pt x="221" y="48"/>
                </a:lnTo>
                <a:lnTo>
                  <a:pt x="231" y="42"/>
                </a:lnTo>
                <a:lnTo>
                  <a:pt x="243" y="41"/>
                </a:lnTo>
                <a:lnTo>
                  <a:pt x="251" y="51"/>
                </a:lnTo>
                <a:lnTo>
                  <a:pt x="258" y="69"/>
                </a:lnTo>
                <a:lnTo>
                  <a:pt x="269" y="81"/>
                </a:lnTo>
                <a:lnTo>
                  <a:pt x="276" y="87"/>
                </a:lnTo>
                <a:lnTo>
                  <a:pt x="273" y="93"/>
                </a:lnTo>
                <a:lnTo>
                  <a:pt x="250" y="100"/>
                </a:lnTo>
                <a:lnTo>
                  <a:pt x="224" y="114"/>
                </a:lnTo>
                <a:lnTo>
                  <a:pt x="225" y="138"/>
                </a:lnTo>
                <a:lnTo>
                  <a:pt x="210" y="151"/>
                </a:lnTo>
                <a:lnTo>
                  <a:pt x="196" y="162"/>
                </a:lnTo>
                <a:lnTo>
                  <a:pt x="195" y="186"/>
                </a:lnTo>
                <a:lnTo>
                  <a:pt x="195" y="201"/>
                </a:lnTo>
                <a:lnTo>
                  <a:pt x="185" y="212"/>
                </a:lnTo>
                <a:lnTo>
                  <a:pt x="176" y="201"/>
                </a:lnTo>
                <a:lnTo>
                  <a:pt x="162" y="205"/>
                </a:lnTo>
                <a:lnTo>
                  <a:pt x="161" y="213"/>
                </a:lnTo>
                <a:lnTo>
                  <a:pt x="158" y="232"/>
                </a:lnTo>
                <a:lnTo>
                  <a:pt x="163" y="239"/>
                </a:lnTo>
                <a:lnTo>
                  <a:pt x="161" y="260"/>
                </a:lnTo>
                <a:lnTo>
                  <a:pt x="151" y="268"/>
                </a:lnTo>
                <a:lnTo>
                  <a:pt x="139" y="283"/>
                </a:lnTo>
                <a:lnTo>
                  <a:pt x="135" y="297"/>
                </a:lnTo>
                <a:lnTo>
                  <a:pt x="137" y="320"/>
                </a:lnTo>
                <a:lnTo>
                  <a:pt x="146" y="333"/>
                </a:lnTo>
                <a:lnTo>
                  <a:pt x="140" y="342"/>
                </a:lnTo>
                <a:lnTo>
                  <a:pt x="114" y="350"/>
                </a:lnTo>
                <a:lnTo>
                  <a:pt x="105" y="360"/>
                </a:lnTo>
                <a:lnTo>
                  <a:pt x="104" y="370"/>
                </a:lnTo>
                <a:lnTo>
                  <a:pt x="104" y="391"/>
                </a:lnTo>
                <a:lnTo>
                  <a:pt x="74" y="391"/>
                </a:lnTo>
                <a:lnTo>
                  <a:pt x="54" y="394"/>
                </a:lnTo>
                <a:lnTo>
                  <a:pt x="30" y="367"/>
                </a:lnTo>
                <a:lnTo>
                  <a:pt x="17" y="367"/>
                </a:lnTo>
                <a:lnTo>
                  <a:pt x="6" y="367"/>
                </a:lnTo>
                <a:lnTo>
                  <a:pt x="0" y="357"/>
                </a:lnTo>
                <a:lnTo>
                  <a:pt x="6" y="347"/>
                </a:lnTo>
                <a:lnTo>
                  <a:pt x="20" y="327"/>
                </a:lnTo>
                <a:lnTo>
                  <a:pt x="27" y="307"/>
                </a:lnTo>
                <a:lnTo>
                  <a:pt x="43" y="283"/>
                </a:lnTo>
                <a:lnTo>
                  <a:pt x="46" y="270"/>
                </a:lnTo>
                <a:lnTo>
                  <a:pt x="39" y="261"/>
                </a:lnTo>
                <a:lnTo>
                  <a:pt x="30" y="251"/>
                </a:lnTo>
                <a:lnTo>
                  <a:pt x="27" y="245"/>
                </a:lnTo>
                <a:lnTo>
                  <a:pt x="39" y="242"/>
                </a:lnTo>
                <a:lnTo>
                  <a:pt x="46" y="227"/>
                </a:lnTo>
                <a:lnTo>
                  <a:pt x="33" y="224"/>
                </a:lnTo>
                <a:lnTo>
                  <a:pt x="20" y="231"/>
                </a:lnTo>
                <a:lnTo>
                  <a:pt x="20" y="214"/>
                </a:lnTo>
                <a:lnTo>
                  <a:pt x="27" y="205"/>
                </a:lnTo>
                <a:lnTo>
                  <a:pt x="33" y="194"/>
                </a:lnTo>
                <a:lnTo>
                  <a:pt x="37" y="181"/>
                </a:lnTo>
                <a:lnTo>
                  <a:pt x="39" y="172"/>
                </a:lnTo>
                <a:lnTo>
                  <a:pt x="46" y="168"/>
                </a:lnTo>
                <a:lnTo>
                  <a:pt x="57" y="175"/>
                </a:lnTo>
                <a:lnTo>
                  <a:pt x="74" y="151"/>
                </a:lnTo>
                <a:lnTo>
                  <a:pt x="83" y="135"/>
                </a:lnTo>
                <a:lnTo>
                  <a:pt x="110" y="105"/>
                </a:lnTo>
                <a:lnTo>
                  <a:pt x="110" y="92"/>
                </a:lnTo>
                <a:lnTo>
                  <a:pt x="124" y="72"/>
                </a:lnTo>
                <a:lnTo>
                  <a:pt x="127" y="48"/>
                </a:lnTo>
                <a:lnTo>
                  <a:pt x="133" y="35"/>
                </a:lnTo>
                <a:lnTo>
                  <a:pt x="139" y="4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" name=""/>
          <p:cNvSpPr/>
          <p:nvPr/>
        </p:nvSpPr>
        <p:spPr>
          <a:xfrm rot="21480000">
            <a:off x="2600280" y="4950000"/>
            <a:ext cx="2032200" cy="1385640"/>
          </a:xfrm>
          <a:custGeom>
            <a:avLst/>
            <a:gdLst/>
            <a:ahLst/>
            <a:rect l="l" t="t" r="r" b="b"/>
            <a:pathLst>
              <a:path w="731" h="648">
                <a:moveTo>
                  <a:pt x="36" y="127"/>
                </a:moveTo>
                <a:lnTo>
                  <a:pt x="33" y="117"/>
                </a:lnTo>
                <a:lnTo>
                  <a:pt x="36" y="104"/>
                </a:lnTo>
                <a:lnTo>
                  <a:pt x="57" y="71"/>
                </a:lnTo>
                <a:lnTo>
                  <a:pt x="46" y="64"/>
                </a:lnTo>
                <a:lnTo>
                  <a:pt x="51" y="53"/>
                </a:lnTo>
                <a:lnTo>
                  <a:pt x="39" y="50"/>
                </a:lnTo>
                <a:lnTo>
                  <a:pt x="39" y="37"/>
                </a:lnTo>
                <a:lnTo>
                  <a:pt x="46" y="27"/>
                </a:lnTo>
                <a:lnTo>
                  <a:pt x="81" y="17"/>
                </a:lnTo>
                <a:lnTo>
                  <a:pt x="107" y="20"/>
                </a:lnTo>
                <a:lnTo>
                  <a:pt x="109" y="10"/>
                </a:lnTo>
                <a:lnTo>
                  <a:pt x="129" y="0"/>
                </a:lnTo>
                <a:lnTo>
                  <a:pt x="140" y="4"/>
                </a:lnTo>
                <a:lnTo>
                  <a:pt x="163" y="34"/>
                </a:lnTo>
                <a:lnTo>
                  <a:pt x="200" y="50"/>
                </a:lnTo>
                <a:lnTo>
                  <a:pt x="233" y="50"/>
                </a:lnTo>
                <a:lnTo>
                  <a:pt x="242" y="53"/>
                </a:lnTo>
                <a:lnTo>
                  <a:pt x="333" y="104"/>
                </a:lnTo>
                <a:lnTo>
                  <a:pt x="359" y="108"/>
                </a:lnTo>
                <a:lnTo>
                  <a:pt x="379" y="127"/>
                </a:lnTo>
                <a:lnTo>
                  <a:pt x="409" y="120"/>
                </a:lnTo>
                <a:lnTo>
                  <a:pt x="426" y="130"/>
                </a:lnTo>
                <a:lnTo>
                  <a:pt x="444" y="147"/>
                </a:lnTo>
                <a:lnTo>
                  <a:pt x="463" y="147"/>
                </a:lnTo>
                <a:lnTo>
                  <a:pt x="477" y="150"/>
                </a:lnTo>
                <a:lnTo>
                  <a:pt x="483" y="156"/>
                </a:lnTo>
                <a:lnTo>
                  <a:pt x="477" y="167"/>
                </a:lnTo>
                <a:lnTo>
                  <a:pt x="477" y="180"/>
                </a:lnTo>
                <a:lnTo>
                  <a:pt x="529" y="217"/>
                </a:lnTo>
                <a:lnTo>
                  <a:pt x="559" y="241"/>
                </a:lnTo>
                <a:lnTo>
                  <a:pt x="573" y="237"/>
                </a:lnTo>
                <a:lnTo>
                  <a:pt x="589" y="234"/>
                </a:lnTo>
                <a:lnTo>
                  <a:pt x="640" y="258"/>
                </a:lnTo>
                <a:lnTo>
                  <a:pt x="646" y="274"/>
                </a:lnTo>
                <a:lnTo>
                  <a:pt x="653" y="280"/>
                </a:lnTo>
                <a:lnTo>
                  <a:pt x="670" y="284"/>
                </a:lnTo>
                <a:lnTo>
                  <a:pt x="679" y="291"/>
                </a:lnTo>
                <a:lnTo>
                  <a:pt x="694" y="291"/>
                </a:lnTo>
                <a:lnTo>
                  <a:pt x="707" y="291"/>
                </a:lnTo>
                <a:lnTo>
                  <a:pt x="720" y="295"/>
                </a:lnTo>
                <a:lnTo>
                  <a:pt x="723" y="291"/>
                </a:lnTo>
                <a:lnTo>
                  <a:pt x="731" y="304"/>
                </a:lnTo>
                <a:lnTo>
                  <a:pt x="731" y="321"/>
                </a:lnTo>
                <a:lnTo>
                  <a:pt x="720" y="331"/>
                </a:lnTo>
                <a:lnTo>
                  <a:pt x="667" y="371"/>
                </a:lnTo>
                <a:lnTo>
                  <a:pt x="644" y="371"/>
                </a:lnTo>
                <a:lnTo>
                  <a:pt x="577" y="387"/>
                </a:lnTo>
                <a:lnTo>
                  <a:pt x="553" y="391"/>
                </a:lnTo>
                <a:lnTo>
                  <a:pt x="553" y="410"/>
                </a:lnTo>
                <a:lnTo>
                  <a:pt x="540" y="410"/>
                </a:lnTo>
                <a:lnTo>
                  <a:pt x="526" y="421"/>
                </a:lnTo>
                <a:lnTo>
                  <a:pt x="513" y="437"/>
                </a:lnTo>
                <a:lnTo>
                  <a:pt x="500" y="450"/>
                </a:lnTo>
                <a:lnTo>
                  <a:pt x="483" y="454"/>
                </a:lnTo>
                <a:lnTo>
                  <a:pt x="470" y="471"/>
                </a:lnTo>
                <a:lnTo>
                  <a:pt x="470" y="494"/>
                </a:lnTo>
                <a:lnTo>
                  <a:pt x="479" y="506"/>
                </a:lnTo>
                <a:lnTo>
                  <a:pt x="483" y="517"/>
                </a:lnTo>
                <a:lnTo>
                  <a:pt x="483" y="534"/>
                </a:lnTo>
                <a:lnTo>
                  <a:pt x="479" y="541"/>
                </a:lnTo>
                <a:lnTo>
                  <a:pt x="466" y="544"/>
                </a:lnTo>
                <a:lnTo>
                  <a:pt x="446" y="561"/>
                </a:lnTo>
                <a:lnTo>
                  <a:pt x="420" y="585"/>
                </a:lnTo>
                <a:lnTo>
                  <a:pt x="409" y="594"/>
                </a:lnTo>
                <a:lnTo>
                  <a:pt x="403" y="600"/>
                </a:lnTo>
                <a:lnTo>
                  <a:pt x="403" y="611"/>
                </a:lnTo>
                <a:lnTo>
                  <a:pt x="373" y="611"/>
                </a:lnTo>
                <a:lnTo>
                  <a:pt x="356" y="615"/>
                </a:lnTo>
                <a:lnTo>
                  <a:pt x="342" y="618"/>
                </a:lnTo>
                <a:lnTo>
                  <a:pt x="336" y="624"/>
                </a:lnTo>
                <a:lnTo>
                  <a:pt x="326" y="637"/>
                </a:lnTo>
                <a:lnTo>
                  <a:pt x="309" y="644"/>
                </a:lnTo>
                <a:lnTo>
                  <a:pt x="300" y="644"/>
                </a:lnTo>
                <a:lnTo>
                  <a:pt x="279" y="641"/>
                </a:lnTo>
                <a:lnTo>
                  <a:pt x="246" y="637"/>
                </a:lnTo>
                <a:lnTo>
                  <a:pt x="186" y="615"/>
                </a:lnTo>
                <a:lnTo>
                  <a:pt x="163" y="611"/>
                </a:lnTo>
                <a:lnTo>
                  <a:pt x="140" y="618"/>
                </a:lnTo>
                <a:lnTo>
                  <a:pt x="123" y="628"/>
                </a:lnTo>
                <a:lnTo>
                  <a:pt x="103" y="630"/>
                </a:lnTo>
                <a:lnTo>
                  <a:pt x="86" y="641"/>
                </a:lnTo>
                <a:lnTo>
                  <a:pt x="76" y="648"/>
                </a:lnTo>
                <a:lnTo>
                  <a:pt x="39" y="608"/>
                </a:lnTo>
                <a:lnTo>
                  <a:pt x="39" y="552"/>
                </a:lnTo>
                <a:lnTo>
                  <a:pt x="23" y="530"/>
                </a:lnTo>
                <a:lnTo>
                  <a:pt x="3" y="515"/>
                </a:lnTo>
                <a:lnTo>
                  <a:pt x="0" y="504"/>
                </a:lnTo>
                <a:lnTo>
                  <a:pt x="0" y="484"/>
                </a:lnTo>
                <a:lnTo>
                  <a:pt x="9" y="473"/>
                </a:lnTo>
                <a:lnTo>
                  <a:pt x="36" y="464"/>
                </a:lnTo>
                <a:lnTo>
                  <a:pt x="42" y="458"/>
                </a:lnTo>
                <a:lnTo>
                  <a:pt x="33" y="443"/>
                </a:lnTo>
                <a:lnTo>
                  <a:pt x="29" y="421"/>
                </a:lnTo>
                <a:lnTo>
                  <a:pt x="39" y="400"/>
                </a:lnTo>
                <a:lnTo>
                  <a:pt x="60" y="380"/>
                </a:lnTo>
                <a:lnTo>
                  <a:pt x="60" y="365"/>
                </a:lnTo>
                <a:lnTo>
                  <a:pt x="53" y="350"/>
                </a:lnTo>
                <a:lnTo>
                  <a:pt x="60" y="328"/>
                </a:lnTo>
                <a:lnTo>
                  <a:pt x="63" y="324"/>
                </a:lnTo>
                <a:lnTo>
                  <a:pt x="72" y="324"/>
                </a:lnTo>
                <a:lnTo>
                  <a:pt x="81" y="335"/>
                </a:lnTo>
                <a:lnTo>
                  <a:pt x="90" y="321"/>
                </a:lnTo>
                <a:lnTo>
                  <a:pt x="94" y="284"/>
                </a:lnTo>
                <a:lnTo>
                  <a:pt x="120" y="261"/>
                </a:lnTo>
                <a:lnTo>
                  <a:pt x="120" y="247"/>
                </a:lnTo>
                <a:lnTo>
                  <a:pt x="120" y="237"/>
                </a:lnTo>
                <a:lnTo>
                  <a:pt x="147" y="221"/>
                </a:lnTo>
                <a:lnTo>
                  <a:pt x="166" y="217"/>
                </a:lnTo>
                <a:lnTo>
                  <a:pt x="173" y="210"/>
                </a:lnTo>
                <a:lnTo>
                  <a:pt x="157" y="195"/>
                </a:lnTo>
                <a:lnTo>
                  <a:pt x="144" y="167"/>
                </a:lnTo>
                <a:lnTo>
                  <a:pt x="136" y="161"/>
                </a:lnTo>
                <a:lnTo>
                  <a:pt x="117" y="171"/>
                </a:lnTo>
                <a:lnTo>
                  <a:pt x="103" y="165"/>
                </a:lnTo>
                <a:lnTo>
                  <a:pt x="84" y="156"/>
                </a:lnTo>
                <a:lnTo>
                  <a:pt x="76" y="161"/>
                </a:lnTo>
                <a:lnTo>
                  <a:pt x="70" y="153"/>
                </a:lnTo>
                <a:lnTo>
                  <a:pt x="70" y="141"/>
                </a:lnTo>
                <a:lnTo>
                  <a:pt x="60" y="127"/>
                </a:lnTo>
                <a:lnTo>
                  <a:pt x="53" y="123"/>
                </a:lnTo>
                <a:lnTo>
                  <a:pt x="36" y="127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"/>
          <p:cNvSpPr/>
          <p:nvPr/>
        </p:nvSpPr>
        <p:spPr>
          <a:xfrm rot="21480000">
            <a:off x="4156200" y="6056280"/>
            <a:ext cx="81000" cy="46080"/>
          </a:xfrm>
          <a:custGeom>
            <a:avLst/>
            <a:gdLst/>
            <a:ahLst/>
            <a:rect l="l" t="t" r="r" b="b"/>
            <a:pathLst>
              <a:path w="28" h="21">
                <a:moveTo>
                  <a:pt x="28" y="0"/>
                </a:moveTo>
                <a:lnTo>
                  <a:pt x="15" y="0"/>
                </a:lnTo>
                <a:lnTo>
                  <a:pt x="0" y="15"/>
                </a:lnTo>
                <a:lnTo>
                  <a:pt x="7" y="21"/>
                </a:lnTo>
                <a:lnTo>
                  <a:pt x="21" y="21"/>
                </a:lnTo>
                <a:lnTo>
                  <a:pt x="28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" name=""/>
          <p:cNvSpPr/>
          <p:nvPr/>
        </p:nvSpPr>
        <p:spPr>
          <a:xfrm rot="21480000">
            <a:off x="4383000" y="5940000"/>
            <a:ext cx="173160" cy="106560"/>
          </a:xfrm>
          <a:custGeom>
            <a:avLst/>
            <a:gdLst/>
            <a:ahLst/>
            <a:rect l="l" t="t" r="r" b="b"/>
            <a:pathLst>
              <a:path w="63" h="50">
                <a:moveTo>
                  <a:pt x="46" y="0"/>
                </a:moveTo>
                <a:lnTo>
                  <a:pt x="40" y="6"/>
                </a:lnTo>
                <a:lnTo>
                  <a:pt x="13" y="10"/>
                </a:lnTo>
                <a:lnTo>
                  <a:pt x="0" y="28"/>
                </a:lnTo>
                <a:lnTo>
                  <a:pt x="19" y="41"/>
                </a:lnTo>
                <a:lnTo>
                  <a:pt x="29" y="50"/>
                </a:lnTo>
                <a:lnTo>
                  <a:pt x="50" y="47"/>
                </a:lnTo>
                <a:lnTo>
                  <a:pt x="63" y="41"/>
                </a:lnTo>
                <a:lnTo>
                  <a:pt x="59" y="28"/>
                </a:lnTo>
                <a:lnTo>
                  <a:pt x="50" y="17"/>
                </a:lnTo>
                <a:lnTo>
                  <a:pt x="46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" name=""/>
          <p:cNvSpPr/>
          <p:nvPr/>
        </p:nvSpPr>
        <p:spPr>
          <a:xfrm rot="21480000">
            <a:off x="4657320" y="5942160"/>
            <a:ext cx="57240" cy="56880"/>
          </a:xfrm>
          <a:custGeom>
            <a:avLst/>
            <a:gdLst/>
            <a:ahLst/>
            <a:rect l="l" t="t" r="r" b="b"/>
            <a:pathLst>
              <a:path w="20" h="26">
                <a:moveTo>
                  <a:pt x="13" y="0"/>
                </a:moveTo>
                <a:lnTo>
                  <a:pt x="0" y="6"/>
                </a:lnTo>
                <a:lnTo>
                  <a:pt x="10" y="15"/>
                </a:lnTo>
                <a:lnTo>
                  <a:pt x="20" y="2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11160" bIns="11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"/>
          <p:cNvSpPr/>
          <p:nvPr/>
        </p:nvSpPr>
        <p:spPr>
          <a:xfrm rot="21480000">
            <a:off x="5360760" y="5857920"/>
            <a:ext cx="295200" cy="369720"/>
          </a:xfrm>
          <a:custGeom>
            <a:avLst/>
            <a:gdLst/>
            <a:ahLst/>
            <a:rect l="l" t="t" r="r" b="b"/>
            <a:pathLst>
              <a:path w="106" h="173">
                <a:moveTo>
                  <a:pt x="63" y="0"/>
                </a:moveTo>
                <a:lnTo>
                  <a:pt x="46" y="9"/>
                </a:lnTo>
                <a:lnTo>
                  <a:pt x="33" y="20"/>
                </a:lnTo>
                <a:lnTo>
                  <a:pt x="19" y="23"/>
                </a:lnTo>
                <a:lnTo>
                  <a:pt x="0" y="20"/>
                </a:lnTo>
                <a:lnTo>
                  <a:pt x="3" y="40"/>
                </a:lnTo>
                <a:lnTo>
                  <a:pt x="13" y="53"/>
                </a:lnTo>
                <a:lnTo>
                  <a:pt x="9" y="88"/>
                </a:lnTo>
                <a:lnTo>
                  <a:pt x="9" y="103"/>
                </a:lnTo>
                <a:lnTo>
                  <a:pt x="13" y="117"/>
                </a:lnTo>
                <a:lnTo>
                  <a:pt x="3" y="144"/>
                </a:lnTo>
                <a:lnTo>
                  <a:pt x="6" y="164"/>
                </a:lnTo>
                <a:lnTo>
                  <a:pt x="19" y="173"/>
                </a:lnTo>
                <a:lnTo>
                  <a:pt x="39" y="160"/>
                </a:lnTo>
                <a:lnTo>
                  <a:pt x="46" y="157"/>
                </a:lnTo>
                <a:lnTo>
                  <a:pt x="66" y="160"/>
                </a:lnTo>
                <a:lnTo>
                  <a:pt x="80" y="147"/>
                </a:lnTo>
                <a:lnTo>
                  <a:pt x="80" y="133"/>
                </a:lnTo>
                <a:lnTo>
                  <a:pt x="96" y="107"/>
                </a:lnTo>
                <a:lnTo>
                  <a:pt x="102" y="90"/>
                </a:lnTo>
                <a:lnTo>
                  <a:pt x="96" y="73"/>
                </a:lnTo>
                <a:lnTo>
                  <a:pt x="106" y="53"/>
                </a:lnTo>
                <a:lnTo>
                  <a:pt x="100" y="23"/>
                </a:lnTo>
                <a:lnTo>
                  <a:pt x="96" y="6"/>
                </a:lnTo>
                <a:lnTo>
                  <a:pt x="63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" name=""/>
          <p:cNvSpPr/>
          <p:nvPr/>
        </p:nvSpPr>
        <p:spPr>
          <a:xfrm rot="21480000">
            <a:off x="6062760" y="6411960"/>
            <a:ext cx="542880" cy="263520"/>
          </a:xfrm>
          <a:custGeom>
            <a:avLst/>
            <a:gdLst/>
            <a:ahLst/>
            <a:rect l="l" t="t" r="r" b="b"/>
            <a:pathLst>
              <a:path w="195" h="123">
                <a:moveTo>
                  <a:pt x="186" y="0"/>
                </a:moveTo>
                <a:lnTo>
                  <a:pt x="195" y="11"/>
                </a:lnTo>
                <a:lnTo>
                  <a:pt x="190" y="20"/>
                </a:lnTo>
                <a:lnTo>
                  <a:pt x="182" y="36"/>
                </a:lnTo>
                <a:lnTo>
                  <a:pt x="172" y="46"/>
                </a:lnTo>
                <a:lnTo>
                  <a:pt x="175" y="77"/>
                </a:lnTo>
                <a:lnTo>
                  <a:pt x="182" y="100"/>
                </a:lnTo>
                <a:lnTo>
                  <a:pt x="165" y="109"/>
                </a:lnTo>
                <a:lnTo>
                  <a:pt x="162" y="119"/>
                </a:lnTo>
                <a:lnTo>
                  <a:pt x="148" y="123"/>
                </a:lnTo>
                <a:lnTo>
                  <a:pt x="129" y="104"/>
                </a:lnTo>
                <a:lnTo>
                  <a:pt x="115" y="104"/>
                </a:lnTo>
                <a:lnTo>
                  <a:pt x="104" y="87"/>
                </a:lnTo>
                <a:lnTo>
                  <a:pt x="85" y="77"/>
                </a:lnTo>
                <a:lnTo>
                  <a:pt x="70" y="74"/>
                </a:lnTo>
                <a:lnTo>
                  <a:pt x="57" y="67"/>
                </a:lnTo>
                <a:lnTo>
                  <a:pt x="44" y="56"/>
                </a:lnTo>
                <a:lnTo>
                  <a:pt x="20" y="40"/>
                </a:lnTo>
                <a:lnTo>
                  <a:pt x="11" y="36"/>
                </a:lnTo>
                <a:lnTo>
                  <a:pt x="0" y="26"/>
                </a:lnTo>
                <a:lnTo>
                  <a:pt x="0" y="14"/>
                </a:lnTo>
                <a:lnTo>
                  <a:pt x="4" y="4"/>
                </a:lnTo>
                <a:lnTo>
                  <a:pt x="24" y="6"/>
                </a:lnTo>
                <a:lnTo>
                  <a:pt x="55" y="6"/>
                </a:lnTo>
                <a:lnTo>
                  <a:pt x="61" y="17"/>
                </a:lnTo>
                <a:lnTo>
                  <a:pt x="94" y="17"/>
                </a:lnTo>
                <a:lnTo>
                  <a:pt x="118" y="17"/>
                </a:lnTo>
                <a:lnTo>
                  <a:pt x="148" y="11"/>
                </a:lnTo>
                <a:lnTo>
                  <a:pt x="186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2" name=""/>
          <p:cNvSpPr/>
          <p:nvPr/>
        </p:nvSpPr>
        <p:spPr>
          <a:xfrm rot="21480000">
            <a:off x="5281560" y="4887720"/>
            <a:ext cx="1838520" cy="1600200"/>
          </a:xfrm>
          <a:custGeom>
            <a:avLst/>
            <a:gdLst/>
            <a:ahLst/>
            <a:rect l="l" t="t" r="r" b="b"/>
            <a:pathLst>
              <a:path w="663" h="748">
                <a:moveTo>
                  <a:pt x="481" y="739"/>
                </a:moveTo>
                <a:lnTo>
                  <a:pt x="490" y="748"/>
                </a:lnTo>
                <a:lnTo>
                  <a:pt x="507" y="739"/>
                </a:lnTo>
                <a:lnTo>
                  <a:pt x="527" y="711"/>
                </a:lnTo>
                <a:lnTo>
                  <a:pt x="537" y="672"/>
                </a:lnTo>
                <a:lnTo>
                  <a:pt x="548" y="669"/>
                </a:lnTo>
                <a:lnTo>
                  <a:pt x="555" y="674"/>
                </a:lnTo>
                <a:lnTo>
                  <a:pt x="568" y="661"/>
                </a:lnTo>
                <a:lnTo>
                  <a:pt x="564" y="645"/>
                </a:lnTo>
                <a:lnTo>
                  <a:pt x="570" y="632"/>
                </a:lnTo>
                <a:lnTo>
                  <a:pt x="568" y="624"/>
                </a:lnTo>
                <a:lnTo>
                  <a:pt x="551" y="611"/>
                </a:lnTo>
                <a:lnTo>
                  <a:pt x="545" y="611"/>
                </a:lnTo>
                <a:lnTo>
                  <a:pt x="548" y="604"/>
                </a:lnTo>
                <a:lnTo>
                  <a:pt x="535" y="608"/>
                </a:lnTo>
                <a:lnTo>
                  <a:pt x="527" y="602"/>
                </a:lnTo>
                <a:lnTo>
                  <a:pt x="527" y="595"/>
                </a:lnTo>
                <a:lnTo>
                  <a:pt x="548" y="582"/>
                </a:lnTo>
                <a:lnTo>
                  <a:pt x="557" y="569"/>
                </a:lnTo>
                <a:lnTo>
                  <a:pt x="557" y="547"/>
                </a:lnTo>
                <a:lnTo>
                  <a:pt x="568" y="545"/>
                </a:lnTo>
                <a:lnTo>
                  <a:pt x="601" y="561"/>
                </a:lnTo>
                <a:lnTo>
                  <a:pt x="614" y="565"/>
                </a:lnTo>
                <a:lnTo>
                  <a:pt x="631" y="588"/>
                </a:lnTo>
                <a:lnTo>
                  <a:pt x="638" y="602"/>
                </a:lnTo>
                <a:lnTo>
                  <a:pt x="648" y="602"/>
                </a:lnTo>
                <a:lnTo>
                  <a:pt x="658" y="588"/>
                </a:lnTo>
                <a:lnTo>
                  <a:pt x="663" y="574"/>
                </a:lnTo>
                <a:lnTo>
                  <a:pt x="651" y="551"/>
                </a:lnTo>
                <a:lnTo>
                  <a:pt x="638" y="538"/>
                </a:lnTo>
                <a:lnTo>
                  <a:pt x="625" y="538"/>
                </a:lnTo>
                <a:lnTo>
                  <a:pt x="625" y="535"/>
                </a:lnTo>
                <a:lnTo>
                  <a:pt x="618" y="535"/>
                </a:lnTo>
                <a:lnTo>
                  <a:pt x="585" y="501"/>
                </a:lnTo>
                <a:lnTo>
                  <a:pt x="568" y="504"/>
                </a:lnTo>
                <a:lnTo>
                  <a:pt x="548" y="478"/>
                </a:lnTo>
                <a:lnTo>
                  <a:pt x="535" y="474"/>
                </a:lnTo>
                <a:lnTo>
                  <a:pt x="514" y="454"/>
                </a:lnTo>
                <a:lnTo>
                  <a:pt x="504" y="447"/>
                </a:lnTo>
                <a:lnTo>
                  <a:pt x="511" y="441"/>
                </a:lnTo>
                <a:lnTo>
                  <a:pt x="521" y="438"/>
                </a:lnTo>
                <a:lnTo>
                  <a:pt x="507" y="427"/>
                </a:lnTo>
                <a:lnTo>
                  <a:pt x="490" y="434"/>
                </a:lnTo>
                <a:lnTo>
                  <a:pt x="477" y="427"/>
                </a:lnTo>
                <a:lnTo>
                  <a:pt x="440" y="397"/>
                </a:lnTo>
                <a:lnTo>
                  <a:pt x="437" y="384"/>
                </a:lnTo>
                <a:lnTo>
                  <a:pt x="424" y="380"/>
                </a:lnTo>
                <a:lnTo>
                  <a:pt x="411" y="371"/>
                </a:lnTo>
                <a:lnTo>
                  <a:pt x="377" y="297"/>
                </a:lnTo>
                <a:lnTo>
                  <a:pt x="367" y="288"/>
                </a:lnTo>
                <a:lnTo>
                  <a:pt x="340" y="264"/>
                </a:lnTo>
                <a:lnTo>
                  <a:pt x="311" y="217"/>
                </a:lnTo>
                <a:lnTo>
                  <a:pt x="311" y="190"/>
                </a:lnTo>
                <a:lnTo>
                  <a:pt x="327" y="180"/>
                </a:lnTo>
                <a:lnTo>
                  <a:pt x="327" y="166"/>
                </a:lnTo>
                <a:lnTo>
                  <a:pt x="314" y="154"/>
                </a:lnTo>
                <a:lnTo>
                  <a:pt x="307" y="147"/>
                </a:lnTo>
                <a:lnTo>
                  <a:pt x="311" y="136"/>
                </a:lnTo>
                <a:lnTo>
                  <a:pt x="324" y="130"/>
                </a:lnTo>
                <a:lnTo>
                  <a:pt x="364" y="121"/>
                </a:lnTo>
                <a:lnTo>
                  <a:pt x="381" y="110"/>
                </a:lnTo>
                <a:lnTo>
                  <a:pt x="394" y="97"/>
                </a:lnTo>
                <a:lnTo>
                  <a:pt x="390" y="63"/>
                </a:lnTo>
                <a:lnTo>
                  <a:pt x="394" y="51"/>
                </a:lnTo>
                <a:lnTo>
                  <a:pt x="374" y="47"/>
                </a:lnTo>
                <a:lnTo>
                  <a:pt x="331" y="36"/>
                </a:lnTo>
                <a:lnTo>
                  <a:pt x="324" y="27"/>
                </a:lnTo>
                <a:lnTo>
                  <a:pt x="321" y="23"/>
                </a:lnTo>
                <a:lnTo>
                  <a:pt x="321" y="14"/>
                </a:lnTo>
                <a:lnTo>
                  <a:pt x="318" y="3"/>
                </a:lnTo>
                <a:lnTo>
                  <a:pt x="294" y="0"/>
                </a:lnTo>
                <a:lnTo>
                  <a:pt x="237" y="3"/>
                </a:lnTo>
                <a:lnTo>
                  <a:pt x="231" y="17"/>
                </a:lnTo>
                <a:lnTo>
                  <a:pt x="211" y="20"/>
                </a:lnTo>
                <a:lnTo>
                  <a:pt x="198" y="47"/>
                </a:lnTo>
                <a:lnTo>
                  <a:pt x="198" y="57"/>
                </a:lnTo>
                <a:lnTo>
                  <a:pt x="185" y="47"/>
                </a:lnTo>
                <a:lnTo>
                  <a:pt x="163" y="44"/>
                </a:lnTo>
                <a:lnTo>
                  <a:pt x="151" y="51"/>
                </a:lnTo>
                <a:lnTo>
                  <a:pt x="140" y="70"/>
                </a:lnTo>
                <a:lnTo>
                  <a:pt x="120" y="57"/>
                </a:lnTo>
                <a:lnTo>
                  <a:pt x="124" y="36"/>
                </a:lnTo>
                <a:lnTo>
                  <a:pt x="118" y="23"/>
                </a:lnTo>
                <a:lnTo>
                  <a:pt x="104" y="27"/>
                </a:lnTo>
                <a:lnTo>
                  <a:pt x="100" y="44"/>
                </a:lnTo>
                <a:lnTo>
                  <a:pt x="90" y="53"/>
                </a:lnTo>
                <a:lnTo>
                  <a:pt x="80" y="53"/>
                </a:lnTo>
                <a:lnTo>
                  <a:pt x="33" y="47"/>
                </a:lnTo>
                <a:lnTo>
                  <a:pt x="17" y="60"/>
                </a:lnTo>
                <a:lnTo>
                  <a:pt x="20" y="77"/>
                </a:lnTo>
                <a:lnTo>
                  <a:pt x="24" y="90"/>
                </a:lnTo>
                <a:lnTo>
                  <a:pt x="0" y="110"/>
                </a:lnTo>
                <a:lnTo>
                  <a:pt x="6" y="123"/>
                </a:lnTo>
                <a:lnTo>
                  <a:pt x="13" y="130"/>
                </a:lnTo>
                <a:lnTo>
                  <a:pt x="0" y="147"/>
                </a:lnTo>
                <a:lnTo>
                  <a:pt x="0" y="171"/>
                </a:lnTo>
                <a:lnTo>
                  <a:pt x="6" y="180"/>
                </a:lnTo>
                <a:lnTo>
                  <a:pt x="20" y="180"/>
                </a:lnTo>
                <a:lnTo>
                  <a:pt x="27" y="188"/>
                </a:lnTo>
                <a:lnTo>
                  <a:pt x="33" y="204"/>
                </a:lnTo>
                <a:lnTo>
                  <a:pt x="33" y="221"/>
                </a:lnTo>
                <a:lnTo>
                  <a:pt x="46" y="225"/>
                </a:lnTo>
                <a:lnTo>
                  <a:pt x="57" y="221"/>
                </a:lnTo>
                <a:lnTo>
                  <a:pt x="94" y="184"/>
                </a:lnTo>
                <a:lnTo>
                  <a:pt x="110" y="190"/>
                </a:lnTo>
                <a:lnTo>
                  <a:pt x="143" y="208"/>
                </a:lnTo>
                <a:lnTo>
                  <a:pt x="167" y="225"/>
                </a:lnTo>
                <a:lnTo>
                  <a:pt x="170" y="245"/>
                </a:lnTo>
                <a:lnTo>
                  <a:pt x="185" y="258"/>
                </a:lnTo>
                <a:lnTo>
                  <a:pt x="190" y="282"/>
                </a:lnTo>
                <a:lnTo>
                  <a:pt x="198" y="317"/>
                </a:lnTo>
                <a:lnTo>
                  <a:pt x="207" y="334"/>
                </a:lnTo>
                <a:lnTo>
                  <a:pt x="220" y="348"/>
                </a:lnTo>
                <a:lnTo>
                  <a:pt x="244" y="358"/>
                </a:lnTo>
                <a:lnTo>
                  <a:pt x="264" y="390"/>
                </a:lnTo>
                <a:lnTo>
                  <a:pt x="285" y="417"/>
                </a:lnTo>
                <a:lnTo>
                  <a:pt x="304" y="430"/>
                </a:lnTo>
                <a:lnTo>
                  <a:pt x="340" y="474"/>
                </a:lnTo>
                <a:lnTo>
                  <a:pt x="367" y="474"/>
                </a:lnTo>
                <a:lnTo>
                  <a:pt x="398" y="501"/>
                </a:lnTo>
                <a:lnTo>
                  <a:pt x="398" y="528"/>
                </a:lnTo>
                <a:lnTo>
                  <a:pt x="407" y="535"/>
                </a:lnTo>
                <a:lnTo>
                  <a:pt x="427" y="521"/>
                </a:lnTo>
                <a:lnTo>
                  <a:pt x="431" y="535"/>
                </a:lnTo>
                <a:lnTo>
                  <a:pt x="431" y="551"/>
                </a:lnTo>
                <a:lnTo>
                  <a:pt x="451" y="569"/>
                </a:lnTo>
                <a:lnTo>
                  <a:pt x="457" y="578"/>
                </a:lnTo>
                <a:lnTo>
                  <a:pt x="485" y="571"/>
                </a:lnTo>
                <a:lnTo>
                  <a:pt x="488" y="582"/>
                </a:lnTo>
                <a:lnTo>
                  <a:pt x="485" y="604"/>
                </a:lnTo>
                <a:lnTo>
                  <a:pt x="498" y="624"/>
                </a:lnTo>
                <a:lnTo>
                  <a:pt x="501" y="641"/>
                </a:lnTo>
                <a:lnTo>
                  <a:pt x="507" y="658"/>
                </a:lnTo>
                <a:lnTo>
                  <a:pt x="504" y="672"/>
                </a:lnTo>
                <a:lnTo>
                  <a:pt x="490" y="685"/>
                </a:lnTo>
                <a:lnTo>
                  <a:pt x="488" y="702"/>
                </a:lnTo>
                <a:lnTo>
                  <a:pt x="477" y="721"/>
                </a:lnTo>
                <a:lnTo>
                  <a:pt x="481" y="739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"/>
          <p:cNvSpPr/>
          <p:nvPr/>
        </p:nvSpPr>
        <p:spPr>
          <a:xfrm rot="21480000">
            <a:off x="5200200" y="4706640"/>
            <a:ext cx="743040" cy="374760"/>
          </a:xfrm>
          <a:custGeom>
            <a:avLst/>
            <a:gdLst/>
            <a:ahLst/>
            <a:rect l="l" t="t" r="r" b="b"/>
            <a:pathLst>
              <a:path w="268" h="175">
                <a:moveTo>
                  <a:pt x="140" y="33"/>
                </a:moveTo>
                <a:lnTo>
                  <a:pt x="127" y="21"/>
                </a:lnTo>
                <a:lnTo>
                  <a:pt x="128" y="16"/>
                </a:lnTo>
                <a:lnTo>
                  <a:pt x="120" y="9"/>
                </a:lnTo>
                <a:lnTo>
                  <a:pt x="113" y="0"/>
                </a:lnTo>
                <a:lnTo>
                  <a:pt x="105" y="9"/>
                </a:lnTo>
                <a:lnTo>
                  <a:pt x="100" y="6"/>
                </a:lnTo>
                <a:lnTo>
                  <a:pt x="90" y="15"/>
                </a:lnTo>
                <a:lnTo>
                  <a:pt x="90" y="19"/>
                </a:lnTo>
                <a:lnTo>
                  <a:pt x="78" y="25"/>
                </a:lnTo>
                <a:lnTo>
                  <a:pt x="49" y="49"/>
                </a:lnTo>
                <a:lnTo>
                  <a:pt x="40" y="58"/>
                </a:lnTo>
                <a:lnTo>
                  <a:pt x="40" y="70"/>
                </a:lnTo>
                <a:lnTo>
                  <a:pt x="30" y="74"/>
                </a:lnTo>
                <a:lnTo>
                  <a:pt x="8" y="96"/>
                </a:lnTo>
                <a:lnTo>
                  <a:pt x="8" y="105"/>
                </a:lnTo>
                <a:lnTo>
                  <a:pt x="0" y="115"/>
                </a:lnTo>
                <a:lnTo>
                  <a:pt x="3" y="126"/>
                </a:lnTo>
                <a:lnTo>
                  <a:pt x="13" y="120"/>
                </a:lnTo>
                <a:lnTo>
                  <a:pt x="22" y="109"/>
                </a:lnTo>
                <a:lnTo>
                  <a:pt x="38" y="107"/>
                </a:lnTo>
                <a:lnTo>
                  <a:pt x="49" y="109"/>
                </a:lnTo>
                <a:lnTo>
                  <a:pt x="52" y="126"/>
                </a:lnTo>
                <a:lnTo>
                  <a:pt x="50" y="138"/>
                </a:lnTo>
                <a:lnTo>
                  <a:pt x="57" y="146"/>
                </a:lnTo>
                <a:lnTo>
                  <a:pt x="64" y="152"/>
                </a:lnTo>
                <a:lnTo>
                  <a:pt x="82" y="153"/>
                </a:lnTo>
                <a:lnTo>
                  <a:pt x="119" y="158"/>
                </a:lnTo>
                <a:lnTo>
                  <a:pt x="127" y="153"/>
                </a:lnTo>
                <a:lnTo>
                  <a:pt x="132" y="146"/>
                </a:lnTo>
                <a:lnTo>
                  <a:pt x="136" y="131"/>
                </a:lnTo>
                <a:lnTo>
                  <a:pt x="150" y="131"/>
                </a:lnTo>
                <a:lnTo>
                  <a:pt x="153" y="140"/>
                </a:lnTo>
                <a:lnTo>
                  <a:pt x="153" y="163"/>
                </a:lnTo>
                <a:lnTo>
                  <a:pt x="171" y="175"/>
                </a:lnTo>
                <a:lnTo>
                  <a:pt x="183" y="155"/>
                </a:lnTo>
                <a:lnTo>
                  <a:pt x="197" y="149"/>
                </a:lnTo>
                <a:lnTo>
                  <a:pt x="213" y="150"/>
                </a:lnTo>
                <a:lnTo>
                  <a:pt x="224" y="156"/>
                </a:lnTo>
                <a:lnTo>
                  <a:pt x="228" y="162"/>
                </a:lnTo>
                <a:lnTo>
                  <a:pt x="232" y="145"/>
                </a:lnTo>
                <a:lnTo>
                  <a:pt x="242" y="125"/>
                </a:lnTo>
                <a:lnTo>
                  <a:pt x="261" y="121"/>
                </a:lnTo>
                <a:lnTo>
                  <a:pt x="268" y="108"/>
                </a:lnTo>
                <a:lnTo>
                  <a:pt x="261" y="97"/>
                </a:lnTo>
                <a:lnTo>
                  <a:pt x="252" y="93"/>
                </a:lnTo>
                <a:lnTo>
                  <a:pt x="227" y="89"/>
                </a:lnTo>
                <a:lnTo>
                  <a:pt x="226" y="76"/>
                </a:lnTo>
                <a:lnTo>
                  <a:pt x="226" y="63"/>
                </a:lnTo>
                <a:lnTo>
                  <a:pt x="226" y="52"/>
                </a:lnTo>
                <a:lnTo>
                  <a:pt x="211" y="45"/>
                </a:lnTo>
                <a:lnTo>
                  <a:pt x="202" y="49"/>
                </a:lnTo>
                <a:lnTo>
                  <a:pt x="189" y="38"/>
                </a:lnTo>
                <a:lnTo>
                  <a:pt x="187" y="31"/>
                </a:lnTo>
                <a:lnTo>
                  <a:pt x="182" y="22"/>
                </a:lnTo>
                <a:lnTo>
                  <a:pt x="182" y="19"/>
                </a:lnTo>
                <a:lnTo>
                  <a:pt x="168" y="15"/>
                </a:lnTo>
                <a:lnTo>
                  <a:pt x="162" y="21"/>
                </a:lnTo>
                <a:lnTo>
                  <a:pt x="152" y="28"/>
                </a:lnTo>
                <a:lnTo>
                  <a:pt x="140" y="33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" name=""/>
          <p:cNvSpPr/>
          <p:nvPr/>
        </p:nvSpPr>
        <p:spPr>
          <a:xfrm rot="21480000">
            <a:off x="5789520" y="4638240"/>
            <a:ext cx="1130400" cy="395280"/>
          </a:xfrm>
          <a:custGeom>
            <a:avLst/>
            <a:gdLst/>
            <a:ahLst/>
            <a:rect l="l" t="t" r="r" b="b"/>
            <a:pathLst>
              <a:path w="407" h="185">
                <a:moveTo>
                  <a:pt x="0" y="66"/>
                </a:moveTo>
                <a:lnTo>
                  <a:pt x="17" y="65"/>
                </a:lnTo>
                <a:lnTo>
                  <a:pt x="24" y="63"/>
                </a:lnTo>
                <a:lnTo>
                  <a:pt x="32" y="73"/>
                </a:lnTo>
                <a:lnTo>
                  <a:pt x="43" y="70"/>
                </a:lnTo>
                <a:lnTo>
                  <a:pt x="57" y="72"/>
                </a:lnTo>
                <a:lnTo>
                  <a:pt x="66" y="78"/>
                </a:lnTo>
                <a:lnTo>
                  <a:pt x="80" y="70"/>
                </a:lnTo>
                <a:lnTo>
                  <a:pt x="99" y="71"/>
                </a:lnTo>
                <a:lnTo>
                  <a:pt x="106" y="79"/>
                </a:lnTo>
                <a:lnTo>
                  <a:pt x="118" y="82"/>
                </a:lnTo>
                <a:lnTo>
                  <a:pt x="125" y="76"/>
                </a:lnTo>
                <a:lnTo>
                  <a:pt x="145" y="72"/>
                </a:lnTo>
                <a:lnTo>
                  <a:pt x="155" y="72"/>
                </a:lnTo>
                <a:lnTo>
                  <a:pt x="170" y="78"/>
                </a:lnTo>
                <a:lnTo>
                  <a:pt x="188" y="90"/>
                </a:lnTo>
                <a:lnTo>
                  <a:pt x="203" y="84"/>
                </a:lnTo>
                <a:lnTo>
                  <a:pt x="205" y="72"/>
                </a:lnTo>
                <a:lnTo>
                  <a:pt x="195" y="57"/>
                </a:lnTo>
                <a:lnTo>
                  <a:pt x="192" y="35"/>
                </a:lnTo>
                <a:lnTo>
                  <a:pt x="237" y="4"/>
                </a:lnTo>
                <a:lnTo>
                  <a:pt x="248" y="4"/>
                </a:lnTo>
                <a:lnTo>
                  <a:pt x="249" y="15"/>
                </a:lnTo>
                <a:lnTo>
                  <a:pt x="262" y="17"/>
                </a:lnTo>
                <a:lnTo>
                  <a:pt x="292" y="14"/>
                </a:lnTo>
                <a:lnTo>
                  <a:pt x="304" y="1"/>
                </a:lnTo>
                <a:lnTo>
                  <a:pt x="339" y="0"/>
                </a:lnTo>
                <a:lnTo>
                  <a:pt x="348" y="15"/>
                </a:lnTo>
                <a:lnTo>
                  <a:pt x="362" y="15"/>
                </a:lnTo>
                <a:lnTo>
                  <a:pt x="375" y="7"/>
                </a:lnTo>
                <a:lnTo>
                  <a:pt x="398" y="21"/>
                </a:lnTo>
                <a:lnTo>
                  <a:pt x="398" y="46"/>
                </a:lnTo>
                <a:lnTo>
                  <a:pt x="407" y="57"/>
                </a:lnTo>
                <a:lnTo>
                  <a:pt x="405" y="73"/>
                </a:lnTo>
                <a:lnTo>
                  <a:pt x="398" y="90"/>
                </a:lnTo>
                <a:lnTo>
                  <a:pt x="386" y="90"/>
                </a:lnTo>
                <a:lnTo>
                  <a:pt x="381" y="95"/>
                </a:lnTo>
                <a:lnTo>
                  <a:pt x="388" y="108"/>
                </a:lnTo>
                <a:lnTo>
                  <a:pt x="388" y="121"/>
                </a:lnTo>
                <a:lnTo>
                  <a:pt x="381" y="133"/>
                </a:lnTo>
                <a:lnTo>
                  <a:pt x="362" y="142"/>
                </a:lnTo>
                <a:lnTo>
                  <a:pt x="361" y="154"/>
                </a:lnTo>
                <a:lnTo>
                  <a:pt x="361" y="166"/>
                </a:lnTo>
                <a:lnTo>
                  <a:pt x="343" y="170"/>
                </a:lnTo>
                <a:lnTo>
                  <a:pt x="312" y="169"/>
                </a:lnTo>
                <a:lnTo>
                  <a:pt x="298" y="172"/>
                </a:lnTo>
                <a:lnTo>
                  <a:pt x="272" y="172"/>
                </a:lnTo>
                <a:lnTo>
                  <a:pt x="261" y="185"/>
                </a:lnTo>
                <a:lnTo>
                  <a:pt x="219" y="172"/>
                </a:lnTo>
                <a:lnTo>
                  <a:pt x="199" y="172"/>
                </a:lnTo>
                <a:lnTo>
                  <a:pt x="147" y="161"/>
                </a:lnTo>
                <a:lnTo>
                  <a:pt x="139" y="148"/>
                </a:lnTo>
                <a:lnTo>
                  <a:pt x="139" y="135"/>
                </a:lnTo>
                <a:lnTo>
                  <a:pt x="136" y="127"/>
                </a:lnTo>
                <a:lnTo>
                  <a:pt x="129" y="123"/>
                </a:lnTo>
                <a:lnTo>
                  <a:pt x="97" y="125"/>
                </a:lnTo>
                <a:lnTo>
                  <a:pt x="51" y="129"/>
                </a:lnTo>
                <a:lnTo>
                  <a:pt x="47" y="119"/>
                </a:lnTo>
                <a:lnTo>
                  <a:pt x="39" y="115"/>
                </a:lnTo>
                <a:lnTo>
                  <a:pt x="25" y="110"/>
                </a:lnTo>
                <a:lnTo>
                  <a:pt x="12" y="107"/>
                </a:lnTo>
                <a:lnTo>
                  <a:pt x="12" y="95"/>
                </a:lnTo>
                <a:lnTo>
                  <a:pt x="12" y="76"/>
                </a:lnTo>
                <a:lnTo>
                  <a:pt x="0" y="66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" name=""/>
          <p:cNvSpPr/>
          <p:nvPr/>
        </p:nvSpPr>
        <p:spPr>
          <a:xfrm rot="21480000">
            <a:off x="4885920" y="4028760"/>
            <a:ext cx="519120" cy="357120"/>
          </a:xfrm>
          <a:custGeom>
            <a:avLst/>
            <a:gdLst/>
            <a:ahLst/>
            <a:rect l="l" t="t" r="r" b="b"/>
            <a:pathLst>
              <a:path w="188" h="167">
                <a:moveTo>
                  <a:pt x="0" y="30"/>
                </a:moveTo>
                <a:lnTo>
                  <a:pt x="4" y="24"/>
                </a:lnTo>
                <a:lnTo>
                  <a:pt x="2" y="16"/>
                </a:lnTo>
                <a:lnTo>
                  <a:pt x="31" y="0"/>
                </a:lnTo>
                <a:lnTo>
                  <a:pt x="34" y="5"/>
                </a:lnTo>
                <a:lnTo>
                  <a:pt x="54" y="2"/>
                </a:lnTo>
                <a:lnTo>
                  <a:pt x="71" y="3"/>
                </a:lnTo>
                <a:lnTo>
                  <a:pt x="64" y="11"/>
                </a:lnTo>
                <a:lnTo>
                  <a:pt x="67" y="22"/>
                </a:lnTo>
                <a:lnTo>
                  <a:pt x="82" y="27"/>
                </a:lnTo>
                <a:lnTo>
                  <a:pt x="94" y="25"/>
                </a:lnTo>
                <a:lnTo>
                  <a:pt x="104" y="17"/>
                </a:lnTo>
                <a:lnTo>
                  <a:pt x="123" y="16"/>
                </a:lnTo>
                <a:lnTo>
                  <a:pt x="128" y="23"/>
                </a:lnTo>
                <a:lnTo>
                  <a:pt x="139" y="29"/>
                </a:lnTo>
                <a:lnTo>
                  <a:pt x="154" y="30"/>
                </a:lnTo>
                <a:lnTo>
                  <a:pt x="152" y="42"/>
                </a:lnTo>
                <a:lnTo>
                  <a:pt x="153" y="68"/>
                </a:lnTo>
                <a:lnTo>
                  <a:pt x="156" y="84"/>
                </a:lnTo>
                <a:lnTo>
                  <a:pt x="172" y="81"/>
                </a:lnTo>
                <a:lnTo>
                  <a:pt x="178" y="92"/>
                </a:lnTo>
                <a:lnTo>
                  <a:pt x="179" y="102"/>
                </a:lnTo>
                <a:lnTo>
                  <a:pt x="188" y="113"/>
                </a:lnTo>
                <a:lnTo>
                  <a:pt x="177" y="123"/>
                </a:lnTo>
                <a:lnTo>
                  <a:pt x="167" y="130"/>
                </a:lnTo>
                <a:lnTo>
                  <a:pt x="157" y="130"/>
                </a:lnTo>
                <a:lnTo>
                  <a:pt x="144" y="134"/>
                </a:lnTo>
                <a:lnTo>
                  <a:pt x="144" y="147"/>
                </a:lnTo>
                <a:lnTo>
                  <a:pt x="138" y="156"/>
                </a:lnTo>
                <a:lnTo>
                  <a:pt x="125" y="167"/>
                </a:lnTo>
                <a:lnTo>
                  <a:pt x="102" y="150"/>
                </a:lnTo>
                <a:lnTo>
                  <a:pt x="96" y="135"/>
                </a:lnTo>
                <a:lnTo>
                  <a:pt x="76" y="130"/>
                </a:lnTo>
                <a:lnTo>
                  <a:pt x="69" y="110"/>
                </a:lnTo>
                <a:lnTo>
                  <a:pt x="54" y="98"/>
                </a:lnTo>
                <a:lnTo>
                  <a:pt x="48" y="84"/>
                </a:lnTo>
                <a:lnTo>
                  <a:pt x="38" y="69"/>
                </a:lnTo>
                <a:lnTo>
                  <a:pt x="29" y="55"/>
                </a:lnTo>
                <a:lnTo>
                  <a:pt x="14" y="44"/>
                </a:lnTo>
                <a:lnTo>
                  <a:pt x="0" y="3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"/>
          <p:cNvSpPr/>
          <p:nvPr/>
        </p:nvSpPr>
        <p:spPr>
          <a:xfrm rot="21480000">
            <a:off x="5283000" y="4301640"/>
            <a:ext cx="145800" cy="138240"/>
          </a:xfrm>
          <a:custGeom>
            <a:avLst/>
            <a:gdLst/>
            <a:ahLst/>
            <a:rect l="l" t="t" r="r" b="b"/>
            <a:pathLst>
              <a:path w="52" h="64">
                <a:moveTo>
                  <a:pt x="37" y="64"/>
                </a:moveTo>
                <a:lnTo>
                  <a:pt x="40" y="43"/>
                </a:lnTo>
                <a:lnTo>
                  <a:pt x="52" y="36"/>
                </a:lnTo>
                <a:lnTo>
                  <a:pt x="52" y="25"/>
                </a:lnTo>
                <a:lnTo>
                  <a:pt x="45" y="18"/>
                </a:lnTo>
                <a:lnTo>
                  <a:pt x="39" y="8"/>
                </a:lnTo>
                <a:lnTo>
                  <a:pt x="36" y="0"/>
                </a:lnTo>
                <a:lnTo>
                  <a:pt x="24" y="0"/>
                </a:lnTo>
                <a:lnTo>
                  <a:pt x="15" y="4"/>
                </a:lnTo>
                <a:lnTo>
                  <a:pt x="15" y="17"/>
                </a:lnTo>
                <a:lnTo>
                  <a:pt x="8" y="29"/>
                </a:lnTo>
                <a:lnTo>
                  <a:pt x="0" y="32"/>
                </a:lnTo>
                <a:lnTo>
                  <a:pt x="4" y="43"/>
                </a:lnTo>
                <a:lnTo>
                  <a:pt x="14" y="45"/>
                </a:lnTo>
                <a:lnTo>
                  <a:pt x="26" y="48"/>
                </a:lnTo>
                <a:lnTo>
                  <a:pt x="32" y="54"/>
                </a:lnTo>
                <a:lnTo>
                  <a:pt x="37" y="64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" name=""/>
          <p:cNvSpPr/>
          <p:nvPr/>
        </p:nvSpPr>
        <p:spPr>
          <a:xfrm rot="21480000">
            <a:off x="5057280" y="3800160"/>
            <a:ext cx="533520" cy="438120"/>
          </a:xfrm>
          <a:custGeom>
            <a:avLst/>
            <a:gdLst/>
            <a:ahLst/>
            <a:rect l="l" t="t" r="r" b="b"/>
            <a:pathLst>
              <a:path w="192" h="205">
                <a:moveTo>
                  <a:pt x="80" y="5"/>
                </a:moveTo>
                <a:lnTo>
                  <a:pt x="60" y="30"/>
                </a:lnTo>
                <a:lnTo>
                  <a:pt x="60" y="37"/>
                </a:lnTo>
                <a:lnTo>
                  <a:pt x="48" y="49"/>
                </a:lnTo>
                <a:lnTo>
                  <a:pt x="50" y="51"/>
                </a:lnTo>
                <a:lnTo>
                  <a:pt x="46" y="59"/>
                </a:lnTo>
                <a:lnTo>
                  <a:pt x="35" y="70"/>
                </a:lnTo>
                <a:lnTo>
                  <a:pt x="23" y="84"/>
                </a:lnTo>
                <a:lnTo>
                  <a:pt x="18" y="92"/>
                </a:lnTo>
                <a:lnTo>
                  <a:pt x="23" y="98"/>
                </a:lnTo>
                <a:lnTo>
                  <a:pt x="19" y="108"/>
                </a:lnTo>
                <a:lnTo>
                  <a:pt x="13" y="115"/>
                </a:lnTo>
                <a:lnTo>
                  <a:pt x="8" y="119"/>
                </a:lnTo>
                <a:lnTo>
                  <a:pt x="0" y="130"/>
                </a:lnTo>
                <a:lnTo>
                  <a:pt x="1" y="139"/>
                </a:lnTo>
                <a:lnTo>
                  <a:pt x="10" y="145"/>
                </a:lnTo>
                <a:lnTo>
                  <a:pt x="31" y="145"/>
                </a:lnTo>
                <a:lnTo>
                  <a:pt x="43" y="138"/>
                </a:lnTo>
                <a:lnTo>
                  <a:pt x="56" y="136"/>
                </a:lnTo>
                <a:lnTo>
                  <a:pt x="66" y="145"/>
                </a:lnTo>
                <a:lnTo>
                  <a:pt x="76" y="149"/>
                </a:lnTo>
                <a:lnTo>
                  <a:pt x="89" y="151"/>
                </a:lnTo>
                <a:lnTo>
                  <a:pt x="86" y="167"/>
                </a:lnTo>
                <a:lnTo>
                  <a:pt x="91" y="205"/>
                </a:lnTo>
                <a:lnTo>
                  <a:pt x="102" y="203"/>
                </a:lnTo>
                <a:lnTo>
                  <a:pt x="110" y="202"/>
                </a:lnTo>
                <a:lnTo>
                  <a:pt x="112" y="192"/>
                </a:lnTo>
                <a:lnTo>
                  <a:pt x="114" y="169"/>
                </a:lnTo>
                <a:lnTo>
                  <a:pt x="123" y="157"/>
                </a:lnTo>
                <a:lnTo>
                  <a:pt x="123" y="138"/>
                </a:lnTo>
                <a:lnTo>
                  <a:pt x="130" y="126"/>
                </a:lnTo>
                <a:lnTo>
                  <a:pt x="144" y="119"/>
                </a:lnTo>
                <a:lnTo>
                  <a:pt x="173" y="88"/>
                </a:lnTo>
                <a:lnTo>
                  <a:pt x="176" y="74"/>
                </a:lnTo>
                <a:lnTo>
                  <a:pt x="171" y="52"/>
                </a:lnTo>
                <a:lnTo>
                  <a:pt x="189" y="38"/>
                </a:lnTo>
                <a:lnTo>
                  <a:pt x="192" y="14"/>
                </a:lnTo>
                <a:lnTo>
                  <a:pt x="180" y="4"/>
                </a:lnTo>
                <a:lnTo>
                  <a:pt x="171" y="1"/>
                </a:lnTo>
                <a:lnTo>
                  <a:pt x="156" y="0"/>
                </a:lnTo>
                <a:lnTo>
                  <a:pt x="123" y="0"/>
                </a:lnTo>
                <a:lnTo>
                  <a:pt x="113" y="7"/>
                </a:lnTo>
                <a:lnTo>
                  <a:pt x="105" y="18"/>
                </a:lnTo>
                <a:lnTo>
                  <a:pt x="106" y="26"/>
                </a:lnTo>
                <a:lnTo>
                  <a:pt x="118" y="34"/>
                </a:lnTo>
                <a:lnTo>
                  <a:pt x="126" y="44"/>
                </a:lnTo>
                <a:lnTo>
                  <a:pt x="126" y="58"/>
                </a:lnTo>
                <a:lnTo>
                  <a:pt x="113" y="68"/>
                </a:lnTo>
                <a:lnTo>
                  <a:pt x="99" y="70"/>
                </a:lnTo>
                <a:lnTo>
                  <a:pt x="89" y="73"/>
                </a:lnTo>
                <a:lnTo>
                  <a:pt x="85" y="64"/>
                </a:lnTo>
                <a:lnTo>
                  <a:pt x="81" y="52"/>
                </a:lnTo>
                <a:lnTo>
                  <a:pt x="88" y="43"/>
                </a:lnTo>
                <a:lnTo>
                  <a:pt x="86" y="31"/>
                </a:lnTo>
                <a:lnTo>
                  <a:pt x="85" y="19"/>
                </a:lnTo>
                <a:lnTo>
                  <a:pt x="80" y="5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"/>
          <p:cNvSpPr/>
          <p:nvPr/>
        </p:nvSpPr>
        <p:spPr>
          <a:xfrm rot="21480000">
            <a:off x="3238560" y="3103200"/>
            <a:ext cx="758880" cy="534960"/>
          </a:xfrm>
          <a:custGeom>
            <a:avLst/>
            <a:gdLst/>
            <a:ahLst/>
            <a:rect l="l" t="t" r="r" b="b"/>
            <a:pathLst>
              <a:path w="273" h="250">
                <a:moveTo>
                  <a:pt x="101" y="94"/>
                </a:moveTo>
                <a:lnTo>
                  <a:pt x="97" y="104"/>
                </a:lnTo>
                <a:lnTo>
                  <a:pt x="101" y="118"/>
                </a:lnTo>
                <a:lnTo>
                  <a:pt x="95" y="125"/>
                </a:lnTo>
                <a:lnTo>
                  <a:pt x="87" y="121"/>
                </a:lnTo>
                <a:lnTo>
                  <a:pt x="77" y="122"/>
                </a:lnTo>
                <a:lnTo>
                  <a:pt x="77" y="132"/>
                </a:lnTo>
                <a:lnTo>
                  <a:pt x="57" y="152"/>
                </a:lnTo>
                <a:lnTo>
                  <a:pt x="45" y="155"/>
                </a:lnTo>
                <a:lnTo>
                  <a:pt x="30" y="173"/>
                </a:lnTo>
                <a:lnTo>
                  <a:pt x="20" y="178"/>
                </a:lnTo>
                <a:lnTo>
                  <a:pt x="12" y="177"/>
                </a:lnTo>
                <a:lnTo>
                  <a:pt x="8" y="179"/>
                </a:lnTo>
                <a:lnTo>
                  <a:pt x="6" y="182"/>
                </a:lnTo>
                <a:lnTo>
                  <a:pt x="9" y="188"/>
                </a:lnTo>
                <a:lnTo>
                  <a:pt x="9" y="200"/>
                </a:lnTo>
                <a:lnTo>
                  <a:pt x="0" y="211"/>
                </a:lnTo>
                <a:lnTo>
                  <a:pt x="3" y="222"/>
                </a:lnTo>
                <a:lnTo>
                  <a:pt x="3" y="222"/>
                </a:lnTo>
                <a:lnTo>
                  <a:pt x="15" y="222"/>
                </a:lnTo>
                <a:lnTo>
                  <a:pt x="20" y="213"/>
                </a:lnTo>
                <a:lnTo>
                  <a:pt x="27" y="221"/>
                </a:lnTo>
                <a:lnTo>
                  <a:pt x="18" y="227"/>
                </a:lnTo>
                <a:lnTo>
                  <a:pt x="21" y="237"/>
                </a:lnTo>
                <a:lnTo>
                  <a:pt x="27" y="238"/>
                </a:lnTo>
                <a:lnTo>
                  <a:pt x="49" y="242"/>
                </a:lnTo>
                <a:lnTo>
                  <a:pt x="52" y="244"/>
                </a:lnTo>
                <a:lnTo>
                  <a:pt x="72" y="250"/>
                </a:lnTo>
                <a:lnTo>
                  <a:pt x="80" y="247"/>
                </a:lnTo>
                <a:lnTo>
                  <a:pt x="97" y="237"/>
                </a:lnTo>
                <a:lnTo>
                  <a:pt x="122" y="242"/>
                </a:lnTo>
                <a:lnTo>
                  <a:pt x="168" y="242"/>
                </a:lnTo>
                <a:lnTo>
                  <a:pt x="193" y="237"/>
                </a:lnTo>
                <a:lnTo>
                  <a:pt x="205" y="218"/>
                </a:lnTo>
                <a:lnTo>
                  <a:pt x="220" y="211"/>
                </a:lnTo>
                <a:lnTo>
                  <a:pt x="225" y="200"/>
                </a:lnTo>
                <a:lnTo>
                  <a:pt x="230" y="185"/>
                </a:lnTo>
                <a:lnTo>
                  <a:pt x="242" y="177"/>
                </a:lnTo>
                <a:lnTo>
                  <a:pt x="251" y="152"/>
                </a:lnTo>
                <a:lnTo>
                  <a:pt x="250" y="122"/>
                </a:lnTo>
                <a:lnTo>
                  <a:pt x="273" y="109"/>
                </a:lnTo>
                <a:lnTo>
                  <a:pt x="259" y="97"/>
                </a:lnTo>
                <a:lnTo>
                  <a:pt x="255" y="77"/>
                </a:lnTo>
                <a:lnTo>
                  <a:pt x="246" y="69"/>
                </a:lnTo>
                <a:lnTo>
                  <a:pt x="236" y="69"/>
                </a:lnTo>
                <a:lnTo>
                  <a:pt x="226" y="63"/>
                </a:lnTo>
                <a:lnTo>
                  <a:pt x="208" y="42"/>
                </a:lnTo>
                <a:lnTo>
                  <a:pt x="217" y="37"/>
                </a:lnTo>
                <a:lnTo>
                  <a:pt x="248" y="9"/>
                </a:lnTo>
                <a:lnTo>
                  <a:pt x="244" y="0"/>
                </a:lnTo>
                <a:lnTo>
                  <a:pt x="234" y="3"/>
                </a:lnTo>
                <a:lnTo>
                  <a:pt x="201" y="4"/>
                </a:lnTo>
                <a:lnTo>
                  <a:pt x="189" y="12"/>
                </a:lnTo>
                <a:lnTo>
                  <a:pt x="181" y="17"/>
                </a:lnTo>
                <a:lnTo>
                  <a:pt x="169" y="16"/>
                </a:lnTo>
                <a:lnTo>
                  <a:pt x="162" y="21"/>
                </a:lnTo>
                <a:lnTo>
                  <a:pt x="168" y="29"/>
                </a:lnTo>
                <a:lnTo>
                  <a:pt x="184" y="40"/>
                </a:lnTo>
                <a:lnTo>
                  <a:pt x="172" y="42"/>
                </a:lnTo>
                <a:lnTo>
                  <a:pt x="143" y="46"/>
                </a:lnTo>
                <a:lnTo>
                  <a:pt x="122" y="37"/>
                </a:lnTo>
                <a:lnTo>
                  <a:pt x="102" y="29"/>
                </a:lnTo>
                <a:lnTo>
                  <a:pt x="95" y="34"/>
                </a:lnTo>
                <a:lnTo>
                  <a:pt x="90" y="49"/>
                </a:lnTo>
                <a:lnTo>
                  <a:pt x="92" y="57"/>
                </a:lnTo>
                <a:lnTo>
                  <a:pt x="89" y="61"/>
                </a:lnTo>
                <a:lnTo>
                  <a:pt x="77" y="66"/>
                </a:lnTo>
                <a:lnTo>
                  <a:pt x="78" y="81"/>
                </a:lnTo>
                <a:lnTo>
                  <a:pt x="77" y="85"/>
                </a:lnTo>
                <a:lnTo>
                  <a:pt x="65" y="100"/>
                </a:lnTo>
                <a:lnTo>
                  <a:pt x="76" y="116"/>
                </a:lnTo>
                <a:lnTo>
                  <a:pt x="80" y="115"/>
                </a:lnTo>
                <a:lnTo>
                  <a:pt x="101" y="94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9" name=""/>
          <p:cNvSpPr/>
          <p:nvPr/>
        </p:nvSpPr>
        <p:spPr>
          <a:xfrm rot="21480000">
            <a:off x="5815080" y="3176640"/>
            <a:ext cx="360360" cy="345960"/>
          </a:xfrm>
          <a:custGeom>
            <a:avLst/>
            <a:gdLst/>
            <a:ahLst/>
            <a:rect l="l" t="t" r="r" b="b"/>
            <a:pathLst>
              <a:path w="130" h="162">
                <a:moveTo>
                  <a:pt x="10" y="138"/>
                </a:moveTo>
                <a:lnTo>
                  <a:pt x="17" y="150"/>
                </a:lnTo>
                <a:lnTo>
                  <a:pt x="31" y="150"/>
                </a:lnTo>
                <a:lnTo>
                  <a:pt x="44" y="154"/>
                </a:lnTo>
                <a:lnTo>
                  <a:pt x="55" y="162"/>
                </a:lnTo>
                <a:lnTo>
                  <a:pt x="66" y="162"/>
                </a:lnTo>
                <a:lnTo>
                  <a:pt x="59" y="151"/>
                </a:lnTo>
                <a:lnTo>
                  <a:pt x="63" y="138"/>
                </a:lnTo>
                <a:lnTo>
                  <a:pt x="71" y="123"/>
                </a:lnTo>
                <a:lnTo>
                  <a:pt x="74" y="106"/>
                </a:lnTo>
                <a:lnTo>
                  <a:pt x="90" y="95"/>
                </a:lnTo>
                <a:lnTo>
                  <a:pt x="101" y="88"/>
                </a:lnTo>
                <a:lnTo>
                  <a:pt x="100" y="79"/>
                </a:lnTo>
                <a:lnTo>
                  <a:pt x="100" y="62"/>
                </a:lnTo>
                <a:lnTo>
                  <a:pt x="104" y="55"/>
                </a:lnTo>
                <a:lnTo>
                  <a:pt x="116" y="54"/>
                </a:lnTo>
                <a:lnTo>
                  <a:pt x="121" y="57"/>
                </a:lnTo>
                <a:lnTo>
                  <a:pt x="130" y="45"/>
                </a:lnTo>
                <a:lnTo>
                  <a:pt x="126" y="35"/>
                </a:lnTo>
                <a:lnTo>
                  <a:pt x="121" y="34"/>
                </a:lnTo>
                <a:lnTo>
                  <a:pt x="109" y="34"/>
                </a:lnTo>
                <a:lnTo>
                  <a:pt x="104" y="34"/>
                </a:lnTo>
                <a:lnTo>
                  <a:pt x="100" y="18"/>
                </a:lnTo>
                <a:lnTo>
                  <a:pt x="101" y="4"/>
                </a:lnTo>
                <a:lnTo>
                  <a:pt x="93" y="0"/>
                </a:lnTo>
                <a:lnTo>
                  <a:pt x="90" y="5"/>
                </a:lnTo>
                <a:lnTo>
                  <a:pt x="71" y="1"/>
                </a:lnTo>
                <a:lnTo>
                  <a:pt x="66" y="6"/>
                </a:lnTo>
                <a:lnTo>
                  <a:pt x="71" y="20"/>
                </a:lnTo>
                <a:lnTo>
                  <a:pt x="68" y="34"/>
                </a:lnTo>
                <a:lnTo>
                  <a:pt x="60" y="24"/>
                </a:lnTo>
                <a:lnTo>
                  <a:pt x="56" y="16"/>
                </a:lnTo>
                <a:lnTo>
                  <a:pt x="44" y="17"/>
                </a:lnTo>
                <a:lnTo>
                  <a:pt x="41" y="25"/>
                </a:lnTo>
                <a:lnTo>
                  <a:pt x="37" y="29"/>
                </a:lnTo>
                <a:lnTo>
                  <a:pt x="37" y="41"/>
                </a:lnTo>
                <a:lnTo>
                  <a:pt x="35" y="38"/>
                </a:lnTo>
                <a:lnTo>
                  <a:pt x="25" y="24"/>
                </a:lnTo>
                <a:lnTo>
                  <a:pt x="19" y="18"/>
                </a:lnTo>
                <a:lnTo>
                  <a:pt x="13" y="22"/>
                </a:lnTo>
                <a:lnTo>
                  <a:pt x="15" y="30"/>
                </a:lnTo>
                <a:lnTo>
                  <a:pt x="15" y="35"/>
                </a:lnTo>
                <a:lnTo>
                  <a:pt x="6" y="38"/>
                </a:lnTo>
                <a:lnTo>
                  <a:pt x="6" y="50"/>
                </a:lnTo>
                <a:lnTo>
                  <a:pt x="13" y="62"/>
                </a:lnTo>
                <a:lnTo>
                  <a:pt x="13" y="70"/>
                </a:lnTo>
                <a:lnTo>
                  <a:pt x="10" y="79"/>
                </a:lnTo>
                <a:lnTo>
                  <a:pt x="0" y="87"/>
                </a:lnTo>
                <a:lnTo>
                  <a:pt x="1" y="95"/>
                </a:lnTo>
                <a:lnTo>
                  <a:pt x="11" y="104"/>
                </a:lnTo>
                <a:lnTo>
                  <a:pt x="15" y="112"/>
                </a:lnTo>
                <a:lnTo>
                  <a:pt x="13" y="129"/>
                </a:lnTo>
                <a:lnTo>
                  <a:pt x="10" y="138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"/>
          <p:cNvSpPr/>
          <p:nvPr/>
        </p:nvSpPr>
        <p:spPr>
          <a:xfrm rot="21480000">
            <a:off x="5888160" y="3092040"/>
            <a:ext cx="274680" cy="130320"/>
          </a:xfrm>
          <a:custGeom>
            <a:avLst/>
            <a:gdLst/>
            <a:ahLst/>
            <a:rect l="l" t="t" r="r" b="b"/>
            <a:pathLst>
              <a:path w="99" h="62">
                <a:moveTo>
                  <a:pt x="0" y="60"/>
                </a:moveTo>
                <a:lnTo>
                  <a:pt x="9" y="62"/>
                </a:lnTo>
                <a:lnTo>
                  <a:pt x="18" y="55"/>
                </a:lnTo>
                <a:lnTo>
                  <a:pt x="29" y="43"/>
                </a:lnTo>
                <a:lnTo>
                  <a:pt x="55" y="43"/>
                </a:lnTo>
                <a:lnTo>
                  <a:pt x="79" y="38"/>
                </a:lnTo>
                <a:lnTo>
                  <a:pt x="93" y="28"/>
                </a:lnTo>
                <a:lnTo>
                  <a:pt x="97" y="14"/>
                </a:lnTo>
                <a:lnTo>
                  <a:pt x="99" y="0"/>
                </a:lnTo>
                <a:lnTo>
                  <a:pt x="81" y="9"/>
                </a:lnTo>
                <a:lnTo>
                  <a:pt x="48" y="24"/>
                </a:lnTo>
                <a:lnTo>
                  <a:pt x="39" y="25"/>
                </a:lnTo>
                <a:lnTo>
                  <a:pt x="29" y="34"/>
                </a:lnTo>
                <a:lnTo>
                  <a:pt x="9" y="37"/>
                </a:lnTo>
                <a:lnTo>
                  <a:pt x="0" y="41"/>
                </a:lnTo>
                <a:lnTo>
                  <a:pt x="0" y="6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" name=""/>
          <p:cNvSpPr/>
          <p:nvPr/>
        </p:nvSpPr>
        <p:spPr>
          <a:xfrm rot="21480000">
            <a:off x="6045120" y="3413160"/>
            <a:ext cx="114480" cy="111240"/>
          </a:xfrm>
          <a:custGeom>
            <a:avLst/>
            <a:gdLst/>
            <a:ahLst/>
            <a:rect l="l" t="t" r="r" b="b"/>
            <a:pathLst>
              <a:path w="41" h="52">
                <a:moveTo>
                  <a:pt x="13" y="0"/>
                </a:moveTo>
                <a:lnTo>
                  <a:pt x="40" y="18"/>
                </a:lnTo>
                <a:lnTo>
                  <a:pt x="41" y="27"/>
                </a:lnTo>
                <a:lnTo>
                  <a:pt x="32" y="36"/>
                </a:lnTo>
                <a:lnTo>
                  <a:pt x="22" y="43"/>
                </a:lnTo>
                <a:lnTo>
                  <a:pt x="25" y="52"/>
                </a:lnTo>
                <a:lnTo>
                  <a:pt x="13" y="49"/>
                </a:lnTo>
                <a:lnTo>
                  <a:pt x="1" y="36"/>
                </a:lnTo>
                <a:lnTo>
                  <a:pt x="0" y="27"/>
                </a:lnTo>
                <a:lnTo>
                  <a:pt x="4" y="1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"/>
          <p:cNvSpPr/>
          <p:nvPr/>
        </p:nvSpPr>
        <p:spPr>
          <a:xfrm rot="21480000">
            <a:off x="6187680" y="3376440"/>
            <a:ext cx="177840" cy="160560"/>
          </a:xfrm>
          <a:custGeom>
            <a:avLst/>
            <a:gdLst/>
            <a:ahLst/>
            <a:rect l="l" t="t" r="r" b="b"/>
            <a:pathLst>
              <a:path w="63" h="75">
                <a:moveTo>
                  <a:pt x="60" y="0"/>
                </a:moveTo>
                <a:lnTo>
                  <a:pt x="63" y="4"/>
                </a:lnTo>
                <a:lnTo>
                  <a:pt x="60" y="7"/>
                </a:lnTo>
                <a:lnTo>
                  <a:pt x="63" y="16"/>
                </a:lnTo>
                <a:lnTo>
                  <a:pt x="58" y="26"/>
                </a:lnTo>
                <a:lnTo>
                  <a:pt x="49" y="33"/>
                </a:lnTo>
                <a:lnTo>
                  <a:pt x="52" y="42"/>
                </a:lnTo>
                <a:lnTo>
                  <a:pt x="49" y="49"/>
                </a:lnTo>
                <a:lnTo>
                  <a:pt x="52" y="56"/>
                </a:lnTo>
                <a:lnTo>
                  <a:pt x="41" y="75"/>
                </a:lnTo>
                <a:lnTo>
                  <a:pt x="14" y="56"/>
                </a:lnTo>
                <a:lnTo>
                  <a:pt x="0" y="47"/>
                </a:lnTo>
                <a:lnTo>
                  <a:pt x="8" y="42"/>
                </a:lnTo>
                <a:lnTo>
                  <a:pt x="8" y="30"/>
                </a:lnTo>
                <a:lnTo>
                  <a:pt x="25" y="19"/>
                </a:lnTo>
                <a:lnTo>
                  <a:pt x="33" y="23"/>
                </a:lnTo>
                <a:lnTo>
                  <a:pt x="41" y="19"/>
                </a:lnTo>
                <a:lnTo>
                  <a:pt x="55" y="10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" name=""/>
          <p:cNvSpPr/>
          <p:nvPr/>
        </p:nvSpPr>
        <p:spPr>
          <a:xfrm rot="21480000">
            <a:off x="6172200" y="3544920"/>
            <a:ext cx="71280" cy="66600"/>
          </a:xfrm>
          <a:custGeom>
            <a:avLst/>
            <a:gdLst/>
            <a:ahLst/>
            <a:rect l="l" t="t" r="r" b="b"/>
            <a:pathLst>
              <a:path w="25" h="31">
                <a:moveTo>
                  <a:pt x="0" y="0"/>
                </a:moveTo>
                <a:lnTo>
                  <a:pt x="17" y="5"/>
                </a:lnTo>
                <a:lnTo>
                  <a:pt x="23" y="14"/>
                </a:lnTo>
                <a:lnTo>
                  <a:pt x="25" y="25"/>
                </a:lnTo>
                <a:lnTo>
                  <a:pt x="17" y="31"/>
                </a:lnTo>
                <a:lnTo>
                  <a:pt x="3" y="27"/>
                </a:lnTo>
                <a:lnTo>
                  <a:pt x="1" y="18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"/>
          <p:cNvSpPr/>
          <p:nvPr/>
        </p:nvSpPr>
        <p:spPr>
          <a:xfrm rot="21480000">
            <a:off x="6654600" y="3511440"/>
            <a:ext cx="53640" cy="55800"/>
          </a:xfrm>
          <a:custGeom>
            <a:avLst/>
            <a:gdLst/>
            <a:ahLst/>
            <a:rect l="l" t="t" r="r" b="b"/>
            <a:pathLst>
              <a:path w="19" h="26">
                <a:moveTo>
                  <a:pt x="5" y="0"/>
                </a:moveTo>
                <a:lnTo>
                  <a:pt x="0" y="5"/>
                </a:lnTo>
                <a:lnTo>
                  <a:pt x="0" y="18"/>
                </a:lnTo>
                <a:lnTo>
                  <a:pt x="13" y="26"/>
                </a:lnTo>
                <a:lnTo>
                  <a:pt x="19" y="14"/>
                </a:lnTo>
                <a:lnTo>
                  <a:pt x="5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10080" bIns="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" name=""/>
          <p:cNvSpPr/>
          <p:nvPr/>
        </p:nvSpPr>
        <p:spPr>
          <a:xfrm rot="21480000">
            <a:off x="6438960" y="3627000"/>
            <a:ext cx="61920" cy="46080"/>
          </a:xfrm>
          <a:custGeom>
            <a:avLst/>
            <a:gdLst/>
            <a:ahLst/>
            <a:rect l="l" t="t" r="r" b="b"/>
            <a:pathLst>
              <a:path w="22" h="21">
                <a:moveTo>
                  <a:pt x="1" y="0"/>
                </a:moveTo>
                <a:lnTo>
                  <a:pt x="0" y="4"/>
                </a:lnTo>
                <a:lnTo>
                  <a:pt x="1" y="15"/>
                </a:lnTo>
                <a:lnTo>
                  <a:pt x="13" y="21"/>
                </a:lnTo>
                <a:lnTo>
                  <a:pt x="22" y="12"/>
                </a:lnTo>
                <a:lnTo>
                  <a:pt x="1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"/>
          <p:cNvSpPr/>
          <p:nvPr/>
        </p:nvSpPr>
        <p:spPr>
          <a:xfrm rot="21480000">
            <a:off x="5376600" y="3519000"/>
            <a:ext cx="1279440" cy="1319400"/>
          </a:xfrm>
          <a:custGeom>
            <a:avLst/>
            <a:gdLst/>
            <a:ahLst/>
            <a:rect l="l" t="t" r="r" b="b"/>
            <a:pathLst>
              <a:path w="460" h="617">
                <a:moveTo>
                  <a:pt x="190" y="0"/>
                </a:moveTo>
                <a:lnTo>
                  <a:pt x="179" y="6"/>
                </a:lnTo>
                <a:lnTo>
                  <a:pt x="179" y="13"/>
                </a:lnTo>
                <a:lnTo>
                  <a:pt x="182" y="20"/>
                </a:lnTo>
                <a:lnTo>
                  <a:pt x="183" y="30"/>
                </a:lnTo>
                <a:lnTo>
                  <a:pt x="185" y="43"/>
                </a:lnTo>
                <a:lnTo>
                  <a:pt x="179" y="49"/>
                </a:lnTo>
                <a:lnTo>
                  <a:pt x="179" y="57"/>
                </a:lnTo>
                <a:lnTo>
                  <a:pt x="182" y="64"/>
                </a:lnTo>
                <a:lnTo>
                  <a:pt x="195" y="76"/>
                </a:lnTo>
                <a:lnTo>
                  <a:pt x="203" y="79"/>
                </a:lnTo>
                <a:lnTo>
                  <a:pt x="207" y="96"/>
                </a:lnTo>
                <a:lnTo>
                  <a:pt x="188" y="92"/>
                </a:lnTo>
                <a:lnTo>
                  <a:pt x="178" y="82"/>
                </a:lnTo>
                <a:lnTo>
                  <a:pt x="170" y="87"/>
                </a:lnTo>
                <a:lnTo>
                  <a:pt x="154" y="106"/>
                </a:lnTo>
                <a:lnTo>
                  <a:pt x="148" y="112"/>
                </a:lnTo>
                <a:lnTo>
                  <a:pt x="141" y="110"/>
                </a:lnTo>
                <a:lnTo>
                  <a:pt x="140" y="102"/>
                </a:lnTo>
                <a:lnTo>
                  <a:pt x="135" y="95"/>
                </a:lnTo>
                <a:lnTo>
                  <a:pt x="121" y="90"/>
                </a:lnTo>
                <a:lnTo>
                  <a:pt x="101" y="90"/>
                </a:lnTo>
                <a:lnTo>
                  <a:pt x="95" y="99"/>
                </a:lnTo>
                <a:lnTo>
                  <a:pt x="84" y="110"/>
                </a:lnTo>
                <a:lnTo>
                  <a:pt x="94" y="118"/>
                </a:lnTo>
                <a:lnTo>
                  <a:pt x="94" y="133"/>
                </a:lnTo>
                <a:lnTo>
                  <a:pt x="91" y="142"/>
                </a:lnTo>
                <a:lnTo>
                  <a:pt x="88" y="149"/>
                </a:lnTo>
                <a:lnTo>
                  <a:pt x="76" y="157"/>
                </a:lnTo>
                <a:lnTo>
                  <a:pt x="72" y="158"/>
                </a:lnTo>
                <a:lnTo>
                  <a:pt x="75" y="170"/>
                </a:lnTo>
                <a:lnTo>
                  <a:pt x="79" y="179"/>
                </a:lnTo>
                <a:lnTo>
                  <a:pt x="76" y="188"/>
                </a:lnTo>
                <a:lnTo>
                  <a:pt x="68" y="200"/>
                </a:lnTo>
                <a:lnTo>
                  <a:pt x="58" y="212"/>
                </a:lnTo>
                <a:lnTo>
                  <a:pt x="51" y="220"/>
                </a:lnTo>
                <a:lnTo>
                  <a:pt x="39" y="229"/>
                </a:lnTo>
                <a:lnTo>
                  <a:pt x="31" y="232"/>
                </a:lnTo>
                <a:lnTo>
                  <a:pt x="25" y="245"/>
                </a:lnTo>
                <a:lnTo>
                  <a:pt x="23" y="265"/>
                </a:lnTo>
                <a:lnTo>
                  <a:pt x="16" y="277"/>
                </a:lnTo>
                <a:lnTo>
                  <a:pt x="16" y="294"/>
                </a:lnTo>
                <a:lnTo>
                  <a:pt x="9" y="302"/>
                </a:lnTo>
                <a:lnTo>
                  <a:pt x="8" y="307"/>
                </a:lnTo>
                <a:lnTo>
                  <a:pt x="13" y="315"/>
                </a:lnTo>
                <a:lnTo>
                  <a:pt x="16" y="330"/>
                </a:lnTo>
                <a:lnTo>
                  <a:pt x="25" y="340"/>
                </a:lnTo>
                <a:lnTo>
                  <a:pt x="1" y="361"/>
                </a:lnTo>
                <a:lnTo>
                  <a:pt x="6" y="373"/>
                </a:lnTo>
                <a:lnTo>
                  <a:pt x="15" y="381"/>
                </a:lnTo>
                <a:lnTo>
                  <a:pt x="16" y="382"/>
                </a:lnTo>
                <a:lnTo>
                  <a:pt x="16" y="390"/>
                </a:lnTo>
                <a:lnTo>
                  <a:pt x="4" y="399"/>
                </a:lnTo>
                <a:lnTo>
                  <a:pt x="0" y="411"/>
                </a:lnTo>
                <a:lnTo>
                  <a:pt x="4" y="426"/>
                </a:lnTo>
                <a:lnTo>
                  <a:pt x="12" y="436"/>
                </a:lnTo>
                <a:lnTo>
                  <a:pt x="25" y="440"/>
                </a:lnTo>
                <a:lnTo>
                  <a:pt x="41" y="444"/>
                </a:lnTo>
                <a:lnTo>
                  <a:pt x="58" y="445"/>
                </a:lnTo>
                <a:lnTo>
                  <a:pt x="71" y="448"/>
                </a:lnTo>
                <a:lnTo>
                  <a:pt x="82" y="455"/>
                </a:lnTo>
                <a:lnTo>
                  <a:pt x="91" y="463"/>
                </a:lnTo>
                <a:lnTo>
                  <a:pt x="79" y="469"/>
                </a:lnTo>
                <a:lnTo>
                  <a:pt x="70" y="479"/>
                </a:lnTo>
                <a:lnTo>
                  <a:pt x="60" y="488"/>
                </a:lnTo>
                <a:lnTo>
                  <a:pt x="58" y="499"/>
                </a:lnTo>
                <a:lnTo>
                  <a:pt x="53" y="523"/>
                </a:lnTo>
                <a:lnTo>
                  <a:pt x="45" y="538"/>
                </a:lnTo>
                <a:lnTo>
                  <a:pt x="39" y="549"/>
                </a:lnTo>
                <a:lnTo>
                  <a:pt x="53" y="567"/>
                </a:lnTo>
                <a:lnTo>
                  <a:pt x="57" y="571"/>
                </a:lnTo>
                <a:lnTo>
                  <a:pt x="64" y="579"/>
                </a:lnTo>
                <a:lnTo>
                  <a:pt x="72" y="577"/>
                </a:lnTo>
                <a:lnTo>
                  <a:pt x="83" y="571"/>
                </a:lnTo>
                <a:lnTo>
                  <a:pt x="88" y="567"/>
                </a:lnTo>
                <a:lnTo>
                  <a:pt x="90" y="564"/>
                </a:lnTo>
                <a:lnTo>
                  <a:pt x="106" y="567"/>
                </a:lnTo>
                <a:lnTo>
                  <a:pt x="112" y="575"/>
                </a:lnTo>
                <a:lnTo>
                  <a:pt x="116" y="586"/>
                </a:lnTo>
                <a:lnTo>
                  <a:pt x="123" y="594"/>
                </a:lnTo>
                <a:lnTo>
                  <a:pt x="133" y="595"/>
                </a:lnTo>
                <a:lnTo>
                  <a:pt x="153" y="594"/>
                </a:lnTo>
                <a:lnTo>
                  <a:pt x="163" y="592"/>
                </a:lnTo>
                <a:lnTo>
                  <a:pt x="176" y="601"/>
                </a:lnTo>
                <a:lnTo>
                  <a:pt x="187" y="598"/>
                </a:lnTo>
                <a:lnTo>
                  <a:pt x="196" y="600"/>
                </a:lnTo>
                <a:lnTo>
                  <a:pt x="206" y="607"/>
                </a:lnTo>
                <a:lnTo>
                  <a:pt x="221" y="600"/>
                </a:lnTo>
                <a:lnTo>
                  <a:pt x="237" y="600"/>
                </a:lnTo>
                <a:lnTo>
                  <a:pt x="248" y="607"/>
                </a:lnTo>
                <a:lnTo>
                  <a:pt x="257" y="611"/>
                </a:lnTo>
                <a:lnTo>
                  <a:pt x="266" y="604"/>
                </a:lnTo>
                <a:lnTo>
                  <a:pt x="276" y="604"/>
                </a:lnTo>
                <a:lnTo>
                  <a:pt x="294" y="600"/>
                </a:lnTo>
                <a:lnTo>
                  <a:pt x="306" y="607"/>
                </a:lnTo>
                <a:lnTo>
                  <a:pt x="307" y="604"/>
                </a:lnTo>
                <a:lnTo>
                  <a:pt x="320" y="612"/>
                </a:lnTo>
                <a:lnTo>
                  <a:pt x="331" y="617"/>
                </a:lnTo>
                <a:lnTo>
                  <a:pt x="343" y="612"/>
                </a:lnTo>
                <a:lnTo>
                  <a:pt x="345" y="604"/>
                </a:lnTo>
                <a:lnTo>
                  <a:pt x="337" y="592"/>
                </a:lnTo>
                <a:lnTo>
                  <a:pt x="335" y="586"/>
                </a:lnTo>
                <a:lnTo>
                  <a:pt x="331" y="565"/>
                </a:lnTo>
                <a:lnTo>
                  <a:pt x="376" y="534"/>
                </a:lnTo>
                <a:lnTo>
                  <a:pt x="388" y="534"/>
                </a:lnTo>
                <a:lnTo>
                  <a:pt x="390" y="530"/>
                </a:lnTo>
                <a:lnTo>
                  <a:pt x="373" y="524"/>
                </a:lnTo>
                <a:lnTo>
                  <a:pt x="362" y="512"/>
                </a:lnTo>
                <a:lnTo>
                  <a:pt x="332" y="486"/>
                </a:lnTo>
                <a:lnTo>
                  <a:pt x="328" y="464"/>
                </a:lnTo>
                <a:lnTo>
                  <a:pt x="312" y="461"/>
                </a:lnTo>
                <a:lnTo>
                  <a:pt x="309" y="440"/>
                </a:lnTo>
                <a:lnTo>
                  <a:pt x="306" y="424"/>
                </a:lnTo>
                <a:lnTo>
                  <a:pt x="298" y="415"/>
                </a:lnTo>
                <a:lnTo>
                  <a:pt x="303" y="407"/>
                </a:lnTo>
                <a:lnTo>
                  <a:pt x="307" y="404"/>
                </a:lnTo>
                <a:lnTo>
                  <a:pt x="316" y="405"/>
                </a:lnTo>
                <a:lnTo>
                  <a:pt x="344" y="396"/>
                </a:lnTo>
                <a:lnTo>
                  <a:pt x="403" y="367"/>
                </a:lnTo>
                <a:lnTo>
                  <a:pt x="416" y="361"/>
                </a:lnTo>
                <a:lnTo>
                  <a:pt x="428" y="352"/>
                </a:lnTo>
                <a:lnTo>
                  <a:pt x="439" y="363"/>
                </a:lnTo>
                <a:lnTo>
                  <a:pt x="452" y="358"/>
                </a:lnTo>
                <a:lnTo>
                  <a:pt x="456" y="344"/>
                </a:lnTo>
                <a:lnTo>
                  <a:pt x="454" y="337"/>
                </a:lnTo>
                <a:lnTo>
                  <a:pt x="460" y="327"/>
                </a:lnTo>
                <a:lnTo>
                  <a:pt x="453" y="317"/>
                </a:lnTo>
                <a:lnTo>
                  <a:pt x="445" y="298"/>
                </a:lnTo>
                <a:lnTo>
                  <a:pt x="451" y="270"/>
                </a:lnTo>
                <a:lnTo>
                  <a:pt x="441" y="257"/>
                </a:lnTo>
                <a:lnTo>
                  <a:pt x="438" y="244"/>
                </a:lnTo>
                <a:lnTo>
                  <a:pt x="443" y="231"/>
                </a:lnTo>
                <a:lnTo>
                  <a:pt x="439" y="220"/>
                </a:lnTo>
                <a:lnTo>
                  <a:pt x="421" y="199"/>
                </a:lnTo>
                <a:lnTo>
                  <a:pt x="431" y="187"/>
                </a:lnTo>
                <a:lnTo>
                  <a:pt x="431" y="165"/>
                </a:lnTo>
                <a:lnTo>
                  <a:pt x="432" y="139"/>
                </a:lnTo>
                <a:lnTo>
                  <a:pt x="412" y="117"/>
                </a:lnTo>
                <a:lnTo>
                  <a:pt x="402" y="104"/>
                </a:lnTo>
                <a:lnTo>
                  <a:pt x="390" y="92"/>
                </a:lnTo>
                <a:lnTo>
                  <a:pt x="372" y="76"/>
                </a:lnTo>
                <a:lnTo>
                  <a:pt x="360" y="69"/>
                </a:lnTo>
                <a:lnTo>
                  <a:pt x="352" y="67"/>
                </a:lnTo>
                <a:lnTo>
                  <a:pt x="340" y="75"/>
                </a:lnTo>
                <a:lnTo>
                  <a:pt x="332" y="80"/>
                </a:lnTo>
                <a:lnTo>
                  <a:pt x="306" y="100"/>
                </a:lnTo>
                <a:lnTo>
                  <a:pt x="287" y="95"/>
                </a:lnTo>
                <a:lnTo>
                  <a:pt x="278" y="95"/>
                </a:lnTo>
                <a:lnTo>
                  <a:pt x="278" y="88"/>
                </a:lnTo>
                <a:lnTo>
                  <a:pt x="282" y="79"/>
                </a:lnTo>
                <a:lnTo>
                  <a:pt x="287" y="70"/>
                </a:lnTo>
                <a:lnTo>
                  <a:pt x="262" y="55"/>
                </a:lnTo>
                <a:lnTo>
                  <a:pt x="254" y="54"/>
                </a:lnTo>
                <a:lnTo>
                  <a:pt x="243" y="43"/>
                </a:lnTo>
                <a:lnTo>
                  <a:pt x="239" y="25"/>
                </a:lnTo>
                <a:lnTo>
                  <a:pt x="233" y="13"/>
                </a:lnTo>
                <a:lnTo>
                  <a:pt x="225" y="15"/>
                </a:lnTo>
                <a:lnTo>
                  <a:pt x="215" y="4"/>
                </a:lnTo>
                <a:lnTo>
                  <a:pt x="202" y="1"/>
                </a:lnTo>
                <a:lnTo>
                  <a:pt x="19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db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7" name=""/>
          <p:cNvGrpSpPr/>
          <p:nvPr/>
        </p:nvGrpSpPr>
        <p:grpSpPr>
          <a:xfrm>
            <a:off x="7240680" y="964440"/>
            <a:ext cx="1165680" cy="1778040"/>
            <a:chOff x="7240680" y="964440"/>
            <a:chExt cx="1165680" cy="1778040"/>
          </a:xfrm>
        </p:grpSpPr>
        <p:sp>
          <p:nvSpPr>
            <p:cNvPr id="28" name=""/>
            <p:cNvSpPr/>
            <p:nvPr/>
          </p:nvSpPr>
          <p:spPr>
            <a:xfrm rot="21480000">
              <a:off x="7241400" y="2638800"/>
              <a:ext cx="69120" cy="493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21" y="0"/>
                  </a:moveTo>
                  <a:lnTo>
                    <a:pt x="12" y="5"/>
                  </a:lnTo>
                  <a:lnTo>
                    <a:pt x="0" y="14"/>
                  </a:lnTo>
                  <a:lnTo>
                    <a:pt x="2" y="23"/>
                  </a:lnTo>
                  <a:lnTo>
                    <a:pt x="8" y="23"/>
                  </a:lnTo>
                  <a:lnTo>
                    <a:pt x="25" y="11"/>
                  </a:lnTo>
                  <a:lnTo>
                    <a:pt x="2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9" name=""/>
            <p:cNvSpPr/>
            <p:nvPr/>
          </p:nvSpPr>
          <p:spPr>
            <a:xfrm rot="21480000">
              <a:off x="7282440" y="982800"/>
              <a:ext cx="1093680" cy="1740960"/>
            </a:xfrm>
            <a:custGeom>
              <a:avLst/>
              <a:gdLst/>
              <a:ahLst/>
              <a:rect l="l" t="t" r="r" b="b"/>
              <a:pathLst>
                <a:path w="394" h="814">
                  <a:moveTo>
                    <a:pt x="110" y="814"/>
                  </a:moveTo>
                  <a:lnTo>
                    <a:pt x="107" y="787"/>
                  </a:lnTo>
                  <a:lnTo>
                    <a:pt x="94" y="773"/>
                  </a:lnTo>
                  <a:lnTo>
                    <a:pt x="84" y="768"/>
                  </a:lnTo>
                  <a:lnTo>
                    <a:pt x="66" y="762"/>
                  </a:lnTo>
                  <a:lnTo>
                    <a:pt x="53" y="762"/>
                  </a:lnTo>
                  <a:lnTo>
                    <a:pt x="47" y="747"/>
                  </a:lnTo>
                  <a:lnTo>
                    <a:pt x="53" y="697"/>
                  </a:lnTo>
                  <a:lnTo>
                    <a:pt x="51" y="668"/>
                  </a:lnTo>
                  <a:lnTo>
                    <a:pt x="40" y="653"/>
                  </a:lnTo>
                  <a:lnTo>
                    <a:pt x="33" y="647"/>
                  </a:lnTo>
                  <a:lnTo>
                    <a:pt x="37" y="620"/>
                  </a:lnTo>
                  <a:lnTo>
                    <a:pt x="33" y="603"/>
                  </a:lnTo>
                  <a:lnTo>
                    <a:pt x="27" y="590"/>
                  </a:lnTo>
                  <a:lnTo>
                    <a:pt x="37" y="560"/>
                  </a:lnTo>
                  <a:lnTo>
                    <a:pt x="47" y="560"/>
                  </a:lnTo>
                  <a:lnTo>
                    <a:pt x="53" y="554"/>
                  </a:lnTo>
                  <a:lnTo>
                    <a:pt x="57" y="534"/>
                  </a:lnTo>
                  <a:lnTo>
                    <a:pt x="77" y="518"/>
                  </a:lnTo>
                  <a:lnTo>
                    <a:pt x="96" y="501"/>
                  </a:lnTo>
                  <a:lnTo>
                    <a:pt x="100" y="481"/>
                  </a:lnTo>
                  <a:lnTo>
                    <a:pt x="124" y="460"/>
                  </a:lnTo>
                  <a:lnTo>
                    <a:pt x="147" y="437"/>
                  </a:lnTo>
                  <a:lnTo>
                    <a:pt x="144" y="427"/>
                  </a:lnTo>
                  <a:lnTo>
                    <a:pt x="144" y="414"/>
                  </a:lnTo>
                  <a:lnTo>
                    <a:pt x="160" y="403"/>
                  </a:lnTo>
                  <a:lnTo>
                    <a:pt x="166" y="400"/>
                  </a:lnTo>
                  <a:lnTo>
                    <a:pt x="163" y="381"/>
                  </a:lnTo>
                  <a:lnTo>
                    <a:pt x="163" y="360"/>
                  </a:lnTo>
                  <a:lnTo>
                    <a:pt x="157" y="357"/>
                  </a:lnTo>
                  <a:lnTo>
                    <a:pt x="147" y="360"/>
                  </a:lnTo>
                  <a:lnTo>
                    <a:pt x="137" y="347"/>
                  </a:lnTo>
                  <a:lnTo>
                    <a:pt x="127" y="310"/>
                  </a:lnTo>
                  <a:lnTo>
                    <a:pt x="107" y="283"/>
                  </a:lnTo>
                  <a:lnTo>
                    <a:pt x="114" y="246"/>
                  </a:lnTo>
                  <a:lnTo>
                    <a:pt x="110" y="229"/>
                  </a:lnTo>
                  <a:lnTo>
                    <a:pt x="87" y="207"/>
                  </a:lnTo>
                  <a:lnTo>
                    <a:pt x="96" y="177"/>
                  </a:lnTo>
                  <a:lnTo>
                    <a:pt x="90" y="159"/>
                  </a:lnTo>
                  <a:lnTo>
                    <a:pt x="74" y="143"/>
                  </a:lnTo>
                  <a:lnTo>
                    <a:pt x="63" y="153"/>
                  </a:lnTo>
                  <a:lnTo>
                    <a:pt x="27" y="116"/>
                  </a:lnTo>
                  <a:lnTo>
                    <a:pt x="18" y="102"/>
                  </a:lnTo>
                  <a:lnTo>
                    <a:pt x="10" y="89"/>
                  </a:lnTo>
                  <a:lnTo>
                    <a:pt x="0" y="83"/>
                  </a:lnTo>
                  <a:lnTo>
                    <a:pt x="14" y="70"/>
                  </a:lnTo>
                  <a:lnTo>
                    <a:pt x="33" y="70"/>
                  </a:lnTo>
                  <a:lnTo>
                    <a:pt x="44" y="85"/>
                  </a:lnTo>
                  <a:lnTo>
                    <a:pt x="70" y="116"/>
                  </a:lnTo>
                  <a:lnTo>
                    <a:pt x="96" y="99"/>
                  </a:lnTo>
                  <a:lnTo>
                    <a:pt x="114" y="102"/>
                  </a:lnTo>
                  <a:lnTo>
                    <a:pt x="118" y="113"/>
                  </a:lnTo>
                  <a:lnTo>
                    <a:pt x="137" y="116"/>
                  </a:lnTo>
                  <a:lnTo>
                    <a:pt x="144" y="89"/>
                  </a:lnTo>
                  <a:lnTo>
                    <a:pt x="153" y="79"/>
                  </a:lnTo>
                  <a:lnTo>
                    <a:pt x="160" y="70"/>
                  </a:lnTo>
                  <a:lnTo>
                    <a:pt x="160" y="60"/>
                  </a:lnTo>
                  <a:lnTo>
                    <a:pt x="157" y="33"/>
                  </a:lnTo>
                  <a:lnTo>
                    <a:pt x="174" y="16"/>
                  </a:lnTo>
                  <a:lnTo>
                    <a:pt x="184" y="16"/>
                  </a:lnTo>
                  <a:lnTo>
                    <a:pt x="200" y="0"/>
                  </a:lnTo>
                  <a:lnTo>
                    <a:pt x="220" y="24"/>
                  </a:lnTo>
                  <a:lnTo>
                    <a:pt x="227" y="33"/>
                  </a:lnTo>
                  <a:lnTo>
                    <a:pt x="220" y="53"/>
                  </a:lnTo>
                  <a:lnTo>
                    <a:pt x="203" y="66"/>
                  </a:lnTo>
                  <a:lnTo>
                    <a:pt x="190" y="83"/>
                  </a:lnTo>
                  <a:lnTo>
                    <a:pt x="194" y="99"/>
                  </a:lnTo>
                  <a:lnTo>
                    <a:pt x="224" y="76"/>
                  </a:lnTo>
                  <a:lnTo>
                    <a:pt x="224" y="57"/>
                  </a:lnTo>
                  <a:lnTo>
                    <a:pt x="227" y="27"/>
                  </a:lnTo>
                  <a:lnTo>
                    <a:pt x="237" y="20"/>
                  </a:lnTo>
                  <a:lnTo>
                    <a:pt x="247" y="57"/>
                  </a:lnTo>
                  <a:lnTo>
                    <a:pt x="247" y="89"/>
                  </a:lnTo>
                  <a:lnTo>
                    <a:pt x="240" y="102"/>
                  </a:lnTo>
                  <a:lnTo>
                    <a:pt x="240" y="122"/>
                  </a:lnTo>
                  <a:lnTo>
                    <a:pt x="266" y="143"/>
                  </a:lnTo>
                  <a:lnTo>
                    <a:pt x="266" y="156"/>
                  </a:lnTo>
                  <a:lnTo>
                    <a:pt x="284" y="179"/>
                  </a:lnTo>
                  <a:lnTo>
                    <a:pt x="290" y="196"/>
                  </a:lnTo>
                  <a:lnTo>
                    <a:pt x="287" y="237"/>
                  </a:lnTo>
                  <a:lnTo>
                    <a:pt x="297" y="281"/>
                  </a:lnTo>
                  <a:lnTo>
                    <a:pt x="314" y="316"/>
                  </a:lnTo>
                  <a:lnTo>
                    <a:pt x="310" y="370"/>
                  </a:lnTo>
                  <a:lnTo>
                    <a:pt x="324" y="403"/>
                  </a:lnTo>
                  <a:lnTo>
                    <a:pt x="331" y="418"/>
                  </a:lnTo>
                  <a:lnTo>
                    <a:pt x="338" y="466"/>
                  </a:lnTo>
                  <a:lnTo>
                    <a:pt x="344" y="488"/>
                  </a:lnTo>
                  <a:lnTo>
                    <a:pt x="377" y="510"/>
                  </a:lnTo>
                  <a:lnTo>
                    <a:pt x="394" y="531"/>
                  </a:lnTo>
                  <a:lnTo>
                    <a:pt x="394" y="545"/>
                  </a:lnTo>
                  <a:lnTo>
                    <a:pt x="381" y="607"/>
                  </a:lnTo>
                  <a:lnTo>
                    <a:pt x="375" y="613"/>
                  </a:lnTo>
                  <a:lnTo>
                    <a:pt x="381" y="627"/>
                  </a:lnTo>
                  <a:lnTo>
                    <a:pt x="364" y="650"/>
                  </a:lnTo>
                  <a:lnTo>
                    <a:pt x="344" y="660"/>
                  </a:lnTo>
                  <a:lnTo>
                    <a:pt x="344" y="671"/>
                  </a:lnTo>
                  <a:lnTo>
                    <a:pt x="314" y="710"/>
                  </a:lnTo>
                  <a:lnTo>
                    <a:pt x="294" y="720"/>
                  </a:lnTo>
                  <a:lnTo>
                    <a:pt x="290" y="744"/>
                  </a:lnTo>
                  <a:lnTo>
                    <a:pt x="270" y="744"/>
                  </a:lnTo>
                  <a:lnTo>
                    <a:pt x="260" y="751"/>
                  </a:lnTo>
                  <a:lnTo>
                    <a:pt x="240" y="757"/>
                  </a:lnTo>
                  <a:lnTo>
                    <a:pt x="214" y="753"/>
                  </a:lnTo>
                  <a:lnTo>
                    <a:pt x="194" y="771"/>
                  </a:lnTo>
                  <a:lnTo>
                    <a:pt x="170" y="784"/>
                  </a:lnTo>
                  <a:lnTo>
                    <a:pt x="147" y="791"/>
                  </a:lnTo>
                  <a:lnTo>
                    <a:pt x="130" y="804"/>
                  </a:lnTo>
                  <a:lnTo>
                    <a:pt x="110" y="814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30" name=""/>
          <p:cNvGrpSpPr/>
          <p:nvPr/>
        </p:nvGrpSpPr>
        <p:grpSpPr>
          <a:xfrm>
            <a:off x="7620120" y="1595520"/>
            <a:ext cx="711360" cy="898200"/>
            <a:chOff x="7620120" y="1595520"/>
            <a:chExt cx="711360" cy="898200"/>
          </a:xfrm>
        </p:grpSpPr>
        <p:sp>
          <p:nvSpPr>
            <p:cNvPr id="31" name=""/>
            <p:cNvSpPr/>
            <p:nvPr/>
          </p:nvSpPr>
          <p:spPr>
            <a:xfrm rot="21480000">
              <a:off x="7994160" y="1596240"/>
              <a:ext cx="52560" cy="42840"/>
            </a:xfrm>
            <a:custGeom>
              <a:avLst/>
              <a:gdLst/>
              <a:ahLst/>
              <a:rect l="l" t="t" r="r" b="b"/>
              <a:pathLst>
                <a:path w="19" h="20">
                  <a:moveTo>
                    <a:pt x="11" y="2"/>
                  </a:moveTo>
                  <a:lnTo>
                    <a:pt x="0" y="0"/>
                  </a:lnTo>
                  <a:lnTo>
                    <a:pt x="10" y="20"/>
                  </a:lnTo>
                  <a:lnTo>
                    <a:pt x="19" y="15"/>
                  </a:lnTo>
                  <a:lnTo>
                    <a:pt x="11" y="2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" name=""/>
            <p:cNvSpPr/>
            <p:nvPr/>
          </p:nvSpPr>
          <p:spPr>
            <a:xfrm rot="21480000">
              <a:off x="8075160" y="1753560"/>
              <a:ext cx="55080" cy="84960"/>
            </a:xfrm>
            <a:custGeom>
              <a:avLst/>
              <a:gdLst/>
              <a:ahLst/>
              <a:rect l="l" t="t" r="r" b="b"/>
              <a:pathLst>
                <a:path w="20" h="40">
                  <a:moveTo>
                    <a:pt x="20" y="0"/>
                  </a:moveTo>
                  <a:lnTo>
                    <a:pt x="0" y="8"/>
                  </a:lnTo>
                  <a:lnTo>
                    <a:pt x="0" y="40"/>
                  </a:lnTo>
                  <a:lnTo>
                    <a:pt x="10" y="25"/>
                  </a:lnTo>
                  <a:lnTo>
                    <a:pt x="15" y="8"/>
                  </a:lnTo>
                  <a:lnTo>
                    <a:pt x="6" y="7"/>
                  </a:lnTo>
                  <a:lnTo>
                    <a:pt x="2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" name=""/>
            <p:cNvSpPr/>
            <p:nvPr/>
          </p:nvSpPr>
          <p:spPr>
            <a:xfrm rot="21480000">
              <a:off x="8145360" y="1874880"/>
              <a:ext cx="52560" cy="51120"/>
            </a:xfrm>
            <a:custGeom>
              <a:avLst/>
              <a:gdLst/>
              <a:ahLst/>
              <a:rect l="l" t="t" r="r" b="b"/>
              <a:pathLst>
                <a:path w="19" h="24">
                  <a:moveTo>
                    <a:pt x="4" y="0"/>
                  </a:moveTo>
                  <a:lnTo>
                    <a:pt x="0" y="7"/>
                  </a:lnTo>
                  <a:lnTo>
                    <a:pt x="6" y="24"/>
                  </a:lnTo>
                  <a:lnTo>
                    <a:pt x="16" y="19"/>
                  </a:lnTo>
                  <a:lnTo>
                    <a:pt x="19" y="11"/>
                  </a:lnTo>
                  <a:lnTo>
                    <a:pt x="4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" name=""/>
            <p:cNvSpPr/>
            <p:nvPr/>
          </p:nvSpPr>
          <p:spPr>
            <a:xfrm rot="21480000">
              <a:off x="7885080" y="1876680"/>
              <a:ext cx="102960" cy="74160"/>
            </a:xfrm>
            <a:custGeom>
              <a:avLst/>
              <a:gdLst/>
              <a:ahLst/>
              <a:rect l="l" t="t" r="r" b="b"/>
              <a:pathLst>
                <a:path w="37" h="35">
                  <a:moveTo>
                    <a:pt x="37" y="15"/>
                  </a:moveTo>
                  <a:lnTo>
                    <a:pt x="29" y="15"/>
                  </a:lnTo>
                  <a:lnTo>
                    <a:pt x="18" y="0"/>
                  </a:lnTo>
                  <a:lnTo>
                    <a:pt x="11" y="10"/>
                  </a:lnTo>
                  <a:lnTo>
                    <a:pt x="1" y="7"/>
                  </a:lnTo>
                  <a:lnTo>
                    <a:pt x="0" y="15"/>
                  </a:lnTo>
                  <a:lnTo>
                    <a:pt x="5" y="22"/>
                  </a:lnTo>
                  <a:lnTo>
                    <a:pt x="5" y="29"/>
                  </a:lnTo>
                  <a:lnTo>
                    <a:pt x="11" y="35"/>
                  </a:lnTo>
                  <a:lnTo>
                    <a:pt x="18" y="29"/>
                  </a:lnTo>
                  <a:lnTo>
                    <a:pt x="31" y="33"/>
                  </a:lnTo>
                  <a:lnTo>
                    <a:pt x="37" y="15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7360" bIns="27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5" name=""/>
            <p:cNvSpPr/>
            <p:nvPr/>
          </p:nvSpPr>
          <p:spPr>
            <a:xfrm rot="21480000">
              <a:off x="8127000" y="2055240"/>
              <a:ext cx="144360" cy="76320"/>
            </a:xfrm>
            <a:custGeom>
              <a:avLst/>
              <a:gdLst/>
              <a:ahLst/>
              <a:rect l="l" t="t" r="r" b="b"/>
              <a:pathLst>
                <a:path w="52" h="36">
                  <a:moveTo>
                    <a:pt x="7" y="0"/>
                  </a:moveTo>
                  <a:lnTo>
                    <a:pt x="0" y="3"/>
                  </a:lnTo>
                  <a:lnTo>
                    <a:pt x="19" y="21"/>
                  </a:lnTo>
                  <a:lnTo>
                    <a:pt x="26" y="21"/>
                  </a:lnTo>
                  <a:lnTo>
                    <a:pt x="46" y="36"/>
                  </a:lnTo>
                  <a:lnTo>
                    <a:pt x="52" y="30"/>
                  </a:lnTo>
                  <a:lnTo>
                    <a:pt x="47" y="14"/>
                  </a:lnTo>
                  <a:lnTo>
                    <a:pt x="46" y="6"/>
                  </a:lnTo>
                  <a:lnTo>
                    <a:pt x="31" y="6"/>
                  </a:lnTo>
                  <a:lnTo>
                    <a:pt x="19" y="0"/>
                  </a:lnTo>
                  <a:lnTo>
                    <a:pt x="7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" name=""/>
            <p:cNvSpPr/>
            <p:nvPr/>
          </p:nvSpPr>
          <p:spPr>
            <a:xfrm rot="21480000">
              <a:off x="7824960" y="2111760"/>
              <a:ext cx="93960" cy="114840"/>
            </a:xfrm>
            <a:custGeom>
              <a:avLst/>
              <a:gdLst/>
              <a:ahLst/>
              <a:rect l="l" t="t" r="r" b="b"/>
              <a:pathLst>
                <a:path w="34" h="54">
                  <a:moveTo>
                    <a:pt x="30" y="0"/>
                  </a:moveTo>
                  <a:lnTo>
                    <a:pt x="34" y="10"/>
                  </a:lnTo>
                  <a:lnTo>
                    <a:pt x="17" y="36"/>
                  </a:lnTo>
                  <a:lnTo>
                    <a:pt x="18" y="43"/>
                  </a:lnTo>
                  <a:lnTo>
                    <a:pt x="9" y="54"/>
                  </a:lnTo>
                  <a:lnTo>
                    <a:pt x="0" y="45"/>
                  </a:lnTo>
                  <a:lnTo>
                    <a:pt x="4" y="38"/>
                  </a:lnTo>
                  <a:lnTo>
                    <a:pt x="6" y="22"/>
                  </a:lnTo>
                  <a:lnTo>
                    <a:pt x="13" y="12"/>
                  </a:lnTo>
                  <a:lnTo>
                    <a:pt x="4" y="4"/>
                  </a:lnTo>
                  <a:lnTo>
                    <a:pt x="10" y="0"/>
                  </a:lnTo>
                  <a:lnTo>
                    <a:pt x="20" y="6"/>
                  </a:lnTo>
                  <a:lnTo>
                    <a:pt x="30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7" name=""/>
            <p:cNvSpPr/>
            <p:nvPr/>
          </p:nvSpPr>
          <p:spPr>
            <a:xfrm rot="21480000">
              <a:off x="7874640" y="2183040"/>
              <a:ext cx="77760" cy="106920"/>
            </a:xfrm>
            <a:custGeom>
              <a:avLst/>
              <a:gdLst/>
              <a:ahLst/>
              <a:rect l="l" t="t" r="r" b="b"/>
              <a:pathLst>
                <a:path w="28" h="50">
                  <a:moveTo>
                    <a:pt x="25" y="0"/>
                  </a:moveTo>
                  <a:lnTo>
                    <a:pt x="19" y="0"/>
                  </a:lnTo>
                  <a:lnTo>
                    <a:pt x="19" y="3"/>
                  </a:lnTo>
                  <a:lnTo>
                    <a:pt x="19" y="6"/>
                  </a:lnTo>
                  <a:lnTo>
                    <a:pt x="19" y="9"/>
                  </a:lnTo>
                  <a:lnTo>
                    <a:pt x="13" y="19"/>
                  </a:lnTo>
                  <a:lnTo>
                    <a:pt x="5" y="27"/>
                  </a:lnTo>
                  <a:lnTo>
                    <a:pt x="7" y="33"/>
                  </a:lnTo>
                  <a:lnTo>
                    <a:pt x="0" y="42"/>
                  </a:lnTo>
                  <a:lnTo>
                    <a:pt x="7" y="50"/>
                  </a:lnTo>
                  <a:lnTo>
                    <a:pt x="25" y="23"/>
                  </a:lnTo>
                  <a:lnTo>
                    <a:pt x="25" y="16"/>
                  </a:lnTo>
                  <a:lnTo>
                    <a:pt x="28" y="9"/>
                  </a:lnTo>
                  <a:lnTo>
                    <a:pt x="2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8" name=""/>
            <p:cNvSpPr/>
            <p:nvPr/>
          </p:nvSpPr>
          <p:spPr>
            <a:xfrm rot="21480000">
              <a:off x="7622640" y="2321280"/>
              <a:ext cx="113400" cy="151200"/>
            </a:xfrm>
            <a:custGeom>
              <a:avLst/>
              <a:gdLst/>
              <a:ahLst/>
              <a:rect l="l" t="t" r="r" b="b"/>
              <a:pathLst>
                <a:path w="41" h="71">
                  <a:moveTo>
                    <a:pt x="26" y="2"/>
                  </a:moveTo>
                  <a:lnTo>
                    <a:pt x="23" y="4"/>
                  </a:lnTo>
                  <a:lnTo>
                    <a:pt x="16" y="0"/>
                  </a:lnTo>
                  <a:lnTo>
                    <a:pt x="4" y="2"/>
                  </a:lnTo>
                  <a:lnTo>
                    <a:pt x="4" y="18"/>
                  </a:lnTo>
                  <a:lnTo>
                    <a:pt x="11" y="20"/>
                  </a:lnTo>
                  <a:lnTo>
                    <a:pt x="11" y="14"/>
                  </a:lnTo>
                  <a:lnTo>
                    <a:pt x="21" y="25"/>
                  </a:lnTo>
                  <a:lnTo>
                    <a:pt x="18" y="35"/>
                  </a:lnTo>
                  <a:lnTo>
                    <a:pt x="10" y="41"/>
                  </a:lnTo>
                  <a:lnTo>
                    <a:pt x="6" y="56"/>
                  </a:lnTo>
                  <a:lnTo>
                    <a:pt x="0" y="64"/>
                  </a:lnTo>
                  <a:lnTo>
                    <a:pt x="8" y="71"/>
                  </a:lnTo>
                  <a:lnTo>
                    <a:pt x="29" y="58"/>
                  </a:lnTo>
                  <a:lnTo>
                    <a:pt x="21" y="48"/>
                  </a:lnTo>
                  <a:lnTo>
                    <a:pt x="26" y="31"/>
                  </a:lnTo>
                  <a:lnTo>
                    <a:pt x="38" y="23"/>
                  </a:lnTo>
                  <a:lnTo>
                    <a:pt x="41" y="11"/>
                  </a:lnTo>
                  <a:lnTo>
                    <a:pt x="26" y="2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9" name=""/>
            <p:cNvSpPr/>
            <p:nvPr/>
          </p:nvSpPr>
          <p:spPr>
            <a:xfrm rot="21480000">
              <a:off x="7690680" y="2403000"/>
              <a:ext cx="68760" cy="89280"/>
            </a:xfrm>
            <a:custGeom>
              <a:avLst/>
              <a:gdLst/>
              <a:ahLst/>
              <a:rect l="l" t="t" r="r" b="b"/>
              <a:pathLst>
                <a:path w="25" h="42">
                  <a:moveTo>
                    <a:pt x="15" y="0"/>
                  </a:moveTo>
                  <a:lnTo>
                    <a:pt x="25" y="10"/>
                  </a:lnTo>
                  <a:lnTo>
                    <a:pt x="19" y="21"/>
                  </a:lnTo>
                  <a:lnTo>
                    <a:pt x="18" y="31"/>
                  </a:lnTo>
                  <a:lnTo>
                    <a:pt x="6" y="42"/>
                  </a:lnTo>
                  <a:lnTo>
                    <a:pt x="0" y="34"/>
                  </a:lnTo>
                  <a:lnTo>
                    <a:pt x="6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0" name=""/>
            <p:cNvSpPr/>
            <p:nvPr/>
          </p:nvSpPr>
          <p:spPr>
            <a:xfrm rot="21480000">
              <a:off x="7810200" y="2315520"/>
              <a:ext cx="68760" cy="136440"/>
            </a:xfrm>
            <a:custGeom>
              <a:avLst/>
              <a:gdLst/>
              <a:ahLst/>
              <a:rect l="l" t="t" r="r" b="b"/>
              <a:pathLst>
                <a:path w="25" h="64">
                  <a:moveTo>
                    <a:pt x="11" y="0"/>
                  </a:moveTo>
                  <a:lnTo>
                    <a:pt x="23" y="11"/>
                  </a:lnTo>
                  <a:lnTo>
                    <a:pt x="21" y="20"/>
                  </a:lnTo>
                  <a:lnTo>
                    <a:pt x="17" y="27"/>
                  </a:lnTo>
                  <a:lnTo>
                    <a:pt x="23" y="43"/>
                  </a:lnTo>
                  <a:lnTo>
                    <a:pt x="25" y="52"/>
                  </a:lnTo>
                  <a:lnTo>
                    <a:pt x="18" y="61"/>
                  </a:lnTo>
                  <a:lnTo>
                    <a:pt x="7" y="64"/>
                  </a:lnTo>
                  <a:lnTo>
                    <a:pt x="0" y="49"/>
                  </a:lnTo>
                  <a:lnTo>
                    <a:pt x="5" y="37"/>
                  </a:lnTo>
                  <a:lnTo>
                    <a:pt x="11" y="27"/>
                  </a:lnTo>
                  <a:lnTo>
                    <a:pt x="11" y="14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1" name=""/>
            <p:cNvSpPr/>
            <p:nvPr/>
          </p:nvSpPr>
          <p:spPr>
            <a:xfrm rot="21480000">
              <a:off x="7945200" y="2096640"/>
              <a:ext cx="379800" cy="381600"/>
            </a:xfrm>
            <a:custGeom>
              <a:avLst/>
              <a:gdLst/>
              <a:ahLst/>
              <a:rect l="l" t="t" r="r" b="b"/>
              <a:pathLst>
                <a:path w="137" h="179">
                  <a:moveTo>
                    <a:pt x="39" y="2"/>
                  </a:moveTo>
                  <a:lnTo>
                    <a:pt x="25" y="16"/>
                  </a:lnTo>
                  <a:lnTo>
                    <a:pt x="18" y="6"/>
                  </a:lnTo>
                  <a:lnTo>
                    <a:pt x="17" y="0"/>
                  </a:lnTo>
                  <a:lnTo>
                    <a:pt x="5" y="2"/>
                  </a:lnTo>
                  <a:lnTo>
                    <a:pt x="0" y="13"/>
                  </a:lnTo>
                  <a:lnTo>
                    <a:pt x="9" y="27"/>
                  </a:lnTo>
                  <a:lnTo>
                    <a:pt x="12" y="45"/>
                  </a:lnTo>
                  <a:lnTo>
                    <a:pt x="25" y="66"/>
                  </a:lnTo>
                  <a:lnTo>
                    <a:pt x="37" y="76"/>
                  </a:lnTo>
                  <a:lnTo>
                    <a:pt x="34" y="83"/>
                  </a:lnTo>
                  <a:lnTo>
                    <a:pt x="37" y="89"/>
                  </a:lnTo>
                  <a:lnTo>
                    <a:pt x="37" y="97"/>
                  </a:lnTo>
                  <a:lnTo>
                    <a:pt x="53" y="97"/>
                  </a:lnTo>
                  <a:lnTo>
                    <a:pt x="67" y="114"/>
                  </a:lnTo>
                  <a:lnTo>
                    <a:pt x="64" y="118"/>
                  </a:lnTo>
                  <a:lnTo>
                    <a:pt x="61" y="128"/>
                  </a:lnTo>
                  <a:lnTo>
                    <a:pt x="51" y="128"/>
                  </a:lnTo>
                  <a:lnTo>
                    <a:pt x="39" y="126"/>
                  </a:lnTo>
                  <a:lnTo>
                    <a:pt x="31" y="132"/>
                  </a:lnTo>
                  <a:lnTo>
                    <a:pt x="34" y="146"/>
                  </a:lnTo>
                  <a:lnTo>
                    <a:pt x="43" y="164"/>
                  </a:lnTo>
                  <a:lnTo>
                    <a:pt x="64" y="179"/>
                  </a:lnTo>
                  <a:lnTo>
                    <a:pt x="83" y="165"/>
                  </a:lnTo>
                  <a:lnTo>
                    <a:pt x="82" y="152"/>
                  </a:lnTo>
                  <a:lnTo>
                    <a:pt x="80" y="143"/>
                  </a:lnTo>
                  <a:lnTo>
                    <a:pt x="82" y="131"/>
                  </a:lnTo>
                  <a:lnTo>
                    <a:pt x="90" y="132"/>
                  </a:lnTo>
                  <a:lnTo>
                    <a:pt x="98" y="122"/>
                  </a:lnTo>
                  <a:lnTo>
                    <a:pt x="107" y="121"/>
                  </a:lnTo>
                  <a:lnTo>
                    <a:pt x="117" y="107"/>
                  </a:lnTo>
                  <a:lnTo>
                    <a:pt x="103" y="95"/>
                  </a:lnTo>
                  <a:lnTo>
                    <a:pt x="94" y="104"/>
                  </a:lnTo>
                  <a:lnTo>
                    <a:pt x="90" y="107"/>
                  </a:lnTo>
                  <a:lnTo>
                    <a:pt x="80" y="95"/>
                  </a:lnTo>
                  <a:lnTo>
                    <a:pt x="87" y="87"/>
                  </a:lnTo>
                  <a:lnTo>
                    <a:pt x="94" y="95"/>
                  </a:lnTo>
                  <a:lnTo>
                    <a:pt x="101" y="83"/>
                  </a:lnTo>
                  <a:lnTo>
                    <a:pt x="113" y="83"/>
                  </a:lnTo>
                  <a:lnTo>
                    <a:pt x="119" y="97"/>
                  </a:lnTo>
                  <a:lnTo>
                    <a:pt x="128" y="101"/>
                  </a:lnTo>
                  <a:lnTo>
                    <a:pt x="137" y="91"/>
                  </a:lnTo>
                  <a:lnTo>
                    <a:pt x="117" y="70"/>
                  </a:lnTo>
                  <a:lnTo>
                    <a:pt x="120" y="62"/>
                  </a:lnTo>
                  <a:lnTo>
                    <a:pt x="113" y="60"/>
                  </a:lnTo>
                  <a:lnTo>
                    <a:pt x="120" y="45"/>
                  </a:lnTo>
                  <a:lnTo>
                    <a:pt x="109" y="46"/>
                  </a:lnTo>
                  <a:lnTo>
                    <a:pt x="88" y="54"/>
                  </a:lnTo>
                  <a:lnTo>
                    <a:pt x="88" y="72"/>
                  </a:lnTo>
                  <a:lnTo>
                    <a:pt x="80" y="69"/>
                  </a:lnTo>
                  <a:lnTo>
                    <a:pt x="73" y="75"/>
                  </a:lnTo>
                  <a:lnTo>
                    <a:pt x="55" y="72"/>
                  </a:lnTo>
                  <a:lnTo>
                    <a:pt x="51" y="60"/>
                  </a:lnTo>
                  <a:lnTo>
                    <a:pt x="46" y="46"/>
                  </a:lnTo>
                  <a:lnTo>
                    <a:pt x="58" y="57"/>
                  </a:lnTo>
                  <a:lnTo>
                    <a:pt x="73" y="50"/>
                  </a:lnTo>
                  <a:lnTo>
                    <a:pt x="74" y="46"/>
                  </a:lnTo>
                  <a:lnTo>
                    <a:pt x="73" y="37"/>
                  </a:lnTo>
                  <a:lnTo>
                    <a:pt x="57" y="27"/>
                  </a:lnTo>
                  <a:lnTo>
                    <a:pt x="49" y="25"/>
                  </a:lnTo>
                  <a:lnTo>
                    <a:pt x="51" y="15"/>
                  </a:lnTo>
                  <a:lnTo>
                    <a:pt x="51" y="6"/>
                  </a:lnTo>
                  <a:lnTo>
                    <a:pt x="39" y="2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42" name=""/>
            <p:cNvSpPr/>
            <p:nvPr/>
          </p:nvSpPr>
          <p:spPr>
            <a:xfrm rot="21480000">
              <a:off x="7895520" y="2305440"/>
              <a:ext cx="121680" cy="93600"/>
            </a:xfrm>
            <a:custGeom>
              <a:avLst/>
              <a:gdLst/>
              <a:ahLst/>
              <a:rect l="l" t="t" r="r" b="b"/>
              <a:pathLst>
                <a:path w="44" h="44">
                  <a:moveTo>
                    <a:pt x="39" y="0"/>
                  </a:moveTo>
                  <a:lnTo>
                    <a:pt x="44" y="5"/>
                  </a:lnTo>
                  <a:lnTo>
                    <a:pt x="44" y="14"/>
                  </a:lnTo>
                  <a:lnTo>
                    <a:pt x="43" y="23"/>
                  </a:lnTo>
                  <a:lnTo>
                    <a:pt x="21" y="38"/>
                  </a:lnTo>
                  <a:lnTo>
                    <a:pt x="9" y="44"/>
                  </a:lnTo>
                  <a:lnTo>
                    <a:pt x="0" y="34"/>
                  </a:lnTo>
                  <a:lnTo>
                    <a:pt x="8" y="21"/>
                  </a:lnTo>
                  <a:lnTo>
                    <a:pt x="18" y="14"/>
                  </a:lnTo>
                  <a:lnTo>
                    <a:pt x="39" y="0"/>
                  </a:lnTo>
                  <a:close/>
                </a:path>
              </a:pathLst>
            </a:custGeom>
            <a:gradFill rotWithShape="0">
              <a:gsLst>
                <a:gs pos="0">
                  <a:srgbClr val="ffff66"/>
                </a:gs>
                <a:gs pos="100000">
                  <a:srgbClr val="dbdb57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98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43" name=""/>
          <p:cNvSpPr/>
          <p:nvPr/>
        </p:nvSpPr>
        <p:spPr>
          <a:xfrm rot="21480000">
            <a:off x="5514840" y="5565240"/>
            <a:ext cx="166680" cy="233640"/>
          </a:xfrm>
          <a:custGeom>
            <a:avLst/>
            <a:gdLst/>
            <a:ahLst/>
            <a:rect l="l" t="t" r="r" b="b"/>
            <a:pathLst>
              <a:path w="60" h="109">
                <a:moveTo>
                  <a:pt x="60" y="0"/>
                </a:moveTo>
                <a:lnTo>
                  <a:pt x="40" y="22"/>
                </a:lnTo>
                <a:lnTo>
                  <a:pt x="17" y="22"/>
                </a:lnTo>
                <a:lnTo>
                  <a:pt x="0" y="37"/>
                </a:lnTo>
                <a:lnTo>
                  <a:pt x="3" y="56"/>
                </a:lnTo>
                <a:lnTo>
                  <a:pt x="3" y="86"/>
                </a:lnTo>
                <a:lnTo>
                  <a:pt x="17" y="109"/>
                </a:lnTo>
                <a:lnTo>
                  <a:pt x="33" y="103"/>
                </a:lnTo>
                <a:lnTo>
                  <a:pt x="37" y="89"/>
                </a:lnTo>
                <a:lnTo>
                  <a:pt x="54" y="59"/>
                </a:lnTo>
                <a:lnTo>
                  <a:pt x="54" y="43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c1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" name=""/>
          <p:cNvSpPr/>
          <p:nvPr/>
        </p:nvSpPr>
        <p:spPr>
          <a:xfrm rot="21480000">
            <a:off x="3753000" y="4103280"/>
            <a:ext cx="1901520" cy="1436760"/>
          </a:xfrm>
          <a:custGeom>
            <a:avLst/>
            <a:gdLst/>
            <a:ahLst/>
            <a:rect l="l" t="t" r="r" b="b"/>
            <a:pathLst>
              <a:path w="685" h="672">
                <a:moveTo>
                  <a:pt x="11" y="95"/>
                </a:moveTo>
                <a:lnTo>
                  <a:pt x="17" y="112"/>
                </a:lnTo>
                <a:lnTo>
                  <a:pt x="11" y="125"/>
                </a:lnTo>
                <a:lnTo>
                  <a:pt x="9" y="129"/>
                </a:lnTo>
                <a:lnTo>
                  <a:pt x="0" y="126"/>
                </a:lnTo>
                <a:lnTo>
                  <a:pt x="3" y="134"/>
                </a:lnTo>
                <a:lnTo>
                  <a:pt x="3" y="143"/>
                </a:lnTo>
                <a:lnTo>
                  <a:pt x="11" y="156"/>
                </a:lnTo>
                <a:lnTo>
                  <a:pt x="27" y="152"/>
                </a:lnTo>
                <a:lnTo>
                  <a:pt x="46" y="174"/>
                </a:lnTo>
                <a:lnTo>
                  <a:pt x="54" y="188"/>
                </a:lnTo>
                <a:lnTo>
                  <a:pt x="66" y="199"/>
                </a:lnTo>
                <a:lnTo>
                  <a:pt x="82" y="199"/>
                </a:lnTo>
                <a:lnTo>
                  <a:pt x="88" y="212"/>
                </a:lnTo>
                <a:lnTo>
                  <a:pt x="101" y="224"/>
                </a:lnTo>
                <a:lnTo>
                  <a:pt x="109" y="225"/>
                </a:lnTo>
                <a:lnTo>
                  <a:pt x="112" y="231"/>
                </a:lnTo>
                <a:lnTo>
                  <a:pt x="107" y="241"/>
                </a:lnTo>
                <a:lnTo>
                  <a:pt x="107" y="251"/>
                </a:lnTo>
                <a:lnTo>
                  <a:pt x="104" y="260"/>
                </a:lnTo>
                <a:lnTo>
                  <a:pt x="101" y="278"/>
                </a:lnTo>
                <a:lnTo>
                  <a:pt x="115" y="294"/>
                </a:lnTo>
                <a:lnTo>
                  <a:pt x="131" y="306"/>
                </a:lnTo>
                <a:lnTo>
                  <a:pt x="131" y="314"/>
                </a:lnTo>
                <a:lnTo>
                  <a:pt x="128" y="343"/>
                </a:lnTo>
                <a:lnTo>
                  <a:pt x="125" y="366"/>
                </a:lnTo>
                <a:lnTo>
                  <a:pt x="128" y="376"/>
                </a:lnTo>
                <a:lnTo>
                  <a:pt x="141" y="387"/>
                </a:lnTo>
                <a:lnTo>
                  <a:pt x="141" y="406"/>
                </a:lnTo>
                <a:lnTo>
                  <a:pt x="141" y="420"/>
                </a:lnTo>
                <a:lnTo>
                  <a:pt x="127" y="400"/>
                </a:lnTo>
                <a:lnTo>
                  <a:pt x="119" y="387"/>
                </a:lnTo>
                <a:lnTo>
                  <a:pt x="113" y="390"/>
                </a:lnTo>
                <a:lnTo>
                  <a:pt x="116" y="400"/>
                </a:lnTo>
                <a:lnTo>
                  <a:pt x="112" y="412"/>
                </a:lnTo>
                <a:lnTo>
                  <a:pt x="103" y="424"/>
                </a:lnTo>
                <a:lnTo>
                  <a:pt x="97" y="432"/>
                </a:lnTo>
                <a:lnTo>
                  <a:pt x="104" y="439"/>
                </a:lnTo>
                <a:lnTo>
                  <a:pt x="100" y="449"/>
                </a:lnTo>
                <a:lnTo>
                  <a:pt x="88" y="460"/>
                </a:lnTo>
                <a:lnTo>
                  <a:pt x="87" y="470"/>
                </a:lnTo>
                <a:lnTo>
                  <a:pt x="79" y="482"/>
                </a:lnTo>
                <a:lnTo>
                  <a:pt x="62" y="503"/>
                </a:lnTo>
                <a:lnTo>
                  <a:pt x="51" y="525"/>
                </a:lnTo>
                <a:lnTo>
                  <a:pt x="51" y="528"/>
                </a:lnTo>
                <a:lnTo>
                  <a:pt x="57" y="535"/>
                </a:lnTo>
                <a:lnTo>
                  <a:pt x="50" y="545"/>
                </a:lnTo>
                <a:lnTo>
                  <a:pt x="52" y="557"/>
                </a:lnTo>
                <a:lnTo>
                  <a:pt x="63" y="572"/>
                </a:lnTo>
                <a:lnTo>
                  <a:pt x="104" y="595"/>
                </a:lnTo>
                <a:lnTo>
                  <a:pt x="134" y="621"/>
                </a:lnTo>
                <a:lnTo>
                  <a:pt x="145" y="618"/>
                </a:lnTo>
                <a:lnTo>
                  <a:pt x="160" y="612"/>
                </a:lnTo>
                <a:lnTo>
                  <a:pt x="212" y="633"/>
                </a:lnTo>
                <a:lnTo>
                  <a:pt x="219" y="640"/>
                </a:lnTo>
                <a:lnTo>
                  <a:pt x="223" y="654"/>
                </a:lnTo>
                <a:lnTo>
                  <a:pt x="232" y="659"/>
                </a:lnTo>
                <a:lnTo>
                  <a:pt x="244" y="660"/>
                </a:lnTo>
                <a:lnTo>
                  <a:pt x="262" y="670"/>
                </a:lnTo>
                <a:lnTo>
                  <a:pt x="291" y="672"/>
                </a:lnTo>
                <a:lnTo>
                  <a:pt x="301" y="660"/>
                </a:lnTo>
                <a:lnTo>
                  <a:pt x="303" y="647"/>
                </a:lnTo>
                <a:lnTo>
                  <a:pt x="303" y="633"/>
                </a:lnTo>
                <a:lnTo>
                  <a:pt x="316" y="621"/>
                </a:lnTo>
                <a:lnTo>
                  <a:pt x="342" y="607"/>
                </a:lnTo>
                <a:lnTo>
                  <a:pt x="353" y="606"/>
                </a:lnTo>
                <a:lnTo>
                  <a:pt x="367" y="599"/>
                </a:lnTo>
                <a:lnTo>
                  <a:pt x="379" y="599"/>
                </a:lnTo>
                <a:lnTo>
                  <a:pt x="392" y="607"/>
                </a:lnTo>
                <a:lnTo>
                  <a:pt x="402" y="619"/>
                </a:lnTo>
                <a:lnTo>
                  <a:pt x="414" y="619"/>
                </a:lnTo>
                <a:lnTo>
                  <a:pt x="425" y="621"/>
                </a:lnTo>
                <a:lnTo>
                  <a:pt x="444" y="624"/>
                </a:lnTo>
                <a:lnTo>
                  <a:pt x="458" y="640"/>
                </a:lnTo>
                <a:lnTo>
                  <a:pt x="469" y="649"/>
                </a:lnTo>
                <a:lnTo>
                  <a:pt x="487" y="654"/>
                </a:lnTo>
                <a:lnTo>
                  <a:pt x="501" y="663"/>
                </a:lnTo>
                <a:lnTo>
                  <a:pt x="509" y="664"/>
                </a:lnTo>
                <a:lnTo>
                  <a:pt x="528" y="644"/>
                </a:lnTo>
                <a:lnTo>
                  <a:pt x="542" y="640"/>
                </a:lnTo>
                <a:lnTo>
                  <a:pt x="552" y="633"/>
                </a:lnTo>
                <a:lnTo>
                  <a:pt x="566" y="621"/>
                </a:lnTo>
                <a:lnTo>
                  <a:pt x="585" y="621"/>
                </a:lnTo>
                <a:lnTo>
                  <a:pt x="584" y="597"/>
                </a:lnTo>
                <a:lnTo>
                  <a:pt x="581" y="590"/>
                </a:lnTo>
                <a:lnTo>
                  <a:pt x="572" y="578"/>
                </a:lnTo>
                <a:lnTo>
                  <a:pt x="565" y="581"/>
                </a:lnTo>
                <a:lnTo>
                  <a:pt x="558" y="578"/>
                </a:lnTo>
                <a:lnTo>
                  <a:pt x="552" y="569"/>
                </a:lnTo>
                <a:lnTo>
                  <a:pt x="551" y="545"/>
                </a:lnTo>
                <a:lnTo>
                  <a:pt x="564" y="529"/>
                </a:lnTo>
                <a:lnTo>
                  <a:pt x="554" y="518"/>
                </a:lnTo>
                <a:lnTo>
                  <a:pt x="554" y="512"/>
                </a:lnTo>
                <a:lnTo>
                  <a:pt x="573" y="491"/>
                </a:lnTo>
                <a:lnTo>
                  <a:pt x="573" y="484"/>
                </a:lnTo>
                <a:lnTo>
                  <a:pt x="570" y="460"/>
                </a:lnTo>
                <a:lnTo>
                  <a:pt x="582" y="449"/>
                </a:lnTo>
                <a:lnTo>
                  <a:pt x="572" y="435"/>
                </a:lnTo>
                <a:lnTo>
                  <a:pt x="572" y="425"/>
                </a:lnTo>
                <a:lnTo>
                  <a:pt x="570" y="408"/>
                </a:lnTo>
                <a:lnTo>
                  <a:pt x="565" y="403"/>
                </a:lnTo>
                <a:lnTo>
                  <a:pt x="554" y="403"/>
                </a:lnTo>
                <a:lnTo>
                  <a:pt x="542" y="406"/>
                </a:lnTo>
                <a:lnTo>
                  <a:pt x="540" y="409"/>
                </a:lnTo>
                <a:lnTo>
                  <a:pt x="533" y="416"/>
                </a:lnTo>
                <a:lnTo>
                  <a:pt x="523" y="420"/>
                </a:lnTo>
                <a:lnTo>
                  <a:pt x="520" y="409"/>
                </a:lnTo>
                <a:lnTo>
                  <a:pt x="527" y="402"/>
                </a:lnTo>
                <a:lnTo>
                  <a:pt x="531" y="395"/>
                </a:lnTo>
                <a:lnTo>
                  <a:pt x="531" y="387"/>
                </a:lnTo>
                <a:lnTo>
                  <a:pt x="548" y="369"/>
                </a:lnTo>
                <a:lnTo>
                  <a:pt x="558" y="365"/>
                </a:lnTo>
                <a:lnTo>
                  <a:pt x="560" y="351"/>
                </a:lnTo>
                <a:lnTo>
                  <a:pt x="570" y="339"/>
                </a:lnTo>
                <a:lnTo>
                  <a:pt x="598" y="318"/>
                </a:lnTo>
                <a:lnTo>
                  <a:pt x="607" y="318"/>
                </a:lnTo>
                <a:lnTo>
                  <a:pt x="610" y="309"/>
                </a:lnTo>
                <a:lnTo>
                  <a:pt x="621" y="300"/>
                </a:lnTo>
                <a:lnTo>
                  <a:pt x="628" y="300"/>
                </a:lnTo>
                <a:lnTo>
                  <a:pt x="632" y="294"/>
                </a:lnTo>
                <a:lnTo>
                  <a:pt x="637" y="290"/>
                </a:lnTo>
                <a:lnTo>
                  <a:pt x="644" y="279"/>
                </a:lnTo>
                <a:lnTo>
                  <a:pt x="651" y="260"/>
                </a:lnTo>
                <a:lnTo>
                  <a:pt x="652" y="250"/>
                </a:lnTo>
                <a:lnTo>
                  <a:pt x="652" y="239"/>
                </a:lnTo>
                <a:lnTo>
                  <a:pt x="662" y="227"/>
                </a:lnTo>
                <a:lnTo>
                  <a:pt x="677" y="219"/>
                </a:lnTo>
                <a:lnTo>
                  <a:pt x="685" y="210"/>
                </a:lnTo>
                <a:lnTo>
                  <a:pt x="685" y="207"/>
                </a:lnTo>
                <a:lnTo>
                  <a:pt x="672" y="197"/>
                </a:lnTo>
                <a:lnTo>
                  <a:pt x="665" y="194"/>
                </a:lnTo>
                <a:lnTo>
                  <a:pt x="646" y="191"/>
                </a:lnTo>
                <a:lnTo>
                  <a:pt x="623" y="188"/>
                </a:lnTo>
                <a:lnTo>
                  <a:pt x="615" y="187"/>
                </a:lnTo>
                <a:lnTo>
                  <a:pt x="607" y="183"/>
                </a:lnTo>
                <a:lnTo>
                  <a:pt x="598" y="175"/>
                </a:lnTo>
                <a:lnTo>
                  <a:pt x="591" y="162"/>
                </a:lnTo>
                <a:lnTo>
                  <a:pt x="585" y="153"/>
                </a:lnTo>
                <a:lnTo>
                  <a:pt x="577" y="150"/>
                </a:lnTo>
                <a:lnTo>
                  <a:pt x="566" y="146"/>
                </a:lnTo>
                <a:lnTo>
                  <a:pt x="562" y="145"/>
                </a:lnTo>
                <a:lnTo>
                  <a:pt x="548" y="133"/>
                </a:lnTo>
                <a:lnTo>
                  <a:pt x="532" y="119"/>
                </a:lnTo>
                <a:lnTo>
                  <a:pt x="521" y="107"/>
                </a:lnTo>
                <a:lnTo>
                  <a:pt x="510" y="103"/>
                </a:lnTo>
                <a:lnTo>
                  <a:pt x="504" y="97"/>
                </a:lnTo>
                <a:lnTo>
                  <a:pt x="498" y="85"/>
                </a:lnTo>
                <a:lnTo>
                  <a:pt x="484" y="68"/>
                </a:lnTo>
                <a:lnTo>
                  <a:pt x="481" y="56"/>
                </a:lnTo>
                <a:lnTo>
                  <a:pt x="469" y="45"/>
                </a:lnTo>
                <a:lnTo>
                  <a:pt x="464" y="34"/>
                </a:lnTo>
                <a:lnTo>
                  <a:pt x="458" y="26"/>
                </a:lnTo>
                <a:lnTo>
                  <a:pt x="446" y="18"/>
                </a:lnTo>
                <a:lnTo>
                  <a:pt x="434" y="4"/>
                </a:lnTo>
                <a:lnTo>
                  <a:pt x="425" y="0"/>
                </a:lnTo>
                <a:lnTo>
                  <a:pt x="398" y="1"/>
                </a:lnTo>
                <a:lnTo>
                  <a:pt x="389" y="1"/>
                </a:lnTo>
                <a:lnTo>
                  <a:pt x="376" y="10"/>
                </a:lnTo>
                <a:lnTo>
                  <a:pt x="383" y="19"/>
                </a:lnTo>
                <a:lnTo>
                  <a:pt x="373" y="31"/>
                </a:lnTo>
                <a:lnTo>
                  <a:pt x="348" y="63"/>
                </a:lnTo>
                <a:lnTo>
                  <a:pt x="335" y="70"/>
                </a:lnTo>
                <a:lnTo>
                  <a:pt x="301" y="74"/>
                </a:lnTo>
                <a:lnTo>
                  <a:pt x="285" y="78"/>
                </a:lnTo>
                <a:lnTo>
                  <a:pt x="277" y="85"/>
                </a:lnTo>
                <a:lnTo>
                  <a:pt x="273" y="93"/>
                </a:lnTo>
                <a:lnTo>
                  <a:pt x="260" y="89"/>
                </a:lnTo>
                <a:lnTo>
                  <a:pt x="239" y="93"/>
                </a:lnTo>
                <a:lnTo>
                  <a:pt x="225" y="91"/>
                </a:lnTo>
                <a:lnTo>
                  <a:pt x="213" y="83"/>
                </a:lnTo>
                <a:lnTo>
                  <a:pt x="204" y="74"/>
                </a:lnTo>
                <a:lnTo>
                  <a:pt x="197" y="70"/>
                </a:lnTo>
                <a:lnTo>
                  <a:pt x="203" y="62"/>
                </a:lnTo>
                <a:lnTo>
                  <a:pt x="194" y="52"/>
                </a:lnTo>
                <a:lnTo>
                  <a:pt x="185" y="51"/>
                </a:lnTo>
                <a:lnTo>
                  <a:pt x="178" y="50"/>
                </a:lnTo>
                <a:lnTo>
                  <a:pt x="177" y="52"/>
                </a:lnTo>
                <a:lnTo>
                  <a:pt x="183" y="59"/>
                </a:lnTo>
                <a:lnTo>
                  <a:pt x="179" y="64"/>
                </a:lnTo>
                <a:lnTo>
                  <a:pt x="183" y="75"/>
                </a:lnTo>
                <a:lnTo>
                  <a:pt x="185" y="85"/>
                </a:lnTo>
                <a:lnTo>
                  <a:pt x="185" y="95"/>
                </a:lnTo>
                <a:lnTo>
                  <a:pt x="183" y="96"/>
                </a:lnTo>
                <a:lnTo>
                  <a:pt x="177" y="101"/>
                </a:lnTo>
                <a:lnTo>
                  <a:pt x="175" y="109"/>
                </a:lnTo>
                <a:lnTo>
                  <a:pt x="175" y="119"/>
                </a:lnTo>
                <a:lnTo>
                  <a:pt x="173" y="125"/>
                </a:lnTo>
                <a:lnTo>
                  <a:pt x="164" y="122"/>
                </a:lnTo>
                <a:lnTo>
                  <a:pt x="152" y="116"/>
                </a:lnTo>
                <a:lnTo>
                  <a:pt x="145" y="122"/>
                </a:lnTo>
                <a:lnTo>
                  <a:pt x="133" y="115"/>
                </a:lnTo>
                <a:lnTo>
                  <a:pt x="127" y="113"/>
                </a:lnTo>
                <a:lnTo>
                  <a:pt x="119" y="119"/>
                </a:lnTo>
                <a:lnTo>
                  <a:pt x="112" y="119"/>
                </a:lnTo>
                <a:lnTo>
                  <a:pt x="112" y="113"/>
                </a:lnTo>
                <a:lnTo>
                  <a:pt x="83" y="85"/>
                </a:lnTo>
                <a:lnTo>
                  <a:pt x="76" y="85"/>
                </a:lnTo>
                <a:lnTo>
                  <a:pt x="71" y="89"/>
                </a:lnTo>
                <a:lnTo>
                  <a:pt x="60" y="95"/>
                </a:lnTo>
                <a:lnTo>
                  <a:pt x="52" y="96"/>
                </a:lnTo>
                <a:lnTo>
                  <a:pt x="45" y="88"/>
                </a:lnTo>
                <a:lnTo>
                  <a:pt x="25" y="88"/>
                </a:lnTo>
                <a:lnTo>
                  <a:pt x="11" y="95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db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"/>
          <p:cNvSpPr/>
          <p:nvPr/>
        </p:nvSpPr>
        <p:spPr>
          <a:xfrm rot="21480000">
            <a:off x="3704760" y="2639880"/>
            <a:ext cx="1127160" cy="1436760"/>
          </a:xfrm>
          <a:custGeom>
            <a:avLst/>
            <a:gdLst/>
            <a:ahLst/>
            <a:rect l="l" t="t" r="r" b="b"/>
            <a:pathLst>
              <a:path w="406" h="672">
                <a:moveTo>
                  <a:pt x="121" y="431"/>
                </a:moveTo>
                <a:lnTo>
                  <a:pt x="140" y="448"/>
                </a:lnTo>
                <a:lnTo>
                  <a:pt x="132" y="464"/>
                </a:lnTo>
                <a:lnTo>
                  <a:pt x="120" y="478"/>
                </a:lnTo>
                <a:lnTo>
                  <a:pt x="101" y="487"/>
                </a:lnTo>
                <a:lnTo>
                  <a:pt x="87" y="495"/>
                </a:lnTo>
                <a:lnTo>
                  <a:pt x="71" y="497"/>
                </a:lnTo>
                <a:lnTo>
                  <a:pt x="64" y="504"/>
                </a:lnTo>
                <a:lnTo>
                  <a:pt x="75" y="523"/>
                </a:lnTo>
                <a:lnTo>
                  <a:pt x="94" y="523"/>
                </a:lnTo>
                <a:lnTo>
                  <a:pt x="101" y="525"/>
                </a:lnTo>
                <a:lnTo>
                  <a:pt x="101" y="538"/>
                </a:lnTo>
                <a:lnTo>
                  <a:pt x="112" y="538"/>
                </a:lnTo>
                <a:lnTo>
                  <a:pt x="119" y="535"/>
                </a:lnTo>
                <a:lnTo>
                  <a:pt x="124" y="549"/>
                </a:lnTo>
                <a:lnTo>
                  <a:pt x="133" y="560"/>
                </a:lnTo>
                <a:lnTo>
                  <a:pt x="150" y="560"/>
                </a:lnTo>
                <a:lnTo>
                  <a:pt x="162" y="556"/>
                </a:lnTo>
                <a:lnTo>
                  <a:pt x="172" y="560"/>
                </a:lnTo>
                <a:lnTo>
                  <a:pt x="146" y="582"/>
                </a:lnTo>
                <a:lnTo>
                  <a:pt x="137" y="587"/>
                </a:lnTo>
                <a:lnTo>
                  <a:pt x="124" y="582"/>
                </a:lnTo>
                <a:lnTo>
                  <a:pt x="94" y="570"/>
                </a:lnTo>
                <a:lnTo>
                  <a:pt x="78" y="570"/>
                </a:lnTo>
                <a:lnTo>
                  <a:pt x="64" y="582"/>
                </a:lnTo>
                <a:lnTo>
                  <a:pt x="46" y="597"/>
                </a:lnTo>
                <a:lnTo>
                  <a:pt x="37" y="605"/>
                </a:lnTo>
                <a:lnTo>
                  <a:pt x="25" y="608"/>
                </a:lnTo>
                <a:lnTo>
                  <a:pt x="12" y="616"/>
                </a:lnTo>
                <a:lnTo>
                  <a:pt x="1" y="623"/>
                </a:lnTo>
                <a:lnTo>
                  <a:pt x="0" y="629"/>
                </a:lnTo>
                <a:lnTo>
                  <a:pt x="12" y="630"/>
                </a:lnTo>
                <a:lnTo>
                  <a:pt x="20" y="638"/>
                </a:lnTo>
                <a:lnTo>
                  <a:pt x="31" y="644"/>
                </a:lnTo>
                <a:lnTo>
                  <a:pt x="43" y="638"/>
                </a:lnTo>
                <a:lnTo>
                  <a:pt x="53" y="633"/>
                </a:lnTo>
                <a:lnTo>
                  <a:pt x="64" y="635"/>
                </a:lnTo>
                <a:lnTo>
                  <a:pt x="82" y="645"/>
                </a:lnTo>
                <a:lnTo>
                  <a:pt x="99" y="653"/>
                </a:lnTo>
                <a:lnTo>
                  <a:pt x="109" y="645"/>
                </a:lnTo>
                <a:lnTo>
                  <a:pt x="115" y="632"/>
                </a:lnTo>
                <a:lnTo>
                  <a:pt x="133" y="622"/>
                </a:lnTo>
                <a:lnTo>
                  <a:pt x="145" y="622"/>
                </a:lnTo>
                <a:lnTo>
                  <a:pt x="156" y="633"/>
                </a:lnTo>
                <a:lnTo>
                  <a:pt x="164" y="641"/>
                </a:lnTo>
                <a:lnTo>
                  <a:pt x="177" y="641"/>
                </a:lnTo>
                <a:lnTo>
                  <a:pt x="195" y="642"/>
                </a:lnTo>
                <a:lnTo>
                  <a:pt x="207" y="647"/>
                </a:lnTo>
                <a:lnTo>
                  <a:pt x="219" y="638"/>
                </a:lnTo>
                <a:lnTo>
                  <a:pt x="228" y="638"/>
                </a:lnTo>
                <a:lnTo>
                  <a:pt x="239" y="644"/>
                </a:lnTo>
                <a:lnTo>
                  <a:pt x="250" y="656"/>
                </a:lnTo>
                <a:lnTo>
                  <a:pt x="265" y="658"/>
                </a:lnTo>
                <a:lnTo>
                  <a:pt x="283" y="662"/>
                </a:lnTo>
                <a:lnTo>
                  <a:pt x="295" y="668"/>
                </a:lnTo>
                <a:lnTo>
                  <a:pt x="309" y="672"/>
                </a:lnTo>
                <a:lnTo>
                  <a:pt x="320" y="666"/>
                </a:lnTo>
                <a:lnTo>
                  <a:pt x="335" y="656"/>
                </a:lnTo>
                <a:lnTo>
                  <a:pt x="346" y="655"/>
                </a:lnTo>
                <a:lnTo>
                  <a:pt x="358" y="653"/>
                </a:lnTo>
                <a:lnTo>
                  <a:pt x="369" y="642"/>
                </a:lnTo>
                <a:lnTo>
                  <a:pt x="362" y="632"/>
                </a:lnTo>
                <a:lnTo>
                  <a:pt x="343" y="622"/>
                </a:lnTo>
                <a:lnTo>
                  <a:pt x="335" y="616"/>
                </a:lnTo>
                <a:lnTo>
                  <a:pt x="335" y="608"/>
                </a:lnTo>
                <a:lnTo>
                  <a:pt x="344" y="601"/>
                </a:lnTo>
                <a:lnTo>
                  <a:pt x="358" y="600"/>
                </a:lnTo>
                <a:lnTo>
                  <a:pt x="371" y="593"/>
                </a:lnTo>
                <a:lnTo>
                  <a:pt x="393" y="570"/>
                </a:lnTo>
                <a:lnTo>
                  <a:pt x="402" y="559"/>
                </a:lnTo>
                <a:lnTo>
                  <a:pt x="406" y="538"/>
                </a:lnTo>
                <a:lnTo>
                  <a:pt x="406" y="526"/>
                </a:lnTo>
                <a:lnTo>
                  <a:pt x="396" y="518"/>
                </a:lnTo>
                <a:lnTo>
                  <a:pt x="383" y="509"/>
                </a:lnTo>
                <a:lnTo>
                  <a:pt x="371" y="504"/>
                </a:lnTo>
                <a:lnTo>
                  <a:pt x="358" y="505"/>
                </a:lnTo>
                <a:lnTo>
                  <a:pt x="350" y="510"/>
                </a:lnTo>
                <a:lnTo>
                  <a:pt x="346" y="501"/>
                </a:lnTo>
                <a:lnTo>
                  <a:pt x="353" y="488"/>
                </a:lnTo>
                <a:lnTo>
                  <a:pt x="356" y="478"/>
                </a:lnTo>
                <a:lnTo>
                  <a:pt x="355" y="460"/>
                </a:lnTo>
                <a:lnTo>
                  <a:pt x="353" y="435"/>
                </a:lnTo>
                <a:lnTo>
                  <a:pt x="358" y="414"/>
                </a:lnTo>
                <a:lnTo>
                  <a:pt x="355" y="404"/>
                </a:lnTo>
                <a:lnTo>
                  <a:pt x="346" y="388"/>
                </a:lnTo>
                <a:lnTo>
                  <a:pt x="326" y="354"/>
                </a:lnTo>
                <a:lnTo>
                  <a:pt x="318" y="337"/>
                </a:lnTo>
                <a:lnTo>
                  <a:pt x="314" y="318"/>
                </a:lnTo>
                <a:lnTo>
                  <a:pt x="313" y="306"/>
                </a:lnTo>
                <a:lnTo>
                  <a:pt x="318" y="286"/>
                </a:lnTo>
                <a:lnTo>
                  <a:pt x="318" y="270"/>
                </a:lnTo>
                <a:lnTo>
                  <a:pt x="314" y="254"/>
                </a:lnTo>
                <a:lnTo>
                  <a:pt x="306" y="245"/>
                </a:lnTo>
                <a:lnTo>
                  <a:pt x="290" y="230"/>
                </a:lnTo>
                <a:lnTo>
                  <a:pt x="280" y="225"/>
                </a:lnTo>
                <a:lnTo>
                  <a:pt x="268" y="224"/>
                </a:lnTo>
                <a:lnTo>
                  <a:pt x="259" y="222"/>
                </a:lnTo>
                <a:lnTo>
                  <a:pt x="259" y="213"/>
                </a:lnTo>
                <a:lnTo>
                  <a:pt x="264" y="207"/>
                </a:lnTo>
                <a:lnTo>
                  <a:pt x="277" y="206"/>
                </a:lnTo>
                <a:lnTo>
                  <a:pt x="289" y="210"/>
                </a:lnTo>
                <a:lnTo>
                  <a:pt x="297" y="212"/>
                </a:lnTo>
                <a:lnTo>
                  <a:pt x="302" y="204"/>
                </a:lnTo>
                <a:lnTo>
                  <a:pt x="301" y="194"/>
                </a:lnTo>
                <a:lnTo>
                  <a:pt x="350" y="149"/>
                </a:lnTo>
                <a:lnTo>
                  <a:pt x="358" y="138"/>
                </a:lnTo>
                <a:lnTo>
                  <a:pt x="358" y="118"/>
                </a:lnTo>
                <a:lnTo>
                  <a:pt x="346" y="109"/>
                </a:lnTo>
                <a:lnTo>
                  <a:pt x="332" y="106"/>
                </a:lnTo>
                <a:lnTo>
                  <a:pt x="320" y="88"/>
                </a:lnTo>
                <a:lnTo>
                  <a:pt x="297" y="88"/>
                </a:lnTo>
                <a:lnTo>
                  <a:pt x="297" y="88"/>
                </a:lnTo>
                <a:lnTo>
                  <a:pt x="276" y="92"/>
                </a:lnTo>
                <a:lnTo>
                  <a:pt x="271" y="91"/>
                </a:lnTo>
                <a:lnTo>
                  <a:pt x="265" y="82"/>
                </a:lnTo>
                <a:lnTo>
                  <a:pt x="276" y="75"/>
                </a:lnTo>
                <a:lnTo>
                  <a:pt x="285" y="64"/>
                </a:lnTo>
                <a:lnTo>
                  <a:pt x="306" y="47"/>
                </a:lnTo>
                <a:lnTo>
                  <a:pt x="322" y="45"/>
                </a:lnTo>
                <a:lnTo>
                  <a:pt x="338" y="34"/>
                </a:lnTo>
                <a:lnTo>
                  <a:pt x="353" y="22"/>
                </a:lnTo>
                <a:lnTo>
                  <a:pt x="319" y="13"/>
                </a:lnTo>
                <a:lnTo>
                  <a:pt x="305" y="12"/>
                </a:lnTo>
                <a:lnTo>
                  <a:pt x="287" y="10"/>
                </a:lnTo>
                <a:lnTo>
                  <a:pt x="268" y="0"/>
                </a:lnTo>
                <a:lnTo>
                  <a:pt x="250" y="19"/>
                </a:lnTo>
                <a:lnTo>
                  <a:pt x="250" y="30"/>
                </a:lnTo>
                <a:lnTo>
                  <a:pt x="240" y="34"/>
                </a:lnTo>
                <a:lnTo>
                  <a:pt x="224" y="43"/>
                </a:lnTo>
                <a:lnTo>
                  <a:pt x="209" y="49"/>
                </a:lnTo>
                <a:lnTo>
                  <a:pt x="209" y="63"/>
                </a:lnTo>
                <a:lnTo>
                  <a:pt x="207" y="75"/>
                </a:lnTo>
                <a:lnTo>
                  <a:pt x="194" y="94"/>
                </a:lnTo>
                <a:lnTo>
                  <a:pt x="172" y="117"/>
                </a:lnTo>
                <a:lnTo>
                  <a:pt x="164" y="129"/>
                </a:lnTo>
                <a:lnTo>
                  <a:pt x="168" y="137"/>
                </a:lnTo>
                <a:lnTo>
                  <a:pt x="190" y="135"/>
                </a:lnTo>
                <a:lnTo>
                  <a:pt x="191" y="139"/>
                </a:lnTo>
                <a:lnTo>
                  <a:pt x="191" y="149"/>
                </a:lnTo>
                <a:lnTo>
                  <a:pt x="162" y="187"/>
                </a:lnTo>
                <a:lnTo>
                  <a:pt x="152" y="207"/>
                </a:lnTo>
                <a:lnTo>
                  <a:pt x="145" y="225"/>
                </a:lnTo>
                <a:lnTo>
                  <a:pt x="152" y="234"/>
                </a:lnTo>
                <a:lnTo>
                  <a:pt x="165" y="217"/>
                </a:lnTo>
                <a:lnTo>
                  <a:pt x="180" y="198"/>
                </a:lnTo>
                <a:lnTo>
                  <a:pt x="189" y="204"/>
                </a:lnTo>
                <a:lnTo>
                  <a:pt x="190" y="232"/>
                </a:lnTo>
                <a:lnTo>
                  <a:pt x="191" y="250"/>
                </a:lnTo>
                <a:lnTo>
                  <a:pt x="174" y="261"/>
                </a:lnTo>
                <a:lnTo>
                  <a:pt x="162" y="273"/>
                </a:lnTo>
                <a:lnTo>
                  <a:pt x="158" y="282"/>
                </a:lnTo>
                <a:lnTo>
                  <a:pt x="182" y="303"/>
                </a:lnTo>
                <a:lnTo>
                  <a:pt x="202" y="299"/>
                </a:lnTo>
                <a:lnTo>
                  <a:pt x="207" y="310"/>
                </a:lnTo>
                <a:lnTo>
                  <a:pt x="228" y="297"/>
                </a:lnTo>
                <a:lnTo>
                  <a:pt x="227" y="307"/>
                </a:lnTo>
                <a:lnTo>
                  <a:pt x="209" y="329"/>
                </a:lnTo>
                <a:lnTo>
                  <a:pt x="216" y="353"/>
                </a:lnTo>
                <a:lnTo>
                  <a:pt x="219" y="366"/>
                </a:lnTo>
                <a:lnTo>
                  <a:pt x="238" y="367"/>
                </a:lnTo>
                <a:lnTo>
                  <a:pt x="239" y="379"/>
                </a:lnTo>
                <a:lnTo>
                  <a:pt x="216" y="405"/>
                </a:lnTo>
                <a:lnTo>
                  <a:pt x="209" y="401"/>
                </a:lnTo>
                <a:lnTo>
                  <a:pt x="201" y="410"/>
                </a:lnTo>
                <a:lnTo>
                  <a:pt x="199" y="423"/>
                </a:lnTo>
                <a:lnTo>
                  <a:pt x="177" y="411"/>
                </a:lnTo>
                <a:lnTo>
                  <a:pt x="121" y="431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" name=""/>
          <p:cNvSpPr/>
          <p:nvPr/>
        </p:nvSpPr>
        <p:spPr>
          <a:xfrm rot="21480000">
            <a:off x="4141800" y="3363840"/>
            <a:ext cx="95400" cy="52560"/>
          </a:xfrm>
          <a:custGeom>
            <a:avLst/>
            <a:gdLst/>
            <a:ahLst/>
            <a:rect l="l" t="t" r="r" b="b"/>
            <a:pathLst>
              <a:path w="34" h="25">
                <a:moveTo>
                  <a:pt x="18" y="0"/>
                </a:moveTo>
                <a:lnTo>
                  <a:pt x="32" y="3"/>
                </a:lnTo>
                <a:lnTo>
                  <a:pt x="34" y="11"/>
                </a:lnTo>
                <a:lnTo>
                  <a:pt x="18" y="22"/>
                </a:lnTo>
                <a:lnTo>
                  <a:pt x="3" y="25"/>
                </a:lnTo>
                <a:lnTo>
                  <a:pt x="0" y="14"/>
                </a:lnTo>
                <a:lnTo>
                  <a:pt x="18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"/>
          <p:cNvSpPr/>
          <p:nvPr/>
        </p:nvSpPr>
        <p:spPr>
          <a:xfrm rot="21480000">
            <a:off x="4065480" y="3051000"/>
            <a:ext cx="92160" cy="51120"/>
          </a:xfrm>
          <a:custGeom>
            <a:avLst/>
            <a:gdLst/>
            <a:ahLst/>
            <a:rect l="l" t="t" r="r" b="b"/>
            <a:pathLst>
              <a:path w="33" h="24">
                <a:moveTo>
                  <a:pt x="27" y="0"/>
                </a:moveTo>
                <a:lnTo>
                  <a:pt x="33" y="12"/>
                </a:lnTo>
                <a:lnTo>
                  <a:pt x="16" y="20"/>
                </a:lnTo>
                <a:lnTo>
                  <a:pt x="3" y="24"/>
                </a:lnTo>
                <a:lnTo>
                  <a:pt x="0" y="12"/>
                </a:lnTo>
                <a:lnTo>
                  <a:pt x="6" y="5"/>
                </a:lnTo>
                <a:lnTo>
                  <a:pt x="27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" name=""/>
          <p:cNvSpPr/>
          <p:nvPr/>
        </p:nvSpPr>
        <p:spPr>
          <a:xfrm rot="21480000">
            <a:off x="4174920" y="2762280"/>
            <a:ext cx="52200" cy="100080"/>
          </a:xfrm>
          <a:custGeom>
            <a:avLst/>
            <a:gdLst/>
            <a:ahLst/>
            <a:rect l="l" t="t" r="r" b="b"/>
            <a:pathLst>
              <a:path w="19" h="47">
                <a:moveTo>
                  <a:pt x="7" y="47"/>
                </a:moveTo>
                <a:lnTo>
                  <a:pt x="19" y="35"/>
                </a:lnTo>
                <a:lnTo>
                  <a:pt x="14" y="19"/>
                </a:lnTo>
                <a:lnTo>
                  <a:pt x="10" y="12"/>
                </a:lnTo>
                <a:lnTo>
                  <a:pt x="7" y="0"/>
                </a:lnTo>
                <a:lnTo>
                  <a:pt x="0" y="5"/>
                </a:lnTo>
                <a:lnTo>
                  <a:pt x="3" y="22"/>
                </a:lnTo>
                <a:lnTo>
                  <a:pt x="7" y="47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79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"/>
          <p:cNvSpPr/>
          <p:nvPr/>
        </p:nvSpPr>
        <p:spPr>
          <a:xfrm rot="21480000">
            <a:off x="3809520" y="3139920"/>
            <a:ext cx="243000" cy="189000"/>
          </a:xfrm>
          <a:custGeom>
            <a:avLst/>
            <a:gdLst/>
            <a:ahLst/>
            <a:rect l="l" t="t" r="r" b="b"/>
            <a:pathLst>
              <a:path w="88" h="89">
                <a:moveTo>
                  <a:pt x="31" y="0"/>
                </a:moveTo>
                <a:lnTo>
                  <a:pt x="51" y="0"/>
                </a:lnTo>
                <a:lnTo>
                  <a:pt x="66" y="3"/>
                </a:lnTo>
                <a:lnTo>
                  <a:pt x="76" y="18"/>
                </a:lnTo>
                <a:lnTo>
                  <a:pt x="86" y="40"/>
                </a:lnTo>
                <a:lnTo>
                  <a:pt x="88" y="60"/>
                </a:lnTo>
                <a:lnTo>
                  <a:pt x="77" y="70"/>
                </a:lnTo>
                <a:lnTo>
                  <a:pt x="74" y="84"/>
                </a:lnTo>
                <a:lnTo>
                  <a:pt x="64" y="89"/>
                </a:lnTo>
                <a:lnTo>
                  <a:pt x="55" y="77"/>
                </a:lnTo>
                <a:lnTo>
                  <a:pt x="45" y="55"/>
                </a:lnTo>
                <a:lnTo>
                  <a:pt x="39" y="47"/>
                </a:lnTo>
                <a:lnTo>
                  <a:pt x="21" y="45"/>
                </a:lnTo>
                <a:lnTo>
                  <a:pt x="0" y="22"/>
                </a:lnTo>
                <a:lnTo>
                  <a:pt x="31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" name=""/>
          <p:cNvSpPr/>
          <p:nvPr/>
        </p:nvSpPr>
        <p:spPr>
          <a:xfrm rot="21480000">
            <a:off x="4172040" y="2669760"/>
            <a:ext cx="123840" cy="71640"/>
          </a:xfrm>
          <a:custGeom>
            <a:avLst/>
            <a:gdLst/>
            <a:ahLst/>
            <a:rect l="l" t="t" r="r" b="b"/>
            <a:pathLst>
              <a:path w="45" h="33">
                <a:moveTo>
                  <a:pt x="40" y="0"/>
                </a:moveTo>
                <a:lnTo>
                  <a:pt x="45" y="8"/>
                </a:lnTo>
                <a:lnTo>
                  <a:pt x="28" y="18"/>
                </a:lnTo>
                <a:lnTo>
                  <a:pt x="12" y="33"/>
                </a:lnTo>
                <a:lnTo>
                  <a:pt x="2" y="30"/>
                </a:lnTo>
                <a:lnTo>
                  <a:pt x="0" y="12"/>
                </a:lnTo>
                <a:lnTo>
                  <a:pt x="0" y="6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5920" bIns="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1" name=""/>
          <p:cNvGrpSpPr/>
          <p:nvPr/>
        </p:nvGrpSpPr>
        <p:grpSpPr>
          <a:xfrm>
            <a:off x="6226200" y="1173600"/>
            <a:ext cx="1465920" cy="2338560"/>
            <a:chOff x="6226200" y="1173600"/>
            <a:chExt cx="1465920" cy="2338560"/>
          </a:xfrm>
        </p:grpSpPr>
        <p:sp>
          <p:nvSpPr>
            <p:cNvPr id="52" name=""/>
            <p:cNvSpPr/>
            <p:nvPr/>
          </p:nvSpPr>
          <p:spPr>
            <a:xfrm rot="21480000">
              <a:off x="6850080" y="3183480"/>
              <a:ext cx="91080" cy="175680"/>
            </a:xfrm>
            <a:custGeom>
              <a:avLst/>
              <a:gdLst/>
              <a:ahLst/>
              <a:rect l="l" t="t" r="r" b="b"/>
              <a:pathLst>
                <a:path w="33" h="82">
                  <a:moveTo>
                    <a:pt x="33" y="0"/>
                  </a:moveTo>
                  <a:lnTo>
                    <a:pt x="32" y="27"/>
                  </a:lnTo>
                  <a:lnTo>
                    <a:pt x="22" y="49"/>
                  </a:lnTo>
                  <a:lnTo>
                    <a:pt x="7" y="63"/>
                  </a:lnTo>
                  <a:lnTo>
                    <a:pt x="10" y="77"/>
                  </a:lnTo>
                  <a:lnTo>
                    <a:pt x="3" y="82"/>
                  </a:lnTo>
                  <a:lnTo>
                    <a:pt x="0" y="64"/>
                  </a:lnTo>
                  <a:lnTo>
                    <a:pt x="6" y="51"/>
                  </a:lnTo>
                  <a:lnTo>
                    <a:pt x="10" y="36"/>
                  </a:lnTo>
                  <a:lnTo>
                    <a:pt x="33" y="0"/>
                  </a:lnTo>
                  <a:close/>
                </a:path>
              </a:pathLst>
            </a:custGeom>
            <a:gradFill rotWithShape="0">
              <a:gsLst>
                <a:gs pos="0">
                  <a:srgbClr val="ff6600"/>
                </a:gs>
                <a:gs pos="100000">
                  <a:srgbClr val="db5700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3" name=""/>
            <p:cNvSpPr/>
            <p:nvPr/>
          </p:nvSpPr>
          <p:spPr>
            <a:xfrm rot="21480000">
              <a:off x="7053840" y="3092040"/>
              <a:ext cx="124920" cy="139320"/>
            </a:xfrm>
            <a:custGeom>
              <a:avLst/>
              <a:gdLst/>
              <a:ahLst/>
              <a:rect l="l" t="t" r="r" b="b"/>
              <a:pathLst>
                <a:path w="45" h="65">
                  <a:moveTo>
                    <a:pt x="35" y="0"/>
                  </a:moveTo>
                  <a:lnTo>
                    <a:pt x="45" y="0"/>
                  </a:lnTo>
                  <a:lnTo>
                    <a:pt x="33" y="13"/>
                  </a:lnTo>
                  <a:lnTo>
                    <a:pt x="32" y="23"/>
                  </a:lnTo>
                  <a:lnTo>
                    <a:pt x="35" y="37"/>
                  </a:lnTo>
                  <a:lnTo>
                    <a:pt x="24" y="51"/>
                  </a:lnTo>
                  <a:lnTo>
                    <a:pt x="8" y="65"/>
                  </a:lnTo>
                  <a:lnTo>
                    <a:pt x="6" y="51"/>
                  </a:lnTo>
                  <a:lnTo>
                    <a:pt x="0" y="44"/>
                  </a:lnTo>
                  <a:lnTo>
                    <a:pt x="0" y="32"/>
                  </a:lnTo>
                  <a:lnTo>
                    <a:pt x="14" y="20"/>
                  </a:lnTo>
                  <a:lnTo>
                    <a:pt x="3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6600"/>
                </a:gs>
                <a:gs pos="100000">
                  <a:srgbClr val="db5700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54" name=""/>
            <p:cNvGrpSpPr/>
            <p:nvPr/>
          </p:nvGrpSpPr>
          <p:grpSpPr>
            <a:xfrm>
              <a:off x="6226200" y="1173600"/>
              <a:ext cx="1465920" cy="2338560"/>
              <a:chOff x="6226200" y="1173600"/>
              <a:chExt cx="1465920" cy="2338560"/>
            </a:xfrm>
          </p:grpSpPr>
          <p:sp>
            <p:nvSpPr>
              <p:cNvPr id="55" name=""/>
              <p:cNvSpPr/>
              <p:nvPr/>
            </p:nvSpPr>
            <p:spPr>
              <a:xfrm rot="21480000">
                <a:off x="6265440" y="1196640"/>
                <a:ext cx="1386720" cy="229176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  <a:lnTo>
                      <a:pt x="37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ff6600"/>
                  </a:gs>
                  <a:gs pos="100000">
                    <a:srgbClr val="db5700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 rot="21480000">
                <a:off x="6265440" y="1196640"/>
                <a:ext cx="1386720" cy="229176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</a:path>
                </a:pathLst>
              </a:custGeom>
              <a:gradFill rotWithShape="0">
                <a:gsLst>
                  <a:gs pos="0">
                    <a:srgbClr val="ff6600"/>
                  </a:gs>
                  <a:gs pos="100000">
                    <a:srgbClr val="db5700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57" name=""/>
          <p:cNvGrpSpPr/>
          <p:nvPr/>
        </p:nvGrpSpPr>
        <p:grpSpPr>
          <a:xfrm>
            <a:off x="6408720" y="2815560"/>
            <a:ext cx="326160" cy="267840"/>
            <a:chOff x="6408720" y="2815560"/>
            <a:chExt cx="326160" cy="267840"/>
          </a:xfrm>
        </p:grpSpPr>
        <p:grpSp>
          <p:nvGrpSpPr>
            <p:cNvPr id="58" name=""/>
            <p:cNvGrpSpPr/>
            <p:nvPr/>
          </p:nvGrpSpPr>
          <p:grpSpPr>
            <a:xfrm>
              <a:off x="6581520" y="2890080"/>
              <a:ext cx="153360" cy="193320"/>
              <a:chOff x="6581520" y="2890080"/>
              <a:chExt cx="153360" cy="193320"/>
            </a:xfrm>
          </p:grpSpPr>
          <p:sp>
            <p:nvSpPr>
              <p:cNvPr id="59" name=""/>
              <p:cNvSpPr/>
              <p:nvPr/>
            </p:nvSpPr>
            <p:spPr>
              <a:xfrm rot="21480000">
                <a:off x="6584760" y="2892240"/>
                <a:ext cx="146880" cy="18828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6600"/>
              </a:solidFill>
              <a:ln w="0">
                <a:noFill/>
              </a:ln>
              <a:effectLst>
                <a:outerShdw dist="17819" dir="2700000" blurRad="0" rotWithShape="0">
                  <a:srgbClr val="983c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 rot="21480000">
                <a:off x="6584760" y="2892240"/>
                <a:ext cx="146880" cy="18828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</a:path>
                </a:pathLst>
              </a:custGeom>
              <a:solidFill>
                <a:srgbClr val="ff6600"/>
              </a:solidFill>
              <a:ln w="0">
                <a:noFill/>
              </a:ln>
              <a:effectLst>
                <a:outerShdw dist="17819" dir="2700000" blurRad="0" rotWithShape="0">
                  <a:srgbClr val="983c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61" name=""/>
            <p:cNvSpPr/>
            <p:nvPr/>
          </p:nvSpPr>
          <p:spPr>
            <a:xfrm rot="21480000">
              <a:off x="6411240" y="2818440"/>
              <a:ext cx="188640" cy="150120"/>
            </a:xfrm>
            <a:custGeom>
              <a:avLst/>
              <a:gdLst/>
              <a:ahLst/>
              <a:rect l="l" t="t" r="r" b="b"/>
              <a:pathLst>
                <a:path w="68" h="70">
                  <a:moveTo>
                    <a:pt x="54" y="0"/>
                  </a:moveTo>
                  <a:lnTo>
                    <a:pt x="45" y="9"/>
                  </a:lnTo>
                  <a:lnTo>
                    <a:pt x="31" y="8"/>
                  </a:lnTo>
                  <a:lnTo>
                    <a:pt x="24" y="6"/>
                  </a:lnTo>
                  <a:lnTo>
                    <a:pt x="28" y="18"/>
                  </a:lnTo>
                  <a:lnTo>
                    <a:pt x="29" y="27"/>
                  </a:lnTo>
                  <a:lnTo>
                    <a:pt x="30" y="33"/>
                  </a:lnTo>
                  <a:lnTo>
                    <a:pt x="25" y="34"/>
                  </a:lnTo>
                  <a:lnTo>
                    <a:pt x="17" y="31"/>
                  </a:lnTo>
                  <a:lnTo>
                    <a:pt x="17" y="27"/>
                  </a:lnTo>
                  <a:lnTo>
                    <a:pt x="10" y="27"/>
                  </a:lnTo>
                  <a:lnTo>
                    <a:pt x="12" y="34"/>
                  </a:lnTo>
                  <a:lnTo>
                    <a:pt x="8" y="43"/>
                  </a:lnTo>
                  <a:lnTo>
                    <a:pt x="0" y="55"/>
                  </a:lnTo>
                  <a:lnTo>
                    <a:pt x="4" y="64"/>
                  </a:lnTo>
                  <a:lnTo>
                    <a:pt x="12" y="70"/>
                  </a:lnTo>
                  <a:lnTo>
                    <a:pt x="20" y="64"/>
                  </a:lnTo>
                  <a:lnTo>
                    <a:pt x="30" y="58"/>
                  </a:lnTo>
                  <a:lnTo>
                    <a:pt x="49" y="53"/>
                  </a:lnTo>
                  <a:lnTo>
                    <a:pt x="57" y="55"/>
                  </a:lnTo>
                  <a:lnTo>
                    <a:pt x="54" y="43"/>
                  </a:lnTo>
                  <a:lnTo>
                    <a:pt x="61" y="37"/>
                  </a:lnTo>
                  <a:lnTo>
                    <a:pt x="68" y="25"/>
                  </a:lnTo>
                  <a:lnTo>
                    <a:pt x="64" y="18"/>
                  </a:lnTo>
                  <a:lnTo>
                    <a:pt x="58" y="9"/>
                  </a:lnTo>
                  <a:lnTo>
                    <a:pt x="54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  <a:effectLst>
              <a:outerShdw dist="17819" dir="2700000" blurRad="0" rotWithShape="0">
                <a:srgbClr val="983c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62" name=""/>
          <p:cNvSpPr/>
          <p:nvPr/>
        </p:nvSpPr>
        <p:spPr>
          <a:xfrm rot="21480000">
            <a:off x="5570280" y="830160"/>
            <a:ext cx="2531880" cy="2141640"/>
          </a:xfrm>
          <a:custGeom>
            <a:avLst/>
            <a:gdLst/>
            <a:ahLst/>
            <a:rect l="l" t="t" r="r" b="b"/>
            <a:pathLst>
              <a:path w="912" h="1001">
                <a:moveTo>
                  <a:pt x="245" y="943"/>
                </a:moveTo>
                <a:lnTo>
                  <a:pt x="247" y="940"/>
                </a:lnTo>
                <a:lnTo>
                  <a:pt x="257" y="938"/>
                </a:lnTo>
                <a:lnTo>
                  <a:pt x="264" y="927"/>
                </a:lnTo>
                <a:lnTo>
                  <a:pt x="268" y="914"/>
                </a:lnTo>
                <a:lnTo>
                  <a:pt x="271" y="907"/>
                </a:lnTo>
                <a:lnTo>
                  <a:pt x="268" y="888"/>
                </a:lnTo>
                <a:lnTo>
                  <a:pt x="271" y="874"/>
                </a:lnTo>
                <a:lnTo>
                  <a:pt x="281" y="868"/>
                </a:lnTo>
                <a:lnTo>
                  <a:pt x="305" y="858"/>
                </a:lnTo>
                <a:lnTo>
                  <a:pt x="308" y="848"/>
                </a:lnTo>
                <a:lnTo>
                  <a:pt x="305" y="813"/>
                </a:lnTo>
                <a:lnTo>
                  <a:pt x="301" y="807"/>
                </a:lnTo>
                <a:lnTo>
                  <a:pt x="301" y="788"/>
                </a:lnTo>
                <a:lnTo>
                  <a:pt x="294" y="780"/>
                </a:lnTo>
                <a:lnTo>
                  <a:pt x="297" y="764"/>
                </a:lnTo>
                <a:lnTo>
                  <a:pt x="305" y="764"/>
                </a:lnTo>
                <a:lnTo>
                  <a:pt x="321" y="754"/>
                </a:lnTo>
                <a:lnTo>
                  <a:pt x="308" y="724"/>
                </a:lnTo>
                <a:lnTo>
                  <a:pt x="301" y="713"/>
                </a:lnTo>
                <a:lnTo>
                  <a:pt x="301" y="711"/>
                </a:lnTo>
                <a:lnTo>
                  <a:pt x="301" y="684"/>
                </a:lnTo>
                <a:lnTo>
                  <a:pt x="312" y="664"/>
                </a:lnTo>
                <a:lnTo>
                  <a:pt x="314" y="644"/>
                </a:lnTo>
                <a:lnTo>
                  <a:pt x="318" y="620"/>
                </a:lnTo>
                <a:lnTo>
                  <a:pt x="314" y="601"/>
                </a:lnTo>
                <a:lnTo>
                  <a:pt x="321" y="587"/>
                </a:lnTo>
                <a:lnTo>
                  <a:pt x="325" y="577"/>
                </a:lnTo>
                <a:lnTo>
                  <a:pt x="345" y="564"/>
                </a:lnTo>
                <a:lnTo>
                  <a:pt x="364" y="557"/>
                </a:lnTo>
                <a:lnTo>
                  <a:pt x="382" y="564"/>
                </a:lnTo>
                <a:lnTo>
                  <a:pt x="388" y="568"/>
                </a:lnTo>
                <a:lnTo>
                  <a:pt x="397" y="554"/>
                </a:lnTo>
                <a:lnTo>
                  <a:pt x="397" y="538"/>
                </a:lnTo>
                <a:lnTo>
                  <a:pt x="388" y="507"/>
                </a:lnTo>
                <a:lnTo>
                  <a:pt x="384" y="494"/>
                </a:lnTo>
                <a:lnTo>
                  <a:pt x="388" y="487"/>
                </a:lnTo>
                <a:lnTo>
                  <a:pt x="394" y="487"/>
                </a:lnTo>
                <a:lnTo>
                  <a:pt x="402" y="477"/>
                </a:lnTo>
                <a:lnTo>
                  <a:pt x="406" y="457"/>
                </a:lnTo>
                <a:lnTo>
                  <a:pt x="408" y="430"/>
                </a:lnTo>
                <a:lnTo>
                  <a:pt x="412" y="404"/>
                </a:lnTo>
                <a:lnTo>
                  <a:pt x="421" y="393"/>
                </a:lnTo>
                <a:lnTo>
                  <a:pt x="442" y="381"/>
                </a:lnTo>
                <a:lnTo>
                  <a:pt x="455" y="374"/>
                </a:lnTo>
                <a:lnTo>
                  <a:pt x="458" y="354"/>
                </a:lnTo>
                <a:lnTo>
                  <a:pt x="465" y="340"/>
                </a:lnTo>
                <a:lnTo>
                  <a:pt x="482" y="326"/>
                </a:lnTo>
                <a:lnTo>
                  <a:pt x="486" y="317"/>
                </a:lnTo>
                <a:lnTo>
                  <a:pt x="482" y="307"/>
                </a:lnTo>
                <a:lnTo>
                  <a:pt x="482" y="293"/>
                </a:lnTo>
                <a:lnTo>
                  <a:pt x="495" y="283"/>
                </a:lnTo>
                <a:lnTo>
                  <a:pt x="512" y="254"/>
                </a:lnTo>
                <a:lnTo>
                  <a:pt x="525" y="256"/>
                </a:lnTo>
                <a:lnTo>
                  <a:pt x="544" y="240"/>
                </a:lnTo>
                <a:lnTo>
                  <a:pt x="542" y="226"/>
                </a:lnTo>
                <a:lnTo>
                  <a:pt x="555" y="213"/>
                </a:lnTo>
                <a:lnTo>
                  <a:pt x="562" y="217"/>
                </a:lnTo>
                <a:lnTo>
                  <a:pt x="575" y="213"/>
                </a:lnTo>
                <a:lnTo>
                  <a:pt x="595" y="217"/>
                </a:lnTo>
                <a:lnTo>
                  <a:pt x="621" y="193"/>
                </a:lnTo>
                <a:lnTo>
                  <a:pt x="618" y="180"/>
                </a:lnTo>
                <a:lnTo>
                  <a:pt x="621" y="173"/>
                </a:lnTo>
                <a:lnTo>
                  <a:pt x="614" y="169"/>
                </a:lnTo>
                <a:lnTo>
                  <a:pt x="628" y="157"/>
                </a:lnTo>
                <a:lnTo>
                  <a:pt x="648" y="155"/>
                </a:lnTo>
                <a:lnTo>
                  <a:pt x="662" y="173"/>
                </a:lnTo>
                <a:lnTo>
                  <a:pt x="684" y="199"/>
                </a:lnTo>
                <a:lnTo>
                  <a:pt x="695" y="199"/>
                </a:lnTo>
                <a:lnTo>
                  <a:pt x="708" y="189"/>
                </a:lnTo>
                <a:lnTo>
                  <a:pt x="718" y="187"/>
                </a:lnTo>
                <a:lnTo>
                  <a:pt x="725" y="189"/>
                </a:lnTo>
                <a:lnTo>
                  <a:pt x="736" y="199"/>
                </a:lnTo>
                <a:lnTo>
                  <a:pt x="748" y="202"/>
                </a:lnTo>
                <a:lnTo>
                  <a:pt x="751" y="199"/>
                </a:lnTo>
                <a:lnTo>
                  <a:pt x="758" y="187"/>
                </a:lnTo>
                <a:lnTo>
                  <a:pt x="762" y="180"/>
                </a:lnTo>
                <a:lnTo>
                  <a:pt x="775" y="157"/>
                </a:lnTo>
                <a:lnTo>
                  <a:pt x="778" y="155"/>
                </a:lnTo>
                <a:lnTo>
                  <a:pt x="775" y="120"/>
                </a:lnTo>
                <a:lnTo>
                  <a:pt x="792" y="104"/>
                </a:lnTo>
                <a:lnTo>
                  <a:pt x="799" y="107"/>
                </a:lnTo>
                <a:lnTo>
                  <a:pt x="818" y="87"/>
                </a:lnTo>
                <a:lnTo>
                  <a:pt x="836" y="107"/>
                </a:lnTo>
                <a:lnTo>
                  <a:pt x="842" y="113"/>
                </a:lnTo>
                <a:lnTo>
                  <a:pt x="851" y="110"/>
                </a:lnTo>
                <a:lnTo>
                  <a:pt x="858" y="120"/>
                </a:lnTo>
                <a:lnTo>
                  <a:pt x="858" y="127"/>
                </a:lnTo>
                <a:lnTo>
                  <a:pt x="865" y="133"/>
                </a:lnTo>
                <a:lnTo>
                  <a:pt x="865" y="143"/>
                </a:lnTo>
                <a:lnTo>
                  <a:pt x="875" y="131"/>
                </a:lnTo>
                <a:lnTo>
                  <a:pt x="893" y="118"/>
                </a:lnTo>
                <a:lnTo>
                  <a:pt x="902" y="96"/>
                </a:lnTo>
                <a:lnTo>
                  <a:pt x="895" y="94"/>
                </a:lnTo>
                <a:lnTo>
                  <a:pt x="884" y="104"/>
                </a:lnTo>
                <a:lnTo>
                  <a:pt x="882" y="87"/>
                </a:lnTo>
                <a:lnTo>
                  <a:pt x="875" y="83"/>
                </a:lnTo>
                <a:lnTo>
                  <a:pt x="873" y="74"/>
                </a:lnTo>
                <a:lnTo>
                  <a:pt x="899" y="54"/>
                </a:lnTo>
                <a:lnTo>
                  <a:pt x="908" y="57"/>
                </a:lnTo>
                <a:lnTo>
                  <a:pt x="912" y="43"/>
                </a:lnTo>
                <a:lnTo>
                  <a:pt x="906" y="39"/>
                </a:lnTo>
                <a:lnTo>
                  <a:pt x="888" y="33"/>
                </a:lnTo>
                <a:lnTo>
                  <a:pt x="878" y="30"/>
                </a:lnTo>
                <a:lnTo>
                  <a:pt x="865" y="17"/>
                </a:lnTo>
                <a:lnTo>
                  <a:pt x="851" y="13"/>
                </a:lnTo>
                <a:lnTo>
                  <a:pt x="838" y="27"/>
                </a:lnTo>
                <a:lnTo>
                  <a:pt x="832" y="37"/>
                </a:lnTo>
                <a:lnTo>
                  <a:pt x="818" y="27"/>
                </a:lnTo>
                <a:lnTo>
                  <a:pt x="825" y="20"/>
                </a:lnTo>
                <a:lnTo>
                  <a:pt x="828" y="4"/>
                </a:lnTo>
                <a:lnTo>
                  <a:pt x="825" y="0"/>
                </a:lnTo>
                <a:lnTo>
                  <a:pt x="808" y="0"/>
                </a:lnTo>
                <a:lnTo>
                  <a:pt x="805" y="6"/>
                </a:lnTo>
                <a:lnTo>
                  <a:pt x="802" y="17"/>
                </a:lnTo>
                <a:lnTo>
                  <a:pt x="805" y="27"/>
                </a:lnTo>
                <a:lnTo>
                  <a:pt x="792" y="39"/>
                </a:lnTo>
                <a:lnTo>
                  <a:pt x="781" y="20"/>
                </a:lnTo>
                <a:lnTo>
                  <a:pt x="771" y="24"/>
                </a:lnTo>
                <a:lnTo>
                  <a:pt x="769" y="39"/>
                </a:lnTo>
                <a:lnTo>
                  <a:pt x="762" y="63"/>
                </a:lnTo>
                <a:lnTo>
                  <a:pt x="745" y="80"/>
                </a:lnTo>
                <a:lnTo>
                  <a:pt x="736" y="61"/>
                </a:lnTo>
                <a:lnTo>
                  <a:pt x="751" y="46"/>
                </a:lnTo>
                <a:lnTo>
                  <a:pt x="755" y="27"/>
                </a:lnTo>
                <a:lnTo>
                  <a:pt x="745" y="27"/>
                </a:lnTo>
                <a:lnTo>
                  <a:pt x="728" y="27"/>
                </a:lnTo>
                <a:lnTo>
                  <a:pt x="714" y="46"/>
                </a:lnTo>
                <a:lnTo>
                  <a:pt x="699" y="74"/>
                </a:lnTo>
                <a:lnTo>
                  <a:pt x="705" y="87"/>
                </a:lnTo>
                <a:lnTo>
                  <a:pt x="695" y="94"/>
                </a:lnTo>
                <a:lnTo>
                  <a:pt x="681" y="83"/>
                </a:lnTo>
                <a:lnTo>
                  <a:pt x="668" y="90"/>
                </a:lnTo>
                <a:lnTo>
                  <a:pt x="671" y="104"/>
                </a:lnTo>
                <a:lnTo>
                  <a:pt x="655" y="104"/>
                </a:lnTo>
                <a:lnTo>
                  <a:pt x="644" y="107"/>
                </a:lnTo>
                <a:lnTo>
                  <a:pt x="632" y="124"/>
                </a:lnTo>
                <a:lnTo>
                  <a:pt x="614" y="120"/>
                </a:lnTo>
                <a:lnTo>
                  <a:pt x="614" y="131"/>
                </a:lnTo>
                <a:lnTo>
                  <a:pt x="601" y="120"/>
                </a:lnTo>
                <a:lnTo>
                  <a:pt x="584" y="127"/>
                </a:lnTo>
                <a:lnTo>
                  <a:pt x="581" y="140"/>
                </a:lnTo>
                <a:lnTo>
                  <a:pt x="568" y="143"/>
                </a:lnTo>
                <a:lnTo>
                  <a:pt x="558" y="131"/>
                </a:lnTo>
                <a:lnTo>
                  <a:pt x="538" y="133"/>
                </a:lnTo>
                <a:lnTo>
                  <a:pt x="518" y="140"/>
                </a:lnTo>
                <a:lnTo>
                  <a:pt x="518" y="161"/>
                </a:lnTo>
                <a:lnTo>
                  <a:pt x="531" y="164"/>
                </a:lnTo>
                <a:lnTo>
                  <a:pt x="531" y="169"/>
                </a:lnTo>
                <a:lnTo>
                  <a:pt x="531" y="183"/>
                </a:lnTo>
                <a:lnTo>
                  <a:pt x="520" y="180"/>
                </a:lnTo>
                <a:lnTo>
                  <a:pt x="508" y="187"/>
                </a:lnTo>
                <a:lnTo>
                  <a:pt x="512" y="199"/>
                </a:lnTo>
                <a:lnTo>
                  <a:pt x="525" y="211"/>
                </a:lnTo>
                <a:lnTo>
                  <a:pt x="525" y="226"/>
                </a:lnTo>
                <a:lnTo>
                  <a:pt x="512" y="220"/>
                </a:lnTo>
                <a:lnTo>
                  <a:pt x="502" y="223"/>
                </a:lnTo>
                <a:lnTo>
                  <a:pt x="502" y="237"/>
                </a:lnTo>
                <a:lnTo>
                  <a:pt x="486" y="237"/>
                </a:lnTo>
                <a:lnTo>
                  <a:pt x="473" y="237"/>
                </a:lnTo>
                <a:lnTo>
                  <a:pt x="469" y="246"/>
                </a:lnTo>
                <a:lnTo>
                  <a:pt x="465" y="254"/>
                </a:lnTo>
                <a:lnTo>
                  <a:pt x="455" y="256"/>
                </a:lnTo>
                <a:lnTo>
                  <a:pt x="451" y="263"/>
                </a:lnTo>
                <a:lnTo>
                  <a:pt x="455" y="274"/>
                </a:lnTo>
                <a:lnTo>
                  <a:pt x="436" y="280"/>
                </a:lnTo>
                <a:lnTo>
                  <a:pt x="449" y="293"/>
                </a:lnTo>
                <a:lnTo>
                  <a:pt x="451" y="300"/>
                </a:lnTo>
                <a:lnTo>
                  <a:pt x="439" y="311"/>
                </a:lnTo>
                <a:lnTo>
                  <a:pt x="415" y="326"/>
                </a:lnTo>
                <a:lnTo>
                  <a:pt x="397" y="340"/>
                </a:lnTo>
                <a:lnTo>
                  <a:pt x="388" y="360"/>
                </a:lnTo>
                <a:lnTo>
                  <a:pt x="371" y="374"/>
                </a:lnTo>
                <a:lnTo>
                  <a:pt x="371" y="383"/>
                </a:lnTo>
                <a:lnTo>
                  <a:pt x="375" y="393"/>
                </a:lnTo>
                <a:lnTo>
                  <a:pt x="361" y="404"/>
                </a:lnTo>
                <a:lnTo>
                  <a:pt x="364" y="417"/>
                </a:lnTo>
                <a:lnTo>
                  <a:pt x="351" y="440"/>
                </a:lnTo>
                <a:lnTo>
                  <a:pt x="342" y="444"/>
                </a:lnTo>
                <a:lnTo>
                  <a:pt x="342" y="461"/>
                </a:lnTo>
                <a:lnTo>
                  <a:pt x="349" y="471"/>
                </a:lnTo>
                <a:lnTo>
                  <a:pt x="338" y="481"/>
                </a:lnTo>
                <a:lnTo>
                  <a:pt x="331" y="474"/>
                </a:lnTo>
                <a:lnTo>
                  <a:pt x="318" y="481"/>
                </a:lnTo>
                <a:lnTo>
                  <a:pt x="321" y="501"/>
                </a:lnTo>
                <a:lnTo>
                  <a:pt x="308" y="507"/>
                </a:lnTo>
                <a:lnTo>
                  <a:pt x="288" y="511"/>
                </a:lnTo>
                <a:lnTo>
                  <a:pt x="275" y="527"/>
                </a:lnTo>
                <a:lnTo>
                  <a:pt x="271" y="544"/>
                </a:lnTo>
                <a:lnTo>
                  <a:pt x="257" y="557"/>
                </a:lnTo>
                <a:lnTo>
                  <a:pt x="257" y="568"/>
                </a:lnTo>
                <a:lnTo>
                  <a:pt x="275" y="554"/>
                </a:lnTo>
                <a:lnTo>
                  <a:pt x="294" y="540"/>
                </a:lnTo>
                <a:lnTo>
                  <a:pt x="301" y="544"/>
                </a:lnTo>
                <a:lnTo>
                  <a:pt x="294" y="564"/>
                </a:lnTo>
                <a:lnTo>
                  <a:pt x="278" y="575"/>
                </a:lnTo>
                <a:lnTo>
                  <a:pt x="261" y="571"/>
                </a:lnTo>
                <a:lnTo>
                  <a:pt x="264" y="584"/>
                </a:lnTo>
                <a:lnTo>
                  <a:pt x="242" y="594"/>
                </a:lnTo>
                <a:lnTo>
                  <a:pt x="238" y="575"/>
                </a:lnTo>
                <a:lnTo>
                  <a:pt x="227" y="568"/>
                </a:lnTo>
                <a:lnTo>
                  <a:pt x="214" y="587"/>
                </a:lnTo>
                <a:lnTo>
                  <a:pt x="201" y="587"/>
                </a:lnTo>
                <a:lnTo>
                  <a:pt x="187" y="590"/>
                </a:lnTo>
                <a:lnTo>
                  <a:pt x="184" y="608"/>
                </a:lnTo>
                <a:lnTo>
                  <a:pt x="177" y="611"/>
                </a:lnTo>
                <a:lnTo>
                  <a:pt x="177" y="620"/>
                </a:lnTo>
                <a:lnTo>
                  <a:pt x="169" y="617"/>
                </a:lnTo>
                <a:lnTo>
                  <a:pt x="157" y="608"/>
                </a:lnTo>
                <a:lnTo>
                  <a:pt x="139" y="611"/>
                </a:lnTo>
                <a:lnTo>
                  <a:pt x="139" y="620"/>
                </a:lnTo>
                <a:lnTo>
                  <a:pt x="142" y="630"/>
                </a:lnTo>
                <a:lnTo>
                  <a:pt x="134" y="632"/>
                </a:lnTo>
                <a:lnTo>
                  <a:pt x="118" y="624"/>
                </a:lnTo>
                <a:lnTo>
                  <a:pt x="102" y="636"/>
                </a:lnTo>
                <a:lnTo>
                  <a:pt x="106" y="646"/>
                </a:lnTo>
                <a:lnTo>
                  <a:pt x="105" y="654"/>
                </a:lnTo>
                <a:lnTo>
                  <a:pt x="89" y="646"/>
                </a:lnTo>
                <a:lnTo>
                  <a:pt x="84" y="655"/>
                </a:lnTo>
                <a:lnTo>
                  <a:pt x="78" y="661"/>
                </a:lnTo>
                <a:lnTo>
                  <a:pt x="61" y="657"/>
                </a:lnTo>
                <a:lnTo>
                  <a:pt x="51" y="659"/>
                </a:lnTo>
                <a:lnTo>
                  <a:pt x="49" y="673"/>
                </a:lnTo>
                <a:lnTo>
                  <a:pt x="42" y="676"/>
                </a:lnTo>
                <a:lnTo>
                  <a:pt x="32" y="692"/>
                </a:lnTo>
                <a:lnTo>
                  <a:pt x="34" y="711"/>
                </a:lnTo>
                <a:lnTo>
                  <a:pt x="30" y="737"/>
                </a:lnTo>
                <a:lnTo>
                  <a:pt x="26" y="764"/>
                </a:lnTo>
                <a:lnTo>
                  <a:pt x="22" y="789"/>
                </a:lnTo>
                <a:lnTo>
                  <a:pt x="19" y="802"/>
                </a:lnTo>
                <a:lnTo>
                  <a:pt x="27" y="813"/>
                </a:lnTo>
                <a:lnTo>
                  <a:pt x="42" y="804"/>
                </a:lnTo>
                <a:lnTo>
                  <a:pt x="52" y="809"/>
                </a:lnTo>
                <a:lnTo>
                  <a:pt x="52" y="819"/>
                </a:lnTo>
                <a:lnTo>
                  <a:pt x="38" y="827"/>
                </a:lnTo>
                <a:lnTo>
                  <a:pt x="36" y="844"/>
                </a:lnTo>
                <a:lnTo>
                  <a:pt x="32" y="852"/>
                </a:lnTo>
                <a:lnTo>
                  <a:pt x="18" y="851"/>
                </a:lnTo>
                <a:lnTo>
                  <a:pt x="12" y="870"/>
                </a:lnTo>
                <a:lnTo>
                  <a:pt x="19" y="876"/>
                </a:lnTo>
                <a:lnTo>
                  <a:pt x="32" y="873"/>
                </a:lnTo>
                <a:lnTo>
                  <a:pt x="39" y="881"/>
                </a:lnTo>
                <a:lnTo>
                  <a:pt x="40" y="886"/>
                </a:lnTo>
                <a:lnTo>
                  <a:pt x="30" y="893"/>
                </a:lnTo>
                <a:lnTo>
                  <a:pt x="30" y="905"/>
                </a:lnTo>
                <a:lnTo>
                  <a:pt x="18" y="907"/>
                </a:lnTo>
                <a:lnTo>
                  <a:pt x="8" y="901"/>
                </a:lnTo>
                <a:lnTo>
                  <a:pt x="11" y="918"/>
                </a:lnTo>
                <a:lnTo>
                  <a:pt x="8" y="929"/>
                </a:lnTo>
                <a:lnTo>
                  <a:pt x="0" y="929"/>
                </a:lnTo>
                <a:lnTo>
                  <a:pt x="20" y="950"/>
                </a:lnTo>
                <a:lnTo>
                  <a:pt x="30" y="962"/>
                </a:lnTo>
                <a:lnTo>
                  <a:pt x="36" y="977"/>
                </a:lnTo>
                <a:lnTo>
                  <a:pt x="56" y="989"/>
                </a:lnTo>
                <a:lnTo>
                  <a:pt x="77" y="1001"/>
                </a:lnTo>
                <a:lnTo>
                  <a:pt x="97" y="1001"/>
                </a:lnTo>
                <a:lnTo>
                  <a:pt x="127" y="981"/>
                </a:lnTo>
                <a:lnTo>
                  <a:pt x="157" y="959"/>
                </a:lnTo>
                <a:lnTo>
                  <a:pt x="184" y="923"/>
                </a:lnTo>
                <a:lnTo>
                  <a:pt x="189" y="919"/>
                </a:lnTo>
                <a:lnTo>
                  <a:pt x="196" y="931"/>
                </a:lnTo>
                <a:lnTo>
                  <a:pt x="209" y="923"/>
                </a:lnTo>
                <a:lnTo>
                  <a:pt x="214" y="909"/>
                </a:lnTo>
                <a:lnTo>
                  <a:pt x="215" y="893"/>
                </a:lnTo>
                <a:lnTo>
                  <a:pt x="230" y="873"/>
                </a:lnTo>
                <a:lnTo>
                  <a:pt x="224" y="895"/>
                </a:lnTo>
                <a:lnTo>
                  <a:pt x="231" y="899"/>
                </a:lnTo>
                <a:lnTo>
                  <a:pt x="227" y="909"/>
                </a:lnTo>
                <a:lnTo>
                  <a:pt x="231" y="927"/>
                </a:lnTo>
                <a:lnTo>
                  <a:pt x="238" y="943"/>
                </a:lnTo>
                <a:lnTo>
                  <a:pt x="245" y="938"/>
                </a:lnTo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db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63" name=""/>
          <p:cNvGrpSpPr/>
          <p:nvPr/>
        </p:nvGrpSpPr>
        <p:grpSpPr>
          <a:xfrm>
            <a:off x="6107040" y="801000"/>
            <a:ext cx="1563120" cy="1282320"/>
            <a:chOff x="6107040" y="801000"/>
            <a:chExt cx="1563120" cy="1282320"/>
          </a:xfrm>
        </p:grpSpPr>
        <p:sp>
          <p:nvSpPr>
            <p:cNvPr id="64" name=""/>
            <p:cNvSpPr/>
            <p:nvPr/>
          </p:nvSpPr>
          <p:spPr>
            <a:xfrm rot="21480000">
              <a:off x="6836760" y="1203480"/>
              <a:ext cx="74880" cy="77040"/>
            </a:xfrm>
            <a:custGeom>
              <a:avLst/>
              <a:gdLst/>
              <a:ahLst/>
              <a:rect l="l" t="t" r="r" b="b"/>
              <a:pathLst>
                <a:path w="27" h="36">
                  <a:moveTo>
                    <a:pt x="27" y="6"/>
                  </a:moveTo>
                  <a:lnTo>
                    <a:pt x="25" y="13"/>
                  </a:lnTo>
                  <a:lnTo>
                    <a:pt x="27" y="30"/>
                  </a:lnTo>
                  <a:lnTo>
                    <a:pt x="8" y="36"/>
                  </a:lnTo>
                  <a:lnTo>
                    <a:pt x="0" y="27"/>
                  </a:lnTo>
                  <a:lnTo>
                    <a:pt x="0" y="13"/>
                  </a:lnTo>
                  <a:lnTo>
                    <a:pt x="6" y="0"/>
                  </a:lnTo>
                  <a:lnTo>
                    <a:pt x="27" y="6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5" name=""/>
            <p:cNvSpPr/>
            <p:nvPr/>
          </p:nvSpPr>
          <p:spPr>
            <a:xfrm rot="21480000">
              <a:off x="6718680" y="1258920"/>
              <a:ext cx="69120" cy="40680"/>
            </a:xfrm>
            <a:custGeom>
              <a:avLst/>
              <a:gdLst/>
              <a:ahLst/>
              <a:rect l="l" t="t" r="r" b="b"/>
              <a:pathLst>
                <a:path w="25" h="19">
                  <a:moveTo>
                    <a:pt x="22" y="0"/>
                  </a:moveTo>
                  <a:lnTo>
                    <a:pt x="25" y="14"/>
                  </a:lnTo>
                  <a:lnTo>
                    <a:pt x="6" y="19"/>
                  </a:lnTo>
                  <a:lnTo>
                    <a:pt x="0" y="6"/>
                  </a:lnTo>
                  <a:lnTo>
                    <a:pt x="22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6" name=""/>
            <p:cNvSpPr/>
            <p:nvPr/>
          </p:nvSpPr>
          <p:spPr>
            <a:xfrm rot="21480000">
              <a:off x="6738480" y="1174320"/>
              <a:ext cx="82800" cy="49320"/>
            </a:xfrm>
            <a:custGeom>
              <a:avLst/>
              <a:gdLst/>
              <a:ahLst/>
              <a:rect l="l" t="t" r="r" b="b"/>
              <a:pathLst>
                <a:path w="30" h="23">
                  <a:moveTo>
                    <a:pt x="0" y="15"/>
                  </a:moveTo>
                  <a:lnTo>
                    <a:pt x="22" y="23"/>
                  </a:lnTo>
                  <a:lnTo>
                    <a:pt x="30" y="5"/>
                  </a:lnTo>
                  <a:lnTo>
                    <a:pt x="17" y="0"/>
                  </a:lnTo>
                  <a:lnTo>
                    <a:pt x="9" y="5"/>
                  </a:lnTo>
                  <a:lnTo>
                    <a:pt x="0" y="9"/>
                  </a:lnTo>
                  <a:lnTo>
                    <a:pt x="0" y="15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7" name=""/>
            <p:cNvSpPr/>
            <p:nvPr/>
          </p:nvSpPr>
          <p:spPr>
            <a:xfrm rot="21480000">
              <a:off x="6833160" y="1126800"/>
              <a:ext cx="64080" cy="4032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0" y="19"/>
                  </a:moveTo>
                  <a:lnTo>
                    <a:pt x="17" y="0"/>
                  </a:lnTo>
                  <a:lnTo>
                    <a:pt x="23" y="6"/>
                  </a:lnTo>
                  <a:lnTo>
                    <a:pt x="0" y="19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8" name=""/>
            <p:cNvSpPr/>
            <p:nvPr/>
          </p:nvSpPr>
          <p:spPr>
            <a:xfrm rot="21480000">
              <a:off x="6627600" y="1279440"/>
              <a:ext cx="52560" cy="4068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5" y="0"/>
                  </a:moveTo>
                  <a:lnTo>
                    <a:pt x="19" y="17"/>
                  </a:lnTo>
                  <a:lnTo>
                    <a:pt x="0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69" name=""/>
            <p:cNvSpPr/>
            <p:nvPr/>
          </p:nvSpPr>
          <p:spPr>
            <a:xfrm rot="21480000">
              <a:off x="7091640" y="1023120"/>
              <a:ext cx="82800" cy="50760"/>
            </a:xfrm>
            <a:custGeom>
              <a:avLst/>
              <a:gdLst/>
              <a:ahLst/>
              <a:rect l="l" t="t" r="r" b="b"/>
              <a:pathLst>
                <a:path w="30" h="24">
                  <a:moveTo>
                    <a:pt x="14" y="0"/>
                  </a:moveTo>
                  <a:lnTo>
                    <a:pt x="0" y="11"/>
                  </a:lnTo>
                  <a:lnTo>
                    <a:pt x="19" y="24"/>
                  </a:lnTo>
                  <a:lnTo>
                    <a:pt x="30" y="11"/>
                  </a:lnTo>
                  <a:lnTo>
                    <a:pt x="14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0" name=""/>
            <p:cNvSpPr/>
            <p:nvPr/>
          </p:nvSpPr>
          <p:spPr>
            <a:xfrm rot="21480000">
              <a:off x="7164720" y="973440"/>
              <a:ext cx="82800" cy="53280"/>
            </a:xfrm>
            <a:custGeom>
              <a:avLst/>
              <a:gdLst/>
              <a:ahLst/>
              <a:rect l="l" t="t" r="r" b="b"/>
              <a:pathLst>
                <a:path w="30" h="25">
                  <a:moveTo>
                    <a:pt x="0" y="8"/>
                  </a:moveTo>
                  <a:lnTo>
                    <a:pt x="14" y="25"/>
                  </a:lnTo>
                  <a:lnTo>
                    <a:pt x="30" y="1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1" name=""/>
            <p:cNvSpPr/>
            <p:nvPr/>
          </p:nvSpPr>
          <p:spPr>
            <a:xfrm rot="21480000">
              <a:off x="7380720" y="866520"/>
              <a:ext cx="119520" cy="64080"/>
            </a:xfrm>
            <a:custGeom>
              <a:avLst/>
              <a:gdLst/>
              <a:ahLst/>
              <a:rect l="l" t="t" r="r" b="b"/>
              <a:pathLst>
                <a:path w="43" h="30">
                  <a:moveTo>
                    <a:pt x="19" y="9"/>
                  </a:moveTo>
                  <a:lnTo>
                    <a:pt x="27" y="13"/>
                  </a:lnTo>
                  <a:lnTo>
                    <a:pt x="43" y="0"/>
                  </a:lnTo>
                  <a:lnTo>
                    <a:pt x="35" y="27"/>
                  </a:lnTo>
                  <a:lnTo>
                    <a:pt x="19" y="30"/>
                  </a:lnTo>
                  <a:lnTo>
                    <a:pt x="0" y="11"/>
                  </a:lnTo>
                  <a:lnTo>
                    <a:pt x="19" y="9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2" name=""/>
            <p:cNvSpPr/>
            <p:nvPr/>
          </p:nvSpPr>
          <p:spPr>
            <a:xfrm rot="21480000">
              <a:off x="7608240" y="802080"/>
              <a:ext cx="60840" cy="40320"/>
            </a:xfrm>
            <a:custGeom>
              <a:avLst/>
              <a:gdLst/>
              <a:ahLst/>
              <a:rect l="l" t="t" r="r" b="b"/>
              <a:pathLst>
                <a:path w="22" h="19">
                  <a:moveTo>
                    <a:pt x="11" y="0"/>
                  </a:moveTo>
                  <a:lnTo>
                    <a:pt x="19" y="7"/>
                  </a:lnTo>
                  <a:lnTo>
                    <a:pt x="22" y="19"/>
                  </a:lnTo>
                  <a:lnTo>
                    <a:pt x="0" y="19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73" name=""/>
            <p:cNvSpPr/>
            <p:nvPr/>
          </p:nvSpPr>
          <p:spPr>
            <a:xfrm rot="21480000">
              <a:off x="6107400" y="2041200"/>
              <a:ext cx="91080" cy="4032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33" y="10"/>
                  </a:moveTo>
                  <a:lnTo>
                    <a:pt x="9" y="0"/>
                  </a:lnTo>
                  <a:lnTo>
                    <a:pt x="0" y="8"/>
                  </a:lnTo>
                  <a:lnTo>
                    <a:pt x="3" y="19"/>
                  </a:lnTo>
                  <a:lnTo>
                    <a:pt x="33" y="10"/>
                  </a:lnTo>
                  <a:close/>
                </a:path>
              </a:pathLst>
            </a:custGeom>
            <a:gradFill rotWithShape="0">
              <a:gsLst>
                <a:gs pos="0">
                  <a:srgbClr val="ff0000"/>
                </a:gs>
                <a:gs pos="100000">
                  <a:srgbClr val="750000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98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400" bIns="-5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74" name=""/>
          <p:cNvSpPr/>
          <p:nvPr/>
        </p:nvSpPr>
        <p:spPr>
          <a:xfrm rot="21480000">
            <a:off x="7511760" y="5882760"/>
            <a:ext cx="896760" cy="733680"/>
          </a:xfrm>
          <a:custGeom>
            <a:avLst/>
            <a:gdLst/>
            <a:ahLst/>
            <a:rect l="l" t="t" r="r" b="b"/>
            <a:pathLst>
              <a:path w="322" h="343">
                <a:moveTo>
                  <a:pt x="310" y="0"/>
                </a:moveTo>
                <a:lnTo>
                  <a:pt x="303" y="10"/>
                </a:lnTo>
                <a:lnTo>
                  <a:pt x="295" y="20"/>
                </a:lnTo>
                <a:lnTo>
                  <a:pt x="281" y="29"/>
                </a:lnTo>
                <a:lnTo>
                  <a:pt x="268" y="30"/>
                </a:lnTo>
                <a:lnTo>
                  <a:pt x="257" y="24"/>
                </a:lnTo>
                <a:lnTo>
                  <a:pt x="255" y="20"/>
                </a:lnTo>
                <a:lnTo>
                  <a:pt x="242" y="16"/>
                </a:lnTo>
                <a:lnTo>
                  <a:pt x="235" y="14"/>
                </a:lnTo>
                <a:lnTo>
                  <a:pt x="222" y="10"/>
                </a:lnTo>
                <a:lnTo>
                  <a:pt x="210" y="4"/>
                </a:lnTo>
                <a:lnTo>
                  <a:pt x="206" y="4"/>
                </a:lnTo>
                <a:lnTo>
                  <a:pt x="197" y="10"/>
                </a:lnTo>
                <a:lnTo>
                  <a:pt x="185" y="12"/>
                </a:lnTo>
                <a:lnTo>
                  <a:pt x="175" y="16"/>
                </a:lnTo>
                <a:lnTo>
                  <a:pt x="168" y="22"/>
                </a:lnTo>
                <a:lnTo>
                  <a:pt x="157" y="22"/>
                </a:lnTo>
                <a:lnTo>
                  <a:pt x="145" y="25"/>
                </a:lnTo>
                <a:lnTo>
                  <a:pt x="136" y="26"/>
                </a:lnTo>
                <a:lnTo>
                  <a:pt x="128" y="29"/>
                </a:lnTo>
                <a:lnTo>
                  <a:pt x="129" y="31"/>
                </a:lnTo>
                <a:lnTo>
                  <a:pt x="117" y="36"/>
                </a:lnTo>
                <a:lnTo>
                  <a:pt x="106" y="36"/>
                </a:lnTo>
                <a:lnTo>
                  <a:pt x="87" y="41"/>
                </a:lnTo>
                <a:lnTo>
                  <a:pt x="74" y="41"/>
                </a:lnTo>
                <a:lnTo>
                  <a:pt x="67" y="43"/>
                </a:lnTo>
                <a:lnTo>
                  <a:pt x="58" y="42"/>
                </a:lnTo>
                <a:lnTo>
                  <a:pt x="50" y="48"/>
                </a:lnTo>
                <a:lnTo>
                  <a:pt x="45" y="53"/>
                </a:lnTo>
                <a:lnTo>
                  <a:pt x="48" y="57"/>
                </a:lnTo>
                <a:lnTo>
                  <a:pt x="53" y="58"/>
                </a:lnTo>
                <a:lnTo>
                  <a:pt x="55" y="63"/>
                </a:lnTo>
                <a:lnTo>
                  <a:pt x="56" y="75"/>
                </a:lnTo>
                <a:lnTo>
                  <a:pt x="51" y="81"/>
                </a:lnTo>
                <a:lnTo>
                  <a:pt x="45" y="85"/>
                </a:lnTo>
                <a:lnTo>
                  <a:pt x="41" y="87"/>
                </a:lnTo>
                <a:lnTo>
                  <a:pt x="39" y="89"/>
                </a:lnTo>
                <a:lnTo>
                  <a:pt x="33" y="98"/>
                </a:lnTo>
                <a:lnTo>
                  <a:pt x="32" y="101"/>
                </a:lnTo>
                <a:lnTo>
                  <a:pt x="29" y="104"/>
                </a:lnTo>
                <a:lnTo>
                  <a:pt x="29" y="111"/>
                </a:lnTo>
                <a:lnTo>
                  <a:pt x="26" y="114"/>
                </a:lnTo>
                <a:lnTo>
                  <a:pt x="20" y="118"/>
                </a:lnTo>
                <a:lnTo>
                  <a:pt x="17" y="117"/>
                </a:lnTo>
                <a:lnTo>
                  <a:pt x="0" y="123"/>
                </a:lnTo>
                <a:lnTo>
                  <a:pt x="11" y="144"/>
                </a:lnTo>
                <a:lnTo>
                  <a:pt x="18" y="148"/>
                </a:lnTo>
                <a:lnTo>
                  <a:pt x="19" y="154"/>
                </a:lnTo>
                <a:lnTo>
                  <a:pt x="25" y="158"/>
                </a:lnTo>
                <a:lnTo>
                  <a:pt x="29" y="162"/>
                </a:lnTo>
                <a:lnTo>
                  <a:pt x="31" y="169"/>
                </a:lnTo>
                <a:lnTo>
                  <a:pt x="36" y="172"/>
                </a:lnTo>
                <a:lnTo>
                  <a:pt x="41" y="173"/>
                </a:lnTo>
                <a:lnTo>
                  <a:pt x="48" y="169"/>
                </a:lnTo>
                <a:lnTo>
                  <a:pt x="49" y="173"/>
                </a:lnTo>
                <a:lnTo>
                  <a:pt x="54" y="174"/>
                </a:lnTo>
                <a:lnTo>
                  <a:pt x="56" y="176"/>
                </a:lnTo>
                <a:lnTo>
                  <a:pt x="50" y="179"/>
                </a:lnTo>
                <a:lnTo>
                  <a:pt x="44" y="179"/>
                </a:lnTo>
                <a:lnTo>
                  <a:pt x="37" y="183"/>
                </a:lnTo>
                <a:lnTo>
                  <a:pt x="26" y="188"/>
                </a:lnTo>
                <a:lnTo>
                  <a:pt x="26" y="200"/>
                </a:lnTo>
                <a:lnTo>
                  <a:pt x="31" y="203"/>
                </a:lnTo>
                <a:lnTo>
                  <a:pt x="38" y="200"/>
                </a:lnTo>
                <a:lnTo>
                  <a:pt x="48" y="205"/>
                </a:lnTo>
                <a:lnTo>
                  <a:pt x="49" y="214"/>
                </a:lnTo>
                <a:lnTo>
                  <a:pt x="53" y="218"/>
                </a:lnTo>
                <a:lnTo>
                  <a:pt x="61" y="212"/>
                </a:lnTo>
                <a:lnTo>
                  <a:pt x="62" y="214"/>
                </a:lnTo>
                <a:lnTo>
                  <a:pt x="67" y="217"/>
                </a:lnTo>
                <a:lnTo>
                  <a:pt x="69" y="216"/>
                </a:lnTo>
                <a:lnTo>
                  <a:pt x="83" y="216"/>
                </a:lnTo>
                <a:lnTo>
                  <a:pt x="94" y="217"/>
                </a:lnTo>
                <a:lnTo>
                  <a:pt x="100" y="219"/>
                </a:lnTo>
                <a:lnTo>
                  <a:pt x="107" y="219"/>
                </a:lnTo>
                <a:lnTo>
                  <a:pt x="114" y="219"/>
                </a:lnTo>
                <a:lnTo>
                  <a:pt x="120" y="218"/>
                </a:lnTo>
                <a:lnTo>
                  <a:pt x="123" y="223"/>
                </a:lnTo>
                <a:lnTo>
                  <a:pt x="129" y="216"/>
                </a:lnTo>
                <a:lnTo>
                  <a:pt x="132" y="223"/>
                </a:lnTo>
                <a:lnTo>
                  <a:pt x="136" y="224"/>
                </a:lnTo>
                <a:lnTo>
                  <a:pt x="145" y="225"/>
                </a:lnTo>
                <a:lnTo>
                  <a:pt x="150" y="226"/>
                </a:lnTo>
                <a:lnTo>
                  <a:pt x="156" y="233"/>
                </a:lnTo>
                <a:lnTo>
                  <a:pt x="151" y="237"/>
                </a:lnTo>
                <a:lnTo>
                  <a:pt x="141" y="239"/>
                </a:lnTo>
                <a:lnTo>
                  <a:pt x="141" y="248"/>
                </a:lnTo>
                <a:lnTo>
                  <a:pt x="136" y="253"/>
                </a:lnTo>
                <a:lnTo>
                  <a:pt x="131" y="250"/>
                </a:lnTo>
                <a:lnTo>
                  <a:pt x="131" y="241"/>
                </a:lnTo>
                <a:lnTo>
                  <a:pt x="128" y="237"/>
                </a:lnTo>
                <a:lnTo>
                  <a:pt x="112" y="231"/>
                </a:lnTo>
                <a:lnTo>
                  <a:pt x="103" y="231"/>
                </a:lnTo>
                <a:lnTo>
                  <a:pt x="95" y="225"/>
                </a:lnTo>
                <a:lnTo>
                  <a:pt x="92" y="223"/>
                </a:lnTo>
                <a:lnTo>
                  <a:pt x="73" y="231"/>
                </a:lnTo>
                <a:lnTo>
                  <a:pt x="62" y="228"/>
                </a:lnTo>
                <a:lnTo>
                  <a:pt x="50" y="236"/>
                </a:lnTo>
                <a:lnTo>
                  <a:pt x="49" y="243"/>
                </a:lnTo>
                <a:lnTo>
                  <a:pt x="54" y="250"/>
                </a:lnTo>
                <a:lnTo>
                  <a:pt x="57" y="254"/>
                </a:lnTo>
                <a:lnTo>
                  <a:pt x="66" y="254"/>
                </a:lnTo>
                <a:lnTo>
                  <a:pt x="73" y="255"/>
                </a:lnTo>
                <a:lnTo>
                  <a:pt x="72" y="262"/>
                </a:lnTo>
                <a:lnTo>
                  <a:pt x="74" y="266"/>
                </a:lnTo>
                <a:lnTo>
                  <a:pt x="79" y="270"/>
                </a:lnTo>
                <a:lnTo>
                  <a:pt x="81" y="274"/>
                </a:lnTo>
                <a:lnTo>
                  <a:pt x="80" y="279"/>
                </a:lnTo>
                <a:lnTo>
                  <a:pt x="75" y="286"/>
                </a:lnTo>
                <a:lnTo>
                  <a:pt x="73" y="291"/>
                </a:lnTo>
                <a:lnTo>
                  <a:pt x="74" y="304"/>
                </a:lnTo>
                <a:lnTo>
                  <a:pt x="78" y="313"/>
                </a:lnTo>
                <a:lnTo>
                  <a:pt x="87" y="320"/>
                </a:lnTo>
                <a:lnTo>
                  <a:pt x="87" y="314"/>
                </a:lnTo>
                <a:lnTo>
                  <a:pt x="88" y="308"/>
                </a:lnTo>
                <a:lnTo>
                  <a:pt x="95" y="300"/>
                </a:lnTo>
                <a:lnTo>
                  <a:pt x="100" y="307"/>
                </a:lnTo>
                <a:lnTo>
                  <a:pt x="108" y="325"/>
                </a:lnTo>
                <a:lnTo>
                  <a:pt x="111" y="338"/>
                </a:lnTo>
                <a:lnTo>
                  <a:pt x="119" y="343"/>
                </a:lnTo>
                <a:lnTo>
                  <a:pt x="117" y="331"/>
                </a:lnTo>
                <a:lnTo>
                  <a:pt x="119" y="323"/>
                </a:lnTo>
                <a:lnTo>
                  <a:pt x="129" y="317"/>
                </a:lnTo>
                <a:lnTo>
                  <a:pt x="132" y="318"/>
                </a:lnTo>
                <a:lnTo>
                  <a:pt x="133" y="323"/>
                </a:lnTo>
                <a:lnTo>
                  <a:pt x="138" y="332"/>
                </a:lnTo>
                <a:lnTo>
                  <a:pt x="145" y="339"/>
                </a:lnTo>
                <a:lnTo>
                  <a:pt x="150" y="339"/>
                </a:lnTo>
                <a:lnTo>
                  <a:pt x="150" y="326"/>
                </a:lnTo>
                <a:lnTo>
                  <a:pt x="147" y="320"/>
                </a:lnTo>
                <a:lnTo>
                  <a:pt x="147" y="311"/>
                </a:lnTo>
                <a:lnTo>
                  <a:pt x="145" y="306"/>
                </a:lnTo>
                <a:lnTo>
                  <a:pt x="148" y="300"/>
                </a:lnTo>
                <a:lnTo>
                  <a:pt x="133" y="283"/>
                </a:lnTo>
                <a:lnTo>
                  <a:pt x="131" y="274"/>
                </a:lnTo>
                <a:lnTo>
                  <a:pt x="126" y="273"/>
                </a:lnTo>
                <a:lnTo>
                  <a:pt x="129" y="270"/>
                </a:lnTo>
                <a:lnTo>
                  <a:pt x="132" y="268"/>
                </a:lnTo>
                <a:lnTo>
                  <a:pt x="138" y="267"/>
                </a:lnTo>
                <a:lnTo>
                  <a:pt x="143" y="273"/>
                </a:lnTo>
                <a:lnTo>
                  <a:pt x="150" y="276"/>
                </a:lnTo>
                <a:lnTo>
                  <a:pt x="151" y="282"/>
                </a:lnTo>
                <a:lnTo>
                  <a:pt x="155" y="287"/>
                </a:lnTo>
                <a:lnTo>
                  <a:pt x="162" y="281"/>
                </a:lnTo>
                <a:lnTo>
                  <a:pt x="176" y="280"/>
                </a:lnTo>
                <a:lnTo>
                  <a:pt x="176" y="276"/>
                </a:lnTo>
                <a:lnTo>
                  <a:pt x="170" y="275"/>
                </a:lnTo>
                <a:lnTo>
                  <a:pt x="167" y="272"/>
                </a:lnTo>
                <a:lnTo>
                  <a:pt x="167" y="262"/>
                </a:lnTo>
                <a:lnTo>
                  <a:pt x="158" y="264"/>
                </a:lnTo>
                <a:lnTo>
                  <a:pt x="150" y="262"/>
                </a:lnTo>
                <a:lnTo>
                  <a:pt x="148" y="257"/>
                </a:lnTo>
                <a:lnTo>
                  <a:pt x="139" y="256"/>
                </a:lnTo>
                <a:lnTo>
                  <a:pt x="173" y="241"/>
                </a:lnTo>
                <a:lnTo>
                  <a:pt x="179" y="242"/>
                </a:lnTo>
                <a:lnTo>
                  <a:pt x="188" y="250"/>
                </a:lnTo>
                <a:lnTo>
                  <a:pt x="189" y="256"/>
                </a:lnTo>
                <a:lnTo>
                  <a:pt x="195" y="258"/>
                </a:lnTo>
                <a:lnTo>
                  <a:pt x="198" y="250"/>
                </a:lnTo>
                <a:lnTo>
                  <a:pt x="198" y="231"/>
                </a:lnTo>
                <a:lnTo>
                  <a:pt x="205" y="229"/>
                </a:lnTo>
                <a:lnTo>
                  <a:pt x="206" y="236"/>
                </a:lnTo>
                <a:lnTo>
                  <a:pt x="218" y="241"/>
                </a:lnTo>
                <a:lnTo>
                  <a:pt x="225" y="241"/>
                </a:lnTo>
                <a:lnTo>
                  <a:pt x="226" y="233"/>
                </a:lnTo>
                <a:lnTo>
                  <a:pt x="222" y="233"/>
                </a:lnTo>
                <a:lnTo>
                  <a:pt x="217" y="232"/>
                </a:lnTo>
                <a:lnTo>
                  <a:pt x="213" y="224"/>
                </a:lnTo>
                <a:lnTo>
                  <a:pt x="210" y="223"/>
                </a:lnTo>
                <a:lnTo>
                  <a:pt x="210" y="207"/>
                </a:lnTo>
                <a:lnTo>
                  <a:pt x="206" y="206"/>
                </a:lnTo>
                <a:lnTo>
                  <a:pt x="201" y="211"/>
                </a:lnTo>
                <a:lnTo>
                  <a:pt x="189" y="208"/>
                </a:lnTo>
                <a:lnTo>
                  <a:pt x="183" y="207"/>
                </a:lnTo>
                <a:lnTo>
                  <a:pt x="180" y="203"/>
                </a:lnTo>
                <a:lnTo>
                  <a:pt x="174" y="203"/>
                </a:lnTo>
                <a:lnTo>
                  <a:pt x="170" y="199"/>
                </a:lnTo>
                <a:lnTo>
                  <a:pt x="169" y="199"/>
                </a:lnTo>
                <a:lnTo>
                  <a:pt x="169" y="187"/>
                </a:lnTo>
                <a:lnTo>
                  <a:pt x="162" y="186"/>
                </a:lnTo>
                <a:lnTo>
                  <a:pt x="160" y="179"/>
                </a:lnTo>
                <a:lnTo>
                  <a:pt x="153" y="179"/>
                </a:lnTo>
                <a:lnTo>
                  <a:pt x="145" y="179"/>
                </a:lnTo>
                <a:lnTo>
                  <a:pt x="141" y="175"/>
                </a:lnTo>
                <a:lnTo>
                  <a:pt x="142" y="173"/>
                </a:lnTo>
                <a:lnTo>
                  <a:pt x="138" y="172"/>
                </a:lnTo>
                <a:lnTo>
                  <a:pt x="141" y="169"/>
                </a:lnTo>
                <a:lnTo>
                  <a:pt x="147" y="169"/>
                </a:lnTo>
                <a:lnTo>
                  <a:pt x="148" y="162"/>
                </a:lnTo>
                <a:lnTo>
                  <a:pt x="145" y="160"/>
                </a:lnTo>
                <a:lnTo>
                  <a:pt x="139" y="161"/>
                </a:lnTo>
                <a:lnTo>
                  <a:pt x="135" y="154"/>
                </a:lnTo>
                <a:lnTo>
                  <a:pt x="141" y="150"/>
                </a:lnTo>
                <a:lnTo>
                  <a:pt x="145" y="150"/>
                </a:lnTo>
                <a:lnTo>
                  <a:pt x="149" y="154"/>
                </a:lnTo>
                <a:lnTo>
                  <a:pt x="157" y="160"/>
                </a:lnTo>
                <a:lnTo>
                  <a:pt x="157" y="155"/>
                </a:lnTo>
                <a:lnTo>
                  <a:pt x="155" y="148"/>
                </a:lnTo>
                <a:lnTo>
                  <a:pt x="145" y="141"/>
                </a:lnTo>
                <a:lnTo>
                  <a:pt x="142" y="135"/>
                </a:lnTo>
                <a:lnTo>
                  <a:pt x="135" y="124"/>
                </a:lnTo>
                <a:lnTo>
                  <a:pt x="128" y="117"/>
                </a:lnTo>
                <a:lnTo>
                  <a:pt x="128" y="106"/>
                </a:lnTo>
                <a:lnTo>
                  <a:pt x="126" y="94"/>
                </a:lnTo>
                <a:lnTo>
                  <a:pt x="129" y="87"/>
                </a:lnTo>
                <a:lnTo>
                  <a:pt x="131" y="78"/>
                </a:lnTo>
                <a:lnTo>
                  <a:pt x="135" y="76"/>
                </a:lnTo>
                <a:lnTo>
                  <a:pt x="141" y="72"/>
                </a:lnTo>
                <a:lnTo>
                  <a:pt x="143" y="75"/>
                </a:lnTo>
                <a:lnTo>
                  <a:pt x="138" y="83"/>
                </a:lnTo>
                <a:lnTo>
                  <a:pt x="147" y="91"/>
                </a:lnTo>
                <a:lnTo>
                  <a:pt x="154" y="94"/>
                </a:lnTo>
                <a:lnTo>
                  <a:pt x="158" y="97"/>
                </a:lnTo>
                <a:lnTo>
                  <a:pt x="168" y="98"/>
                </a:lnTo>
                <a:lnTo>
                  <a:pt x="175" y="100"/>
                </a:lnTo>
                <a:lnTo>
                  <a:pt x="183" y="95"/>
                </a:lnTo>
                <a:lnTo>
                  <a:pt x="187" y="95"/>
                </a:lnTo>
                <a:lnTo>
                  <a:pt x="188" y="91"/>
                </a:lnTo>
                <a:lnTo>
                  <a:pt x="188" y="85"/>
                </a:lnTo>
                <a:lnTo>
                  <a:pt x="189" y="79"/>
                </a:lnTo>
                <a:lnTo>
                  <a:pt x="187" y="75"/>
                </a:lnTo>
                <a:lnTo>
                  <a:pt x="181" y="72"/>
                </a:lnTo>
                <a:lnTo>
                  <a:pt x="179" y="68"/>
                </a:lnTo>
                <a:lnTo>
                  <a:pt x="183" y="64"/>
                </a:lnTo>
                <a:lnTo>
                  <a:pt x="187" y="66"/>
                </a:lnTo>
                <a:lnTo>
                  <a:pt x="195" y="69"/>
                </a:lnTo>
                <a:lnTo>
                  <a:pt x="201" y="66"/>
                </a:lnTo>
                <a:lnTo>
                  <a:pt x="210" y="61"/>
                </a:lnTo>
                <a:lnTo>
                  <a:pt x="222" y="55"/>
                </a:lnTo>
                <a:lnTo>
                  <a:pt x="231" y="61"/>
                </a:lnTo>
                <a:lnTo>
                  <a:pt x="238" y="57"/>
                </a:lnTo>
                <a:lnTo>
                  <a:pt x="242" y="54"/>
                </a:lnTo>
                <a:lnTo>
                  <a:pt x="245" y="49"/>
                </a:lnTo>
                <a:lnTo>
                  <a:pt x="251" y="53"/>
                </a:lnTo>
                <a:lnTo>
                  <a:pt x="263" y="57"/>
                </a:lnTo>
                <a:lnTo>
                  <a:pt x="269" y="57"/>
                </a:lnTo>
                <a:lnTo>
                  <a:pt x="280" y="57"/>
                </a:lnTo>
                <a:lnTo>
                  <a:pt x="287" y="58"/>
                </a:lnTo>
                <a:lnTo>
                  <a:pt x="298" y="64"/>
                </a:lnTo>
                <a:lnTo>
                  <a:pt x="305" y="53"/>
                </a:lnTo>
                <a:lnTo>
                  <a:pt x="304" y="41"/>
                </a:lnTo>
                <a:lnTo>
                  <a:pt x="310" y="37"/>
                </a:lnTo>
                <a:lnTo>
                  <a:pt x="314" y="31"/>
                </a:lnTo>
                <a:lnTo>
                  <a:pt x="317" y="26"/>
                </a:lnTo>
                <a:lnTo>
                  <a:pt x="322" y="20"/>
                </a:lnTo>
                <a:lnTo>
                  <a:pt x="322" y="13"/>
                </a:lnTo>
                <a:lnTo>
                  <a:pt x="319" y="10"/>
                </a:lnTo>
                <a:lnTo>
                  <a:pt x="31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" name=""/>
          <p:cNvSpPr/>
          <p:nvPr/>
        </p:nvSpPr>
        <p:spPr>
          <a:xfrm rot="21480000">
            <a:off x="7930800" y="6699240"/>
            <a:ext cx="450720" cy="106200"/>
          </a:xfrm>
          <a:custGeom>
            <a:avLst/>
            <a:gdLst/>
            <a:ahLst/>
            <a:rect l="l" t="t" r="r" b="b"/>
            <a:pathLst>
              <a:path w="162" h="50">
                <a:moveTo>
                  <a:pt x="20" y="0"/>
                </a:moveTo>
                <a:lnTo>
                  <a:pt x="14" y="6"/>
                </a:lnTo>
                <a:lnTo>
                  <a:pt x="7" y="9"/>
                </a:lnTo>
                <a:lnTo>
                  <a:pt x="11" y="12"/>
                </a:lnTo>
                <a:lnTo>
                  <a:pt x="6" y="21"/>
                </a:lnTo>
                <a:lnTo>
                  <a:pt x="6" y="24"/>
                </a:lnTo>
                <a:lnTo>
                  <a:pt x="0" y="24"/>
                </a:lnTo>
                <a:lnTo>
                  <a:pt x="4" y="28"/>
                </a:lnTo>
                <a:lnTo>
                  <a:pt x="41" y="28"/>
                </a:lnTo>
                <a:lnTo>
                  <a:pt x="58" y="34"/>
                </a:lnTo>
                <a:lnTo>
                  <a:pt x="80" y="45"/>
                </a:lnTo>
                <a:lnTo>
                  <a:pt x="101" y="50"/>
                </a:lnTo>
                <a:lnTo>
                  <a:pt x="126" y="38"/>
                </a:lnTo>
                <a:lnTo>
                  <a:pt x="144" y="33"/>
                </a:lnTo>
                <a:lnTo>
                  <a:pt x="146" y="30"/>
                </a:lnTo>
                <a:lnTo>
                  <a:pt x="158" y="30"/>
                </a:lnTo>
                <a:lnTo>
                  <a:pt x="162" y="24"/>
                </a:lnTo>
                <a:lnTo>
                  <a:pt x="150" y="26"/>
                </a:lnTo>
                <a:lnTo>
                  <a:pt x="142" y="26"/>
                </a:lnTo>
                <a:lnTo>
                  <a:pt x="136" y="28"/>
                </a:lnTo>
                <a:lnTo>
                  <a:pt x="132" y="24"/>
                </a:lnTo>
                <a:lnTo>
                  <a:pt x="129" y="21"/>
                </a:lnTo>
                <a:lnTo>
                  <a:pt x="120" y="19"/>
                </a:lnTo>
                <a:lnTo>
                  <a:pt x="116" y="21"/>
                </a:lnTo>
                <a:lnTo>
                  <a:pt x="105" y="21"/>
                </a:lnTo>
                <a:lnTo>
                  <a:pt x="100" y="31"/>
                </a:lnTo>
                <a:lnTo>
                  <a:pt x="93" y="30"/>
                </a:lnTo>
                <a:lnTo>
                  <a:pt x="88" y="22"/>
                </a:lnTo>
                <a:lnTo>
                  <a:pt x="82" y="19"/>
                </a:lnTo>
                <a:lnTo>
                  <a:pt x="76" y="15"/>
                </a:lnTo>
                <a:lnTo>
                  <a:pt x="70" y="16"/>
                </a:lnTo>
                <a:lnTo>
                  <a:pt x="67" y="19"/>
                </a:lnTo>
                <a:lnTo>
                  <a:pt x="61" y="19"/>
                </a:lnTo>
                <a:lnTo>
                  <a:pt x="50" y="21"/>
                </a:lnTo>
                <a:lnTo>
                  <a:pt x="50" y="14"/>
                </a:lnTo>
                <a:lnTo>
                  <a:pt x="42" y="9"/>
                </a:lnTo>
                <a:lnTo>
                  <a:pt x="29" y="9"/>
                </a:lnTo>
                <a:lnTo>
                  <a:pt x="2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1371240" y="4410000"/>
            <a:ext cx="942840" cy="11430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3772080" y="1743120"/>
            <a:ext cx="0" cy="3808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"/>
          <p:cNvSpPr/>
          <p:nvPr/>
        </p:nvSpPr>
        <p:spPr>
          <a:xfrm>
            <a:off x="7372440" y="2886120"/>
            <a:ext cx="3427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"/>
          <p:cNvSpPr/>
          <p:nvPr/>
        </p:nvSpPr>
        <p:spPr>
          <a:xfrm>
            <a:off x="7286760" y="2962440"/>
            <a:ext cx="4284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>
            <a:off x="257040" y="1219320"/>
            <a:ext cx="428760" cy="30456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"/>
          <p:cNvSpPr/>
          <p:nvPr/>
        </p:nvSpPr>
        <p:spPr>
          <a:xfrm>
            <a:off x="771480" y="1143000"/>
            <a:ext cx="1855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EU Directive Not Yet Effective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"/>
          <p:cNvSpPr/>
          <p:nvPr/>
        </p:nvSpPr>
        <p:spPr>
          <a:xfrm>
            <a:off x="257040" y="1711440"/>
            <a:ext cx="428760" cy="304560"/>
          </a:xfrm>
          <a:prstGeom prst="rect">
            <a:avLst/>
          </a:prstGeom>
          <a:gradFill rotWithShape="0">
            <a:gsLst>
              <a:gs pos="0">
                <a:srgbClr val="ff9933"/>
              </a:gs>
              <a:gs pos="100000">
                <a:srgbClr val="db832b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3" name=""/>
          <p:cNvSpPr/>
          <p:nvPr/>
        </p:nvSpPr>
        <p:spPr>
          <a:xfrm>
            <a:off x="771480" y="1727280"/>
            <a:ext cx="274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Very limited competition in practice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"/>
          <p:cNvSpPr/>
          <p:nvPr/>
        </p:nvSpPr>
        <p:spPr>
          <a:xfrm>
            <a:off x="257040" y="2220840"/>
            <a:ext cx="428760" cy="30492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5" name=""/>
          <p:cNvSpPr/>
          <p:nvPr/>
        </p:nvSpPr>
        <p:spPr>
          <a:xfrm>
            <a:off x="771480" y="2158920"/>
            <a:ext cx="247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Some Competition – On The Way To Full Liberalization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" name=""/>
          <p:cNvSpPr/>
          <p:nvPr/>
        </p:nvSpPr>
        <p:spPr>
          <a:xfrm>
            <a:off x="257040" y="2703600"/>
            <a:ext cx="428760" cy="304560"/>
          </a:xfrm>
          <a:prstGeom prst="rect">
            <a:avLst/>
          </a:prstGeom>
          <a:gradFill rotWithShape="0">
            <a:gsLst>
              <a:gs pos="0">
                <a:srgbClr val="009900"/>
              </a:gs>
              <a:gs pos="100000">
                <a:srgbClr val="0046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7" name=""/>
          <p:cNvSpPr/>
          <p:nvPr/>
        </p:nvSpPr>
        <p:spPr>
          <a:xfrm>
            <a:off x="771480" y="2754360"/>
            <a:ext cx="247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Fully Liberalized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"/>
          <p:cNvSpPr/>
          <p:nvPr/>
        </p:nvSpPr>
        <p:spPr>
          <a:xfrm>
            <a:off x="1219320" y="5216400"/>
            <a:ext cx="8229600" cy="129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5360" indent="-225360"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Building Liquidity at Key Hubs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Exploiting Arbitrage Opportunities Between U.K. and Continent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First Non-Incumbent Entrant into Germany and France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5360" indent="-225360"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First Marketer to Access Transportation to Supply German Municipalities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5" name=""/>
          <p:cNvSpPr/>
          <p:nvPr/>
        </p:nvSpPr>
        <p:spPr>
          <a:xfrm>
            <a:off x="343080" y="-28440"/>
            <a:ext cx="96012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Continental Gas Network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6" name=""/>
          <p:cNvSpPr/>
          <p:nvPr/>
        </p:nvSpPr>
        <p:spPr>
          <a:xfrm>
            <a:off x="1090440" y="5321160"/>
            <a:ext cx="128880" cy="128880"/>
          </a:xfrm>
          <a:prstGeom prst="ellipse">
            <a:avLst/>
          </a:prstGeom>
          <a:solidFill>
            <a:srgbClr val="ffb310"/>
          </a:solidFill>
          <a:ln w="2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640" bIns="44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7" name=""/>
          <p:cNvSpPr/>
          <p:nvPr/>
        </p:nvSpPr>
        <p:spPr>
          <a:xfrm>
            <a:off x="7251840" y="4587840"/>
            <a:ext cx="1752480" cy="520560"/>
          </a:xfrm>
          <a:prstGeom prst="rect">
            <a:avLst/>
          </a:prstGeom>
          <a:noFill/>
          <a:ln w="90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8" name=""/>
          <p:cNvSpPr/>
          <p:nvPr/>
        </p:nvSpPr>
        <p:spPr>
          <a:xfrm>
            <a:off x="7480440" y="4603680"/>
            <a:ext cx="1784160" cy="51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Liquidity Points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9" name=""/>
          <p:cNvSpPr/>
          <p:nvPr/>
        </p:nvSpPr>
        <p:spPr>
          <a:xfrm>
            <a:off x="7353360" y="4626000"/>
            <a:ext cx="162000" cy="16200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0" name=""/>
          <p:cNvSpPr/>
          <p:nvPr/>
        </p:nvSpPr>
        <p:spPr>
          <a:xfrm>
            <a:off x="7353360" y="4905360"/>
            <a:ext cx="162000" cy="162000"/>
          </a:xfrm>
          <a:prstGeom prst="ellipse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1" name=""/>
          <p:cNvSpPr/>
          <p:nvPr/>
        </p:nvSpPr>
        <p:spPr>
          <a:xfrm>
            <a:off x="3668760" y="2298600"/>
            <a:ext cx="898560" cy="684360"/>
          </a:xfrm>
          <a:custGeom>
            <a:avLst/>
            <a:gdLst/>
            <a:ahLst/>
            <a:rect l="l" t="t" r="r" b="b"/>
            <a:pathLst>
              <a:path w="429" h="326">
                <a:moveTo>
                  <a:pt x="333" y="39"/>
                </a:moveTo>
                <a:lnTo>
                  <a:pt x="192" y="0"/>
                </a:lnTo>
                <a:lnTo>
                  <a:pt x="83" y="39"/>
                </a:lnTo>
                <a:lnTo>
                  <a:pt x="0" y="90"/>
                </a:lnTo>
                <a:lnTo>
                  <a:pt x="0" y="140"/>
                </a:lnTo>
                <a:lnTo>
                  <a:pt x="166" y="242"/>
                </a:lnTo>
                <a:lnTo>
                  <a:pt x="189" y="258"/>
                </a:lnTo>
                <a:lnTo>
                  <a:pt x="265" y="232"/>
                </a:lnTo>
                <a:lnTo>
                  <a:pt x="261" y="300"/>
                </a:lnTo>
                <a:lnTo>
                  <a:pt x="403" y="324"/>
                </a:lnTo>
                <a:lnTo>
                  <a:pt x="416" y="326"/>
                </a:lnTo>
                <a:lnTo>
                  <a:pt x="429" y="300"/>
                </a:lnTo>
                <a:lnTo>
                  <a:pt x="396" y="237"/>
                </a:lnTo>
                <a:lnTo>
                  <a:pt x="423" y="192"/>
                </a:lnTo>
                <a:lnTo>
                  <a:pt x="408" y="153"/>
                </a:lnTo>
                <a:lnTo>
                  <a:pt x="396" y="144"/>
                </a:lnTo>
                <a:lnTo>
                  <a:pt x="333" y="3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2" name=""/>
          <p:cNvSpPr/>
          <p:nvPr/>
        </p:nvSpPr>
        <p:spPr>
          <a:xfrm>
            <a:off x="6248520" y="3732120"/>
            <a:ext cx="1127160" cy="630360"/>
          </a:xfrm>
          <a:custGeom>
            <a:avLst/>
            <a:gdLst/>
            <a:ahLst/>
            <a:rect l="l" t="t" r="r" b="b"/>
            <a:pathLst>
              <a:path w="538" h="301">
                <a:moveTo>
                  <a:pt x="194" y="277"/>
                </a:moveTo>
                <a:lnTo>
                  <a:pt x="162" y="249"/>
                </a:lnTo>
                <a:lnTo>
                  <a:pt x="134" y="249"/>
                </a:lnTo>
                <a:lnTo>
                  <a:pt x="106" y="273"/>
                </a:lnTo>
                <a:lnTo>
                  <a:pt x="90" y="221"/>
                </a:lnTo>
                <a:lnTo>
                  <a:pt x="0" y="166"/>
                </a:lnTo>
                <a:lnTo>
                  <a:pt x="6" y="133"/>
                </a:lnTo>
                <a:lnTo>
                  <a:pt x="42" y="89"/>
                </a:lnTo>
                <a:lnTo>
                  <a:pt x="134" y="113"/>
                </a:lnTo>
                <a:lnTo>
                  <a:pt x="222" y="55"/>
                </a:lnTo>
                <a:lnTo>
                  <a:pt x="302" y="28"/>
                </a:lnTo>
                <a:lnTo>
                  <a:pt x="318" y="0"/>
                </a:lnTo>
                <a:lnTo>
                  <a:pt x="318" y="0"/>
                </a:lnTo>
                <a:lnTo>
                  <a:pt x="474" y="153"/>
                </a:lnTo>
                <a:lnTo>
                  <a:pt x="538" y="213"/>
                </a:lnTo>
                <a:lnTo>
                  <a:pt x="434" y="233"/>
                </a:lnTo>
                <a:lnTo>
                  <a:pt x="402" y="277"/>
                </a:lnTo>
                <a:lnTo>
                  <a:pt x="314" y="301"/>
                </a:lnTo>
                <a:lnTo>
                  <a:pt x="194" y="277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3" name=""/>
          <p:cNvSpPr/>
          <p:nvPr/>
        </p:nvSpPr>
        <p:spPr>
          <a:xfrm>
            <a:off x="6546960" y="3965400"/>
            <a:ext cx="65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Slovenia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4" name=""/>
          <p:cNvSpPr/>
          <p:nvPr/>
        </p:nvSpPr>
        <p:spPr>
          <a:xfrm>
            <a:off x="5284800" y="3160800"/>
            <a:ext cx="1947960" cy="806400"/>
          </a:xfrm>
          <a:custGeom>
            <a:avLst/>
            <a:gdLst/>
            <a:ahLst/>
            <a:rect l="l" t="t" r="r" b="b"/>
            <a:pathLst>
              <a:path w="929" h="386">
                <a:moveTo>
                  <a:pt x="863" y="69"/>
                </a:moveTo>
                <a:lnTo>
                  <a:pt x="847" y="28"/>
                </a:lnTo>
                <a:lnTo>
                  <a:pt x="671" y="0"/>
                </a:lnTo>
                <a:lnTo>
                  <a:pt x="606" y="55"/>
                </a:lnTo>
                <a:lnTo>
                  <a:pt x="510" y="41"/>
                </a:lnTo>
                <a:lnTo>
                  <a:pt x="401" y="110"/>
                </a:lnTo>
                <a:lnTo>
                  <a:pt x="417" y="207"/>
                </a:lnTo>
                <a:lnTo>
                  <a:pt x="361" y="192"/>
                </a:lnTo>
                <a:lnTo>
                  <a:pt x="337" y="194"/>
                </a:lnTo>
                <a:lnTo>
                  <a:pt x="209" y="230"/>
                </a:lnTo>
                <a:lnTo>
                  <a:pt x="133" y="218"/>
                </a:lnTo>
                <a:lnTo>
                  <a:pt x="101" y="238"/>
                </a:lnTo>
                <a:lnTo>
                  <a:pt x="79" y="222"/>
                </a:lnTo>
                <a:lnTo>
                  <a:pt x="0" y="234"/>
                </a:lnTo>
                <a:lnTo>
                  <a:pt x="32" y="303"/>
                </a:lnTo>
                <a:lnTo>
                  <a:pt x="112" y="317"/>
                </a:lnTo>
                <a:lnTo>
                  <a:pt x="305" y="290"/>
                </a:lnTo>
                <a:lnTo>
                  <a:pt x="353" y="345"/>
                </a:lnTo>
                <a:lnTo>
                  <a:pt x="497" y="372"/>
                </a:lnTo>
                <a:lnTo>
                  <a:pt x="590" y="386"/>
                </a:lnTo>
                <a:lnTo>
                  <a:pt x="783" y="317"/>
                </a:lnTo>
                <a:lnTo>
                  <a:pt x="831" y="290"/>
                </a:lnTo>
                <a:lnTo>
                  <a:pt x="831" y="193"/>
                </a:lnTo>
                <a:lnTo>
                  <a:pt x="895" y="193"/>
                </a:lnTo>
                <a:lnTo>
                  <a:pt x="929" y="142"/>
                </a:lnTo>
                <a:lnTo>
                  <a:pt x="863" y="69"/>
                </a:lnTo>
                <a:lnTo>
                  <a:pt x="863" y="6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5" name=""/>
          <p:cNvSpPr/>
          <p:nvPr/>
        </p:nvSpPr>
        <p:spPr>
          <a:xfrm>
            <a:off x="3345480" y="3782880"/>
            <a:ext cx="1027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Switzerland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6" name=""/>
          <p:cNvSpPr/>
          <p:nvPr/>
        </p:nvSpPr>
        <p:spPr>
          <a:xfrm>
            <a:off x="6303960" y="3519360"/>
            <a:ext cx="574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Austria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7" name=""/>
          <p:cNvSpPr/>
          <p:nvPr/>
        </p:nvSpPr>
        <p:spPr>
          <a:xfrm>
            <a:off x="5981760" y="2478240"/>
            <a:ext cx="1520640" cy="949320"/>
          </a:xfrm>
          <a:custGeom>
            <a:avLst/>
            <a:gdLst/>
            <a:ahLst/>
            <a:rect l="l" t="t" r="r" b="b"/>
            <a:pathLst>
              <a:path w="726" h="453">
                <a:moveTo>
                  <a:pt x="567" y="453"/>
                </a:moveTo>
                <a:lnTo>
                  <a:pt x="726" y="204"/>
                </a:lnTo>
                <a:lnTo>
                  <a:pt x="697" y="155"/>
                </a:lnTo>
                <a:lnTo>
                  <a:pt x="669" y="95"/>
                </a:lnTo>
                <a:lnTo>
                  <a:pt x="573" y="102"/>
                </a:lnTo>
                <a:lnTo>
                  <a:pt x="531" y="129"/>
                </a:lnTo>
                <a:lnTo>
                  <a:pt x="453" y="42"/>
                </a:lnTo>
                <a:lnTo>
                  <a:pt x="363" y="9"/>
                </a:lnTo>
                <a:lnTo>
                  <a:pt x="321" y="33"/>
                </a:lnTo>
                <a:lnTo>
                  <a:pt x="249" y="0"/>
                </a:lnTo>
                <a:lnTo>
                  <a:pt x="242" y="27"/>
                </a:lnTo>
                <a:lnTo>
                  <a:pt x="0" y="132"/>
                </a:lnTo>
                <a:lnTo>
                  <a:pt x="72" y="255"/>
                </a:lnTo>
                <a:lnTo>
                  <a:pt x="198" y="369"/>
                </a:lnTo>
                <a:lnTo>
                  <a:pt x="318" y="431"/>
                </a:lnTo>
                <a:lnTo>
                  <a:pt x="389" y="419"/>
                </a:lnTo>
                <a:lnTo>
                  <a:pt x="525" y="427"/>
                </a:lnTo>
                <a:lnTo>
                  <a:pt x="567" y="453"/>
                </a:lnTo>
                <a:close/>
              </a:path>
            </a:pathLst>
          </a:custGeom>
          <a:solidFill>
            <a:srgbClr val="00f008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8" name=""/>
          <p:cNvSpPr/>
          <p:nvPr/>
        </p:nvSpPr>
        <p:spPr>
          <a:xfrm>
            <a:off x="7132680" y="2870280"/>
            <a:ext cx="1404720" cy="804960"/>
          </a:xfrm>
          <a:custGeom>
            <a:avLst/>
            <a:gdLst/>
            <a:ahLst/>
            <a:rect l="l" t="t" r="r" b="b"/>
            <a:pathLst>
              <a:path w="252" h="126">
                <a:moveTo>
                  <a:pt x="0" y="72"/>
                </a:moveTo>
                <a:lnTo>
                  <a:pt x="18" y="54"/>
                </a:lnTo>
                <a:lnTo>
                  <a:pt x="30" y="54"/>
                </a:lnTo>
                <a:lnTo>
                  <a:pt x="48" y="30"/>
                </a:lnTo>
                <a:lnTo>
                  <a:pt x="48" y="18"/>
                </a:lnTo>
                <a:lnTo>
                  <a:pt x="66" y="6"/>
                </a:lnTo>
                <a:lnTo>
                  <a:pt x="78" y="0"/>
                </a:lnTo>
                <a:lnTo>
                  <a:pt x="96" y="12"/>
                </a:lnTo>
                <a:lnTo>
                  <a:pt x="120" y="6"/>
                </a:lnTo>
                <a:lnTo>
                  <a:pt x="138" y="24"/>
                </a:lnTo>
                <a:lnTo>
                  <a:pt x="204" y="12"/>
                </a:lnTo>
                <a:lnTo>
                  <a:pt x="252" y="36"/>
                </a:lnTo>
                <a:lnTo>
                  <a:pt x="234" y="84"/>
                </a:lnTo>
                <a:lnTo>
                  <a:pt x="174" y="72"/>
                </a:lnTo>
                <a:lnTo>
                  <a:pt x="138" y="96"/>
                </a:lnTo>
                <a:lnTo>
                  <a:pt x="84" y="108"/>
                </a:lnTo>
                <a:lnTo>
                  <a:pt x="72" y="126"/>
                </a:lnTo>
                <a:lnTo>
                  <a:pt x="42" y="126"/>
                </a:lnTo>
                <a:lnTo>
                  <a:pt x="12" y="102"/>
                </a:lnTo>
                <a:lnTo>
                  <a:pt x="0" y="72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9" name=""/>
          <p:cNvSpPr/>
          <p:nvPr/>
        </p:nvSpPr>
        <p:spPr>
          <a:xfrm>
            <a:off x="6924600" y="3301920"/>
            <a:ext cx="1649520" cy="868320"/>
          </a:xfrm>
          <a:custGeom>
            <a:avLst/>
            <a:gdLst/>
            <a:ahLst/>
            <a:rect l="l" t="t" r="r" b="b"/>
            <a:pathLst>
              <a:path w="294" h="180">
                <a:moveTo>
                  <a:pt x="12" y="120"/>
                </a:moveTo>
                <a:lnTo>
                  <a:pt x="78" y="180"/>
                </a:lnTo>
                <a:lnTo>
                  <a:pt x="114" y="168"/>
                </a:lnTo>
                <a:lnTo>
                  <a:pt x="156" y="156"/>
                </a:lnTo>
                <a:lnTo>
                  <a:pt x="180" y="156"/>
                </a:lnTo>
                <a:lnTo>
                  <a:pt x="222" y="144"/>
                </a:lnTo>
                <a:lnTo>
                  <a:pt x="258" y="60"/>
                </a:lnTo>
                <a:lnTo>
                  <a:pt x="294" y="36"/>
                </a:lnTo>
                <a:lnTo>
                  <a:pt x="264" y="12"/>
                </a:lnTo>
                <a:lnTo>
                  <a:pt x="204" y="0"/>
                </a:lnTo>
                <a:lnTo>
                  <a:pt x="168" y="24"/>
                </a:lnTo>
                <a:lnTo>
                  <a:pt x="114" y="36"/>
                </a:lnTo>
                <a:lnTo>
                  <a:pt x="102" y="54"/>
                </a:lnTo>
                <a:lnTo>
                  <a:pt x="72" y="54"/>
                </a:lnTo>
                <a:lnTo>
                  <a:pt x="42" y="30"/>
                </a:lnTo>
                <a:lnTo>
                  <a:pt x="42" y="54"/>
                </a:lnTo>
                <a:lnTo>
                  <a:pt x="18" y="54"/>
                </a:lnTo>
                <a:lnTo>
                  <a:pt x="18" y="96"/>
                </a:lnTo>
                <a:lnTo>
                  <a:pt x="0" y="108"/>
                </a:lnTo>
                <a:lnTo>
                  <a:pt x="12" y="12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0" name=""/>
          <p:cNvSpPr/>
          <p:nvPr/>
        </p:nvSpPr>
        <p:spPr>
          <a:xfrm>
            <a:off x="4495680" y="1322280"/>
            <a:ext cx="2179800" cy="2354400"/>
          </a:xfrm>
          <a:custGeom>
            <a:avLst/>
            <a:gdLst/>
            <a:ahLst/>
            <a:rect l="l" t="t" r="r" b="b"/>
            <a:pathLst>
              <a:path w="1040" h="1124">
                <a:moveTo>
                  <a:pt x="1024" y="588"/>
                </a:moveTo>
                <a:lnTo>
                  <a:pt x="1040" y="506"/>
                </a:lnTo>
                <a:lnTo>
                  <a:pt x="1008" y="465"/>
                </a:lnTo>
                <a:lnTo>
                  <a:pt x="976" y="289"/>
                </a:lnTo>
                <a:lnTo>
                  <a:pt x="944" y="261"/>
                </a:lnTo>
                <a:lnTo>
                  <a:pt x="976" y="179"/>
                </a:lnTo>
                <a:lnTo>
                  <a:pt x="944" y="110"/>
                </a:lnTo>
                <a:lnTo>
                  <a:pt x="802" y="0"/>
                </a:lnTo>
                <a:lnTo>
                  <a:pt x="738" y="14"/>
                </a:lnTo>
                <a:lnTo>
                  <a:pt x="626" y="83"/>
                </a:lnTo>
                <a:lnTo>
                  <a:pt x="545" y="83"/>
                </a:lnTo>
                <a:lnTo>
                  <a:pt x="469" y="26"/>
                </a:lnTo>
                <a:lnTo>
                  <a:pt x="391" y="2"/>
                </a:lnTo>
                <a:lnTo>
                  <a:pt x="241" y="23"/>
                </a:lnTo>
                <a:lnTo>
                  <a:pt x="232" y="71"/>
                </a:lnTo>
                <a:lnTo>
                  <a:pt x="128" y="165"/>
                </a:lnTo>
                <a:lnTo>
                  <a:pt x="176" y="206"/>
                </a:lnTo>
                <a:lnTo>
                  <a:pt x="128" y="206"/>
                </a:lnTo>
                <a:lnTo>
                  <a:pt x="96" y="275"/>
                </a:lnTo>
                <a:lnTo>
                  <a:pt x="64" y="302"/>
                </a:lnTo>
                <a:lnTo>
                  <a:pt x="112" y="357"/>
                </a:lnTo>
                <a:lnTo>
                  <a:pt x="64" y="426"/>
                </a:lnTo>
                <a:lnTo>
                  <a:pt x="0" y="412"/>
                </a:lnTo>
                <a:lnTo>
                  <a:pt x="0" y="602"/>
                </a:lnTo>
                <a:lnTo>
                  <a:pt x="32" y="657"/>
                </a:lnTo>
                <a:lnTo>
                  <a:pt x="0" y="698"/>
                </a:lnTo>
                <a:lnTo>
                  <a:pt x="32" y="767"/>
                </a:lnTo>
                <a:lnTo>
                  <a:pt x="32" y="794"/>
                </a:lnTo>
                <a:lnTo>
                  <a:pt x="80" y="849"/>
                </a:lnTo>
                <a:lnTo>
                  <a:pt x="241" y="877"/>
                </a:lnTo>
                <a:lnTo>
                  <a:pt x="176" y="1014"/>
                </a:lnTo>
                <a:lnTo>
                  <a:pt x="176" y="1083"/>
                </a:lnTo>
                <a:lnTo>
                  <a:pt x="321" y="1083"/>
                </a:lnTo>
                <a:lnTo>
                  <a:pt x="401" y="1110"/>
                </a:lnTo>
                <a:lnTo>
                  <a:pt x="449" y="1097"/>
                </a:lnTo>
                <a:lnTo>
                  <a:pt x="497" y="1124"/>
                </a:lnTo>
                <a:lnTo>
                  <a:pt x="529" y="1097"/>
                </a:lnTo>
                <a:lnTo>
                  <a:pt x="610" y="1110"/>
                </a:lnTo>
                <a:lnTo>
                  <a:pt x="738" y="1069"/>
                </a:lnTo>
                <a:lnTo>
                  <a:pt x="802" y="1097"/>
                </a:lnTo>
                <a:lnTo>
                  <a:pt x="818" y="1083"/>
                </a:lnTo>
                <a:lnTo>
                  <a:pt x="802" y="987"/>
                </a:lnTo>
                <a:lnTo>
                  <a:pt x="912" y="918"/>
                </a:lnTo>
                <a:lnTo>
                  <a:pt x="770" y="794"/>
                </a:lnTo>
                <a:lnTo>
                  <a:pt x="706" y="671"/>
                </a:lnTo>
                <a:lnTo>
                  <a:pt x="738" y="698"/>
                </a:lnTo>
                <a:lnTo>
                  <a:pt x="944" y="588"/>
                </a:lnTo>
                <a:lnTo>
                  <a:pt x="960" y="547"/>
                </a:lnTo>
                <a:lnTo>
                  <a:pt x="1024" y="58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1" name=""/>
          <p:cNvSpPr/>
          <p:nvPr/>
        </p:nvSpPr>
        <p:spPr>
          <a:xfrm>
            <a:off x="4056120" y="1668600"/>
            <a:ext cx="708120" cy="914400"/>
          </a:xfrm>
          <a:custGeom>
            <a:avLst/>
            <a:gdLst/>
            <a:ahLst/>
            <a:rect l="l" t="t" r="r" b="b"/>
            <a:pathLst>
              <a:path w="338" h="436">
                <a:moveTo>
                  <a:pt x="96" y="96"/>
                </a:moveTo>
                <a:lnTo>
                  <a:pt x="112" y="123"/>
                </a:lnTo>
                <a:lnTo>
                  <a:pt x="96" y="137"/>
                </a:lnTo>
                <a:lnTo>
                  <a:pt x="96" y="178"/>
                </a:lnTo>
                <a:lnTo>
                  <a:pt x="145" y="192"/>
                </a:lnTo>
                <a:lnTo>
                  <a:pt x="129" y="151"/>
                </a:lnTo>
                <a:lnTo>
                  <a:pt x="161" y="96"/>
                </a:lnTo>
                <a:lnTo>
                  <a:pt x="145" y="96"/>
                </a:lnTo>
                <a:lnTo>
                  <a:pt x="145" y="41"/>
                </a:lnTo>
                <a:lnTo>
                  <a:pt x="290" y="0"/>
                </a:lnTo>
                <a:lnTo>
                  <a:pt x="338" y="41"/>
                </a:lnTo>
                <a:lnTo>
                  <a:pt x="306" y="110"/>
                </a:lnTo>
                <a:lnTo>
                  <a:pt x="274" y="137"/>
                </a:lnTo>
                <a:lnTo>
                  <a:pt x="322" y="192"/>
                </a:lnTo>
                <a:lnTo>
                  <a:pt x="274" y="260"/>
                </a:lnTo>
                <a:lnTo>
                  <a:pt x="209" y="247"/>
                </a:lnTo>
                <a:lnTo>
                  <a:pt x="209" y="436"/>
                </a:lnTo>
                <a:lnTo>
                  <a:pt x="161" y="422"/>
                </a:lnTo>
                <a:lnTo>
                  <a:pt x="161" y="368"/>
                </a:lnTo>
                <a:lnTo>
                  <a:pt x="100" y="349"/>
                </a:lnTo>
                <a:lnTo>
                  <a:pt x="16" y="340"/>
                </a:lnTo>
                <a:lnTo>
                  <a:pt x="80" y="288"/>
                </a:lnTo>
                <a:lnTo>
                  <a:pt x="16" y="288"/>
                </a:lnTo>
                <a:lnTo>
                  <a:pt x="0" y="260"/>
                </a:lnTo>
                <a:lnTo>
                  <a:pt x="96" y="9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2" name=""/>
          <p:cNvSpPr/>
          <p:nvPr/>
        </p:nvSpPr>
        <p:spPr>
          <a:xfrm>
            <a:off x="4491000" y="3584520"/>
            <a:ext cx="1073160" cy="555840"/>
          </a:xfrm>
          <a:custGeom>
            <a:avLst/>
            <a:gdLst/>
            <a:ahLst/>
            <a:rect l="l" t="t" r="r" b="b"/>
            <a:pathLst>
              <a:path w="512" h="265">
                <a:moveTo>
                  <a:pt x="155" y="0"/>
                </a:moveTo>
                <a:lnTo>
                  <a:pt x="328" y="3"/>
                </a:lnTo>
                <a:lnTo>
                  <a:pt x="382" y="21"/>
                </a:lnTo>
                <a:lnTo>
                  <a:pt x="410" y="98"/>
                </a:lnTo>
                <a:lnTo>
                  <a:pt x="510" y="117"/>
                </a:lnTo>
                <a:lnTo>
                  <a:pt x="512" y="147"/>
                </a:lnTo>
                <a:lnTo>
                  <a:pt x="476" y="155"/>
                </a:lnTo>
                <a:lnTo>
                  <a:pt x="482" y="189"/>
                </a:lnTo>
                <a:lnTo>
                  <a:pt x="378" y="173"/>
                </a:lnTo>
                <a:lnTo>
                  <a:pt x="352" y="243"/>
                </a:lnTo>
                <a:lnTo>
                  <a:pt x="344" y="251"/>
                </a:lnTo>
                <a:lnTo>
                  <a:pt x="270" y="201"/>
                </a:lnTo>
                <a:lnTo>
                  <a:pt x="187" y="251"/>
                </a:lnTo>
                <a:lnTo>
                  <a:pt x="91" y="265"/>
                </a:lnTo>
                <a:lnTo>
                  <a:pt x="59" y="195"/>
                </a:lnTo>
                <a:lnTo>
                  <a:pt x="40" y="199"/>
                </a:lnTo>
                <a:lnTo>
                  <a:pt x="6" y="229"/>
                </a:lnTo>
                <a:lnTo>
                  <a:pt x="0" y="183"/>
                </a:lnTo>
                <a:lnTo>
                  <a:pt x="114" y="19"/>
                </a:lnTo>
                <a:lnTo>
                  <a:pt x="155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3" name=""/>
          <p:cNvSpPr/>
          <p:nvPr/>
        </p:nvSpPr>
        <p:spPr>
          <a:xfrm>
            <a:off x="1859040" y="2451240"/>
            <a:ext cx="3159000" cy="2717640"/>
          </a:xfrm>
          <a:custGeom>
            <a:avLst/>
            <a:gdLst/>
            <a:ahLst/>
            <a:rect l="l" t="t" r="r" b="b"/>
            <a:pathLst>
              <a:path w="1318" h="1224">
                <a:moveTo>
                  <a:pt x="784" y="0"/>
                </a:moveTo>
                <a:lnTo>
                  <a:pt x="784" y="39"/>
                </a:lnTo>
                <a:lnTo>
                  <a:pt x="897" y="117"/>
                </a:lnTo>
                <a:lnTo>
                  <a:pt x="925" y="170"/>
                </a:lnTo>
                <a:lnTo>
                  <a:pt x="995" y="143"/>
                </a:lnTo>
                <a:lnTo>
                  <a:pt x="995" y="209"/>
                </a:lnTo>
                <a:lnTo>
                  <a:pt x="1079" y="222"/>
                </a:lnTo>
                <a:lnTo>
                  <a:pt x="1135" y="235"/>
                </a:lnTo>
                <a:lnTo>
                  <a:pt x="1178" y="287"/>
                </a:lnTo>
                <a:lnTo>
                  <a:pt x="1318" y="313"/>
                </a:lnTo>
                <a:lnTo>
                  <a:pt x="1262" y="444"/>
                </a:lnTo>
                <a:lnTo>
                  <a:pt x="1262" y="509"/>
                </a:lnTo>
                <a:lnTo>
                  <a:pt x="1206" y="522"/>
                </a:lnTo>
                <a:lnTo>
                  <a:pt x="1107" y="678"/>
                </a:lnTo>
                <a:lnTo>
                  <a:pt x="1107" y="717"/>
                </a:lnTo>
                <a:lnTo>
                  <a:pt x="1149" y="691"/>
                </a:lnTo>
                <a:lnTo>
                  <a:pt x="1178" y="691"/>
                </a:lnTo>
                <a:lnTo>
                  <a:pt x="1206" y="757"/>
                </a:lnTo>
                <a:lnTo>
                  <a:pt x="1178" y="770"/>
                </a:lnTo>
                <a:lnTo>
                  <a:pt x="1220" y="835"/>
                </a:lnTo>
                <a:lnTo>
                  <a:pt x="1178" y="887"/>
                </a:lnTo>
                <a:lnTo>
                  <a:pt x="1192" y="900"/>
                </a:lnTo>
                <a:lnTo>
                  <a:pt x="1220" y="976"/>
                </a:lnTo>
                <a:lnTo>
                  <a:pt x="1262" y="989"/>
                </a:lnTo>
                <a:lnTo>
                  <a:pt x="1262" y="1028"/>
                </a:lnTo>
                <a:lnTo>
                  <a:pt x="1121" y="1133"/>
                </a:lnTo>
                <a:lnTo>
                  <a:pt x="1009" y="1094"/>
                </a:lnTo>
                <a:lnTo>
                  <a:pt x="897" y="1067"/>
                </a:lnTo>
                <a:lnTo>
                  <a:pt x="826" y="1120"/>
                </a:lnTo>
                <a:lnTo>
                  <a:pt x="812" y="1159"/>
                </a:lnTo>
                <a:lnTo>
                  <a:pt x="812" y="1224"/>
                </a:lnTo>
                <a:lnTo>
                  <a:pt x="702" y="1224"/>
                </a:lnTo>
                <a:lnTo>
                  <a:pt x="632" y="1185"/>
                </a:lnTo>
                <a:lnTo>
                  <a:pt x="590" y="1172"/>
                </a:lnTo>
                <a:lnTo>
                  <a:pt x="534" y="1185"/>
                </a:lnTo>
                <a:lnTo>
                  <a:pt x="421" y="1172"/>
                </a:lnTo>
                <a:lnTo>
                  <a:pt x="309" y="1094"/>
                </a:lnTo>
                <a:lnTo>
                  <a:pt x="365" y="1067"/>
                </a:lnTo>
                <a:lnTo>
                  <a:pt x="393" y="913"/>
                </a:lnTo>
                <a:lnTo>
                  <a:pt x="379" y="913"/>
                </a:lnTo>
                <a:lnTo>
                  <a:pt x="393" y="809"/>
                </a:lnTo>
                <a:lnTo>
                  <a:pt x="421" y="848"/>
                </a:lnTo>
                <a:lnTo>
                  <a:pt x="379" y="770"/>
                </a:lnTo>
                <a:lnTo>
                  <a:pt x="379" y="704"/>
                </a:lnTo>
                <a:lnTo>
                  <a:pt x="309" y="665"/>
                </a:lnTo>
                <a:lnTo>
                  <a:pt x="281" y="626"/>
                </a:lnTo>
                <a:lnTo>
                  <a:pt x="281" y="574"/>
                </a:lnTo>
                <a:lnTo>
                  <a:pt x="323" y="574"/>
                </a:lnTo>
                <a:lnTo>
                  <a:pt x="239" y="561"/>
                </a:lnTo>
                <a:lnTo>
                  <a:pt x="239" y="535"/>
                </a:lnTo>
                <a:lnTo>
                  <a:pt x="84" y="483"/>
                </a:lnTo>
                <a:lnTo>
                  <a:pt x="56" y="496"/>
                </a:lnTo>
                <a:lnTo>
                  <a:pt x="14" y="457"/>
                </a:lnTo>
                <a:lnTo>
                  <a:pt x="42" y="444"/>
                </a:lnTo>
                <a:lnTo>
                  <a:pt x="28" y="430"/>
                </a:lnTo>
                <a:lnTo>
                  <a:pt x="42" y="404"/>
                </a:lnTo>
                <a:lnTo>
                  <a:pt x="0" y="417"/>
                </a:lnTo>
                <a:lnTo>
                  <a:pt x="14" y="378"/>
                </a:lnTo>
                <a:lnTo>
                  <a:pt x="140" y="339"/>
                </a:lnTo>
                <a:lnTo>
                  <a:pt x="225" y="378"/>
                </a:lnTo>
                <a:lnTo>
                  <a:pt x="351" y="378"/>
                </a:lnTo>
                <a:lnTo>
                  <a:pt x="309" y="209"/>
                </a:lnTo>
                <a:lnTo>
                  <a:pt x="365" y="222"/>
                </a:lnTo>
                <a:lnTo>
                  <a:pt x="393" y="261"/>
                </a:lnTo>
                <a:lnTo>
                  <a:pt x="548" y="248"/>
                </a:lnTo>
                <a:lnTo>
                  <a:pt x="520" y="248"/>
                </a:lnTo>
                <a:lnTo>
                  <a:pt x="534" y="209"/>
                </a:lnTo>
                <a:lnTo>
                  <a:pt x="660" y="130"/>
                </a:lnTo>
                <a:lnTo>
                  <a:pt x="674" y="39"/>
                </a:lnTo>
                <a:lnTo>
                  <a:pt x="784" y="0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4" name=""/>
          <p:cNvSpPr/>
          <p:nvPr/>
        </p:nvSpPr>
        <p:spPr>
          <a:xfrm>
            <a:off x="3195720" y="3681360"/>
            <a:ext cx="555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France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5" name=""/>
          <p:cNvSpPr/>
          <p:nvPr/>
        </p:nvSpPr>
        <p:spPr>
          <a:xfrm>
            <a:off x="3880440" y="2546280"/>
            <a:ext cx="583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Belgium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6" name=""/>
          <p:cNvSpPr/>
          <p:nvPr/>
        </p:nvSpPr>
        <p:spPr>
          <a:xfrm>
            <a:off x="5268960" y="1922400"/>
            <a:ext cx="676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Germany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7" name=""/>
          <p:cNvSpPr/>
          <p:nvPr/>
        </p:nvSpPr>
        <p:spPr>
          <a:xfrm>
            <a:off x="5830920" y="2727360"/>
            <a:ext cx="1698480" cy="342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Czech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Republic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8" name=""/>
          <p:cNvSpPr/>
          <p:nvPr/>
        </p:nvSpPr>
        <p:spPr>
          <a:xfrm>
            <a:off x="7102440" y="3687840"/>
            <a:ext cx="64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Hungary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09" name=""/>
          <p:cNvSpPr/>
          <p:nvPr/>
        </p:nvSpPr>
        <p:spPr>
          <a:xfrm>
            <a:off x="7278840" y="3084480"/>
            <a:ext cx="64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Slovakia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0" name=""/>
          <p:cNvSpPr/>
          <p:nvPr/>
        </p:nvSpPr>
        <p:spPr>
          <a:xfrm>
            <a:off x="1239840" y="1087560"/>
            <a:ext cx="985680" cy="1244520"/>
          </a:xfrm>
          <a:custGeom>
            <a:avLst/>
            <a:gdLst/>
            <a:ahLst/>
            <a:rect l="l" t="t" r="r" b="b"/>
            <a:pathLst>
              <a:path w="1064" h="1514">
                <a:moveTo>
                  <a:pt x="560" y="189"/>
                </a:moveTo>
                <a:lnTo>
                  <a:pt x="448" y="299"/>
                </a:lnTo>
                <a:lnTo>
                  <a:pt x="560" y="355"/>
                </a:lnTo>
                <a:lnTo>
                  <a:pt x="672" y="299"/>
                </a:lnTo>
                <a:lnTo>
                  <a:pt x="784" y="299"/>
                </a:lnTo>
                <a:lnTo>
                  <a:pt x="952" y="355"/>
                </a:lnTo>
                <a:lnTo>
                  <a:pt x="1008" y="465"/>
                </a:lnTo>
                <a:lnTo>
                  <a:pt x="1064" y="575"/>
                </a:lnTo>
                <a:lnTo>
                  <a:pt x="1008" y="686"/>
                </a:lnTo>
                <a:lnTo>
                  <a:pt x="896" y="852"/>
                </a:lnTo>
                <a:lnTo>
                  <a:pt x="784" y="962"/>
                </a:lnTo>
                <a:lnTo>
                  <a:pt x="672" y="962"/>
                </a:lnTo>
                <a:lnTo>
                  <a:pt x="728" y="1017"/>
                </a:lnTo>
                <a:lnTo>
                  <a:pt x="616" y="1128"/>
                </a:lnTo>
                <a:lnTo>
                  <a:pt x="504" y="1128"/>
                </a:lnTo>
                <a:lnTo>
                  <a:pt x="392" y="1128"/>
                </a:lnTo>
                <a:lnTo>
                  <a:pt x="560" y="1183"/>
                </a:lnTo>
                <a:lnTo>
                  <a:pt x="672" y="1238"/>
                </a:lnTo>
                <a:lnTo>
                  <a:pt x="840" y="1238"/>
                </a:lnTo>
                <a:lnTo>
                  <a:pt x="896" y="1238"/>
                </a:lnTo>
                <a:lnTo>
                  <a:pt x="896" y="1293"/>
                </a:lnTo>
                <a:lnTo>
                  <a:pt x="840" y="1348"/>
                </a:lnTo>
                <a:lnTo>
                  <a:pt x="672" y="1459"/>
                </a:lnTo>
                <a:lnTo>
                  <a:pt x="392" y="1514"/>
                </a:lnTo>
                <a:lnTo>
                  <a:pt x="280" y="1514"/>
                </a:lnTo>
                <a:lnTo>
                  <a:pt x="168" y="1459"/>
                </a:lnTo>
                <a:lnTo>
                  <a:pt x="56" y="1459"/>
                </a:lnTo>
                <a:lnTo>
                  <a:pt x="0" y="1514"/>
                </a:lnTo>
                <a:lnTo>
                  <a:pt x="0" y="0"/>
                </a:lnTo>
                <a:lnTo>
                  <a:pt x="592" y="0"/>
                </a:lnTo>
                <a:lnTo>
                  <a:pt x="588" y="32"/>
                </a:lnTo>
                <a:lnTo>
                  <a:pt x="568" y="108"/>
                </a:lnTo>
                <a:lnTo>
                  <a:pt x="560" y="189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67676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1" name=""/>
          <p:cNvSpPr/>
          <p:nvPr/>
        </p:nvSpPr>
        <p:spPr>
          <a:xfrm>
            <a:off x="1216800" y="1459080"/>
            <a:ext cx="4006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UK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2" name=""/>
          <p:cNvSpPr/>
          <p:nvPr/>
        </p:nvSpPr>
        <p:spPr>
          <a:xfrm>
            <a:off x="4524480" y="3727440"/>
            <a:ext cx="815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Switzerland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3" name=""/>
          <p:cNvSpPr/>
          <p:nvPr/>
        </p:nvSpPr>
        <p:spPr>
          <a:xfrm>
            <a:off x="3714840" y="2629080"/>
            <a:ext cx="301680" cy="2966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4" name=""/>
          <p:cNvSpPr/>
          <p:nvPr/>
        </p:nvSpPr>
        <p:spPr>
          <a:xfrm>
            <a:off x="4064040" y="2022480"/>
            <a:ext cx="179280" cy="181080"/>
          </a:xfrm>
          <a:prstGeom prst="ellipse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5" name=""/>
          <p:cNvSpPr/>
          <p:nvPr/>
        </p:nvSpPr>
        <p:spPr>
          <a:xfrm>
            <a:off x="4448160" y="1739880"/>
            <a:ext cx="179280" cy="181080"/>
          </a:xfrm>
          <a:prstGeom prst="ellipse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6" name=""/>
          <p:cNvSpPr/>
          <p:nvPr/>
        </p:nvSpPr>
        <p:spPr>
          <a:xfrm>
            <a:off x="1764000" y="1103400"/>
            <a:ext cx="5680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Bacton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7" name=""/>
          <p:cNvSpPr/>
          <p:nvPr/>
        </p:nvSpPr>
        <p:spPr>
          <a:xfrm>
            <a:off x="2080440" y="1531440"/>
            <a:ext cx="1658880" cy="739080"/>
          </a:xfrm>
          <a:prstGeom prst="line">
            <a:avLst/>
          </a:prstGeom>
          <a:ln w="936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8" name=""/>
          <p:cNvSpPr/>
          <p:nvPr/>
        </p:nvSpPr>
        <p:spPr>
          <a:xfrm>
            <a:off x="1909800" y="1325520"/>
            <a:ext cx="301680" cy="30168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9" name=""/>
          <p:cNvSpPr/>
          <p:nvPr/>
        </p:nvSpPr>
        <p:spPr>
          <a:xfrm>
            <a:off x="6472080" y="1158840"/>
            <a:ext cx="2454480" cy="1986120"/>
          </a:xfrm>
          <a:custGeom>
            <a:avLst/>
            <a:gdLst/>
            <a:ahLst/>
            <a:rect l="l" t="t" r="r" b="b"/>
            <a:pathLst>
              <a:path w="438" h="407">
                <a:moveTo>
                  <a:pt x="420" y="66"/>
                </a:moveTo>
                <a:lnTo>
                  <a:pt x="432" y="150"/>
                </a:lnTo>
                <a:lnTo>
                  <a:pt x="402" y="186"/>
                </a:lnTo>
                <a:lnTo>
                  <a:pt x="420" y="204"/>
                </a:lnTo>
                <a:lnTo>
                  <a:pt x="414" y="233"/>
                </a:lnTo>
                <a:lnTo>
                  <a:pt x="438" y="305"/>
                </a:lnTo>
                <a:lnTo>
                  <a:pt x="396" y="353"/>
                </a:lnTo>
                <a:lnTo>
                  <a:pt x="384" y="383"/>
                </a:lnTo>
                <a:lnTo>
                  <a:pt x="384" y="407"/>
                </a:lnTo>
                <a:lnTo>
                  <a:pt x="372" y="407"/>
                </a:lnTo>
                <a:lnTo>
                  <a:pt x="324" y="383"/>
                </a:lnTo>
                <a:lnTo>
                  <a:pt x="258" y="395"/>
                </a:lnTo>
                <a:lnTo>
                  <a:pt x="240" y="377"/>
                </a:lnTo>
                <a:lnTo>
                  <a:pt x="216" y="383"/>
                </a:lnTo>
                <a:lnTo>
                  <a:pt x="198" y="371"/>
                </a:lnTo>
                <a:lnTo>
                  <a:pt x="162" y="341"/>
                </a:lnTo>
                <a:lnTo>
                  <a:pt x="162" y="323"/>
                </a:lnTo>
                <a:lnTo>
                  <a:pt x="126" y="317"/>
                </a:lnTo>
                <a:lnTo>
                  <a:pt x="114" y="329"/>
                </a:lnTo>
                <a:lnTo>
                  <a:pt x="84" y="293"/>
                </a:lnTo>
                <a:lnTo>
                  <a:pt x="48" y="275"/>
                </a:lnTo>
                <a:lnTo>
                  <a:pt x="30" y="287"/>
                </a:lnTo>
                <a:lnTo>
                  <a:pt x="36" y="251"/>
                </a:lnTo>
                <a:lnTo>
                  <a:pt x="24" y="233"/>
                </a:lnTo>
                <a:lnTo>
                  <a:pt x="12" y="156"/>
                </a:lnTo>
                <a:lnTo>
                  <a:pt x="0" y="144"/>
                </a:lnTo>
                <a:lnTo>
                  <a:pt x="12" y="108"/>
                </a:lnTo>
                <a:lnTo>
                  <a:pt x="0" y="78"/>
                </a:lnTo>
                <a:lnTo>
                  <a:pt x="18" y="84"/>
                </a:lnTo>
                <a:lnTo>
                  <a:pt x="18" y="72"/>
                </a:lnTo>
                <a:lnTo>
                  <a:pt x="6" y="72"/>
                </a:lnTo>
                <a:lnTo>
                  <a:pt x="12" y="66"/>
                </a:lnTo>
                <a:lnTo>
                  <a:pt x="138" y="0"/>
                </a:lnTo>
                <a:lnTo>
                  <a:pt x="204" y="0"/>
                </a:lnTo>
                <a:lnTo>
                  <a:pt x="204" y="12"/>
                </a:lnTo>
                <a:lnTo>
                  <a:pt x="192" y="6"/>
                </a:lnTo>
                <a:lnTo>
                  <a:pt x="204" y="36"/>
                </a:lnTo>
                <a:lnTo>
                  <a:pt x="246" y="24"/>
                </a:lnTo>
                <a:lnTo>
                  <a:pt x="306" y="36"/>
                </a:lnTo>
                <a:lnTo>
                  <a:pt x="384" y="30"/>
                </a:lnTo>
                <a:lnTo>
                  <a:pt x="420" y="54"/>
                </a:lnTo>
                <a:lnTo>
                  <a:pt x="420" y="66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0" name=""/>
          <p:cNvSpPr/>
          <p:nvPr/>
        </p:nvSpPr>
        <p:spPr>
          <a:xfrm>
            <a:off x="7129800" y="1911240"/>
            <a:ext cx="561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Poland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1" name=""/>
          <p:cNvSpPr/>
          <p:nvPr/>
        </p:nvSpPr>
        <p:spPr>
          <a:xfrm>
            <a:off x="4497480" y="2695680"/>
            <a:ext cx="207720" cy="244440"/>
          </a:xfrm>
          <a:custGeom>
            <a:avLst/>
            <a:gdLst/>
            <a:ahLst/>
            <a:rect l="l" t="t" r="r" b="b"/>
            <a:pathLst>
              <a:path w="99" h="117">
                <a:moveTo>
                  <a:pt x="33" y="111"/>
                </a:moveTo>
                <a:lnTo>
                  <a:pt x="93" y="117"/>
                </a:lnTo>
                <a:lnTo>
                  <a:pt x="99" y="48"/>
                </a:lnTo>
                <a:lnTo>
                  <a:pt x="24" y="0"/>
                </a:lnTo>
                <a:lnTo>
                  <a:pt x="0" y="39"/>
                </a:lnTo>
                <a:lnTo>
                  <a:pt x="33" y="111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2" name=""/>
          <p:cNvSpPr/>
          <p:nvPr/>
        </p:nvSpPr>
        <p:spPr>
          <a:xfrm>
            <a:off x="4632480" y="2876400"/>
            <a:ext cx="87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Luxembourg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3" name=""/>
          <p:cNvSpPr/>
          <p:nvPr/>
        </p:nvSpPr>
        <p:spPr>
          <a:xfrm>
            <a:off x="4654440" y="2859120"/>
            <a:ext cx="93600" cy="165240"/>
          </a:xfrm>
          <a:custGeom>
            <a:avLst/>
            <a:gdLst/>
            <a:ahLst/>
            <a:rect l="l" t="t" r="r" b="b"/>
            <a:pathLst>
              <a:path w="45" h="78">
                <a:moveTo>
                  <a:pt x="45" y="78"/>
                </a:moveTo>
                <a:lnTo>
                  <a:pt x="3" y="78"/>
                </a:lnTo>
                <a:lnTo>
                  <a:pt x="0" y="0"/>
                </a:ln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4" name=""/>
          <p:cNvSpPr/>
          <p:nvPr/>
        </p:nvSpPr>
        <p:spPr>
          <a:xfrm>
            <a:off x="4686480" y="2703600"/>
            <a:ext cx="301320" cy="298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5" name=""/>
          <p:cNvSpPr/>
          <p:nvPr/>
        </p:nvSpPr>
        <p:spPr>
          <a:xfrm>
            <a:off x="4581360" y="2009880"/>
            <a:ext cx="301680" cy="30456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6" name=""/>
          <p:cNvSpPr/>
          <p:nvPr/>
        </p:nvSpPr>
        <p:spPr>
          <a:xfrm>
            <a:off x="4546440" y="2314440"/>
            <a:ext cx="301680" cy="298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7" name=""/>
          <p:cNvSpPr/>
          <p:nvPr/>
        </p:nvSpPr>
        <p:spPr>
          <a:xfrm>
            <a:off x="5430960" y="2536920"/>
            <a:ext cx="179280" cy="180720"/>
          </a:xfrm>
          <a:prstGeom prst="ellipse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8" name=""/>
          <p:cNvSpPr/>
          <p:nvPr/>
        </p:nvSpPr>
        <p:spPr>
          <a:xfrm>
            <a:off x="5497560" y="3036960"/>
            <a:ext cx="301680" cy="30168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29" name=""/>
          <p:cNvSpPr/>
          <p:nvPr/>
        </p:nvSpPr>
        <p:spPr>
          <a:xfrm>
            <a:off x="4792680" y="1482840"/>
            <a:ext cx="301680" cy="30168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0" name=""/>
          <p:cNvSpPr/>
          <p:nvPr/>
        </p:nvSpPr>
        <p:spPr>
          <a:xfrm>
            <a:off x="4667400" y="1620720"/>
            <a:ext cx="301320" cy="30168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1" name=""/>
          <p:cNvSpPr/>
          <p:nvPr/>
        </p:nvSpPr>
        <p:spPr>
          <a:xfrm>
            <a:off x="5673600" y="2727360"/>
            <a:ext cx="179640" cy="181080"/>
          </a:xfrm>
          <a:prstGeom prst="ellipse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2" name=""/>
          <p:cNvSpPr/>
          <p:nvPr/>
        </p:nvSpPr>
        <p:spPr>
          <a:xfrm>
            <a:off x="5796000" y="3214800"/>
            <a:ext cx="179280" cy="179280"/>
          </a:xfrm>
          <a:prstGeom prst="ellipse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3" name=""/>
          <p:cNvSpPr/>
          <p:nvPr/>
        </p:nvSpPr>
        <p:spPr>
          <a:xfrm>
            <a:off x="4292640" y="1884240"/>
            <a:ext cx="13082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Netherlands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4" name=""/>
          <p:cNvSpPr/>
          <p:nvPr/>
        </p:nvSpPr>
        <p:spPr>
          <a:xfrm>
            <a:off x="3862440" y="2459160"/>
            <a:ext cx="0" cy="168120"/>
          </a:xfrm>
          <a:prstGeom prst="line">
            <a:avLst/>
          </a:prstGeom>
          <a:ln w="936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5" name=""/>
          <p:cNvSpPr/>
          <p:nvPr/>
        </p:nvSpPr>
        <p:spPr>
          <a:xfrm>
            <a:off x="3835440" y="2362320"/>
            <a:ext cx="849240" cy="407880"/>
          </a:xfrm>
          <a:prstGeom prst="line">
            <a:avLst/>
          </a:prstGeom>
          <a:ln w="936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6" name=""/>
          <p:cNvSpPr/>
          <p:nvPr/>
        </p:nvSpPr>
        <p:spPr>
          <a:xfrm>
            <a:off x="4552920" y="1066680"/>
            <a:ext cx="1139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Norpipe Europipe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7" name=""/>
          <p:cNvSpPr/>
          <p:nvPr/>
        </p:nvSpPr>
        <p:spPr>
          <a:xfrm>
            <a:off x="4495680" y="1092240"/>
            <a:ext cx="336600" cy="403200"/>
          </a:xfrm>
          <a:prstGeom prst="line">
            <a:avLst/>
          </a:prstGeom>
          <a:ln w="936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8" name=""/>
          <p:cNvSpPr/>
          <p:nvPr/>
        </p:nvSpPr>
        <p:spPr>
          <a:xfrm>
            <a:off x="4162320" y="2149560"/>
            <a:ext cx="301680" cy="30168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9" name=""/>
          <p:cNvSpPr/>
          <p:nvPr/>
        </p:nvSpPr>
        <p:spPr>
          <a:xfrm flipH="1">
            <a:off x="4365720" y="2509920"/>
            <a:ext cx="201600" cy="117360"/>
          </a:xfrm>
          <a:prstGeom prst="line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0" name=""/>
          <p:cNvSpPr/>
          <p:nvPr/>
        </p:nvSpPr>
        <p:spPr>
          <a:xfrm flipH="1">
            <a:off x="3976560" y="2355840"/>
            <a:ext cx="200160" cy="119160"/>
          </a:xfrm>
          <a:prstGeom prst="line">
            <a:avLst/>
          </a:prstGeom>
          <a:ln w="9360">
            <a:solidFill>
              <a:srgbClr val="000000"/>
            </a:solidFill>
            <a:miter/>
            <a:headEnd len="sm" type="triangle" w="sm"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1" name=""/>
          <p:cNvSpPr/>
          <p:nvPr/>
        </p:nvSpPr>
        <p:spPr>
          <a:xfrm>
            <a:off x="4656240" y="3755880"/>
            <a:ext cx="1985760" cy="1416240"/>
          </a:xfrm>
          <a:custGeom>
            <a:avLst/>
            <a:gdLst/>
            <a:ahLst/>
            <a:rect l="l" t="t" r="r" b="b"/>
            <a:pathLst>
              <a:path w="1121" h="800">
                <a:moveTo>
                  <a:pt x="1033" y="317"/>
                </a:moveTo>
                <a:lnTo>
                  <a:pt x="991" y="212"/>
                </a:lnTo>
                <a:lnTo>
                  <a:pt x="933" y="141"/>
                </a:lnTo>
                <a:lnTo>
                  <a:pt x="970" y="110"/>
                </a:lnTo>
                <a:lnTo>
                  <a:pt x="800" y="63"/>
                </a:lnTo>
                <a:lnTo>
                  <a:pt x="743" y="0"/>
                </a:lnTo>
                <a:lnTo>
                  <a:pt x="514" y="31"/>
                </a:lnTo>
                <a:lnTo>
                  <a:pt x="514" y="78"/>
                </a:lnTo>
                <a:lnTo>
                  <a:pt x="476" y="78"/>
                </a:lnTo>
                <a:lnTo>
                  <a:pt x="476" y="126"/>
                </a:lnTo>
                <a:lnTo>
                  <a:pt x="362" y="94"/>
                </a:lnTo>
                <a:lnTo>
                  <a:pt x="324" y="189"/>
                </a:lnTo>
                <a:lnTo>
                  <a:pt x="248" y="126"/>
                </a:lnTo>
                <a:lnTo>
                  <a:pt x="152" y="189"/>
                </a:lnTo>
                <a:lnTo>
                  <a:pt x="38" y="204"/>
                </a:lnTo>
                <a:lnTo>
                  <a:pt x="0" y="220"/>
                </a:lnTo>
                <a:lnTo>
                  <a:pt x="57" y="299"/>
                </a:lnTo>
                <a:lnTo>
                  <a:pt x="0" y="362"/>
                </a:lnTo>
                <a:lnTo>
                  <a:pt x="19" y="377"/>
                </a:lnTo>
                <a:lnTo>
                  <a:pt x="67" y="488"/>
                </a:lnTo>
                <a:lnTo>
                  <a:pt x="118" y="500"/>
                </a:lnTo>
                <a:lnTo>
                  <a:pt x="127" y="554"/>
                </a:lnTo>
                <a:lnTo>
                  <a:pt x="190" y="517"/>
                </a:lnTo>
                <a:lnTo>
                  <a:pt x="286" y="440"/>
                </a:lnTo>
                <a:lnTo>
                  <a:pt x="476" y="517"/>
                </a:lnTo>
                <a:lnTo>
                  <a:pt x="533" y="658"/>
                </a:lnTo>
                <a:lnTo>
                  <a:pt x="627" y="800"/>
                </a:lnTo>
                <a:lnTo>
                  <a:pt x="1121" y="799"/>
                </a:lnTo>
                <a:lnTo>
                  <a:pt x="1025" y="721"/>
                </a:lnTo>
                <a:lnTo>
                  <a:pt x="952" y="563"/>
                </a:lnTo>
                <a:lnTo>
                  <a:pt x="800" y="485"/>
                </a:lnTo>
                <a:lnTo>
                  <a:pt x="781" y="408"/>
                </a:lnTo>
                <a:lnTo>
                  <a:pt x="800" y="362"/>
                </a:lnTo>
                <a:lnTo>
                  <a:pt x="781" y="330"/>
                </a:lnTo>
                <a:lnTo>
                  <a:pt x="781" y="282"/>
                </a:lnTo>
                <a:lnTo>
                  <a:pt x="892" y="227"/>
                </a:lnTo>
                <a:lnTo>
                  <a:pt x="949" y="227"/>
                </a:lnTo>
                <a:lnTo>
                  <a:pt x="1028" y="307"/>
                </a:lnTo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2" name=""/>
          <p:cNvSpPr/>
          <p:nvPr/>
        </p:nvSpPr>
        <p:spPr>
          <a:xfrm>
            <a:off x="5327640" y="4237200"/>
            <a:ext cx="40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Italy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3" name=""/>
          <p:cNvSpPr/>
          <p:nvPr/>
        </p:nvSpPr>
        <p:spPr>
          <a:xfrm>
            <a:off x="3967200" y="3386160"/>
            <a:ext cx="181080" cy="181080"/>
          </a:xfrm>
          <a:prstGeom prst="ellipse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4" name=""/>
          <p:cNvSpPr/>
          <p:nvPr/>
        </p:nvSpPr>
        <p:spPr>
          <a:xfrm flipH="1">
            <a:off x="3906720" y="1092240"/>
            <a:ext cx="230400" cy="1057320"/>
          </a:xfrm>
          <a:prstGeom prst="line">
            <a:avLst/>
          </a:prstGeom>
          <a:ln w="936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5" name=""/>
          <p:cNvSpPr/>
          <p:nvPr/>
        </p:nvSpPr>
        <p:spPr>
          <a:xfrm>
            <a:off x="1247760" y="1092240"/>
            <a:ext cx="7819920" cy="4079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6" name=""/>
          <p:cNvSpPr/>
          <p:nvPr/>
        </p:nvSpPr>
        <p:spPr>
          <a:xfrm>
            <a:off x="3505320" y="1432080"/>
            <a:ext cx="612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Zeepipe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7" name=""/>
          <p:cNvSpPr/>
          <p:nvPr/>
        </p:nvSpPr>
        <p:spPr>
          <a:xfrm>
            <a:off x="3733920" y="2149560"/>
            <a:ext cx="301680" cy="298440"/>
          </a:xfrm>
          <a:prstGeom prst="ellipse">
            <a:avLst/>
          </a:prstGeom>
          <a:solidFill>
            <a:srgbClr val="095ba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8" name=""/>
          <p:cNvSpPr/>
          <p:nvPr/>
        </p:nvSpPr>
        <p:spPr>
          <a:xfrm>
            <a:off x="5753160" y="2962440"/>
            <a:ext cx="179280" cy="180720"/>
          </a:xfrm>
          <a:prstGeom prst="ellipse">
            <a:avLst/>
          </a:prstGeom>
          <a:solidFill>
            <a:srgbClr val="ffb31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49" name=""/>
          <p:cNvSpPr/>
          <p:nvPr/>
        </p:nvSpPr>
        <p:spPr>
          <a:xfrm>
            <a:off x="1090440" y="5638680"/>
            <a:ext cx="128880" cy="128880"/>
          </a:xfrm>
          <a:prstGeom prst="ellipse">
            <a:avLst/>
          </a:prstGeom>
          <a:solidFill>
            <a:srgbClr val="ffb310"/>
          </a:solidFill>
          <a:ln w="2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640" bIns="4464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0" name=""/>
          <p:cNvSpPr/>
          <p:nvPr/>
        </p:nvSpPr>
        <p:spPr>
          <a:xfrm>
            <a:off x="1090440" y="5943600"/>
            <a:ext cx="128880" cy="128520"/>
          </a:xfrm>
          <a:prstGeom prst="ellipse">
            <a:avLst/>
          </a:prstGeom>
          <a:solidFill>
            <a:srgbClr val="ffb310"/>
          </a:solidFill>
          <a:ln w="2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1" name=""/>
          <p:cNvSpPr/>
          <p:nvPr/>
        </p:nvSpPr>
        <p:spPr>
          <a:xfrm>
            <a:off x="1090440" y="6248520"/>
            <a:ext cx="128880" cy="128520"/>
          </a:xfrm>
          <a:prstGeom prst="ellipse">
            <a:avLst/>
          </a:prstGeom>
          <a:solidFill>
            <a:srgbClr val="ffb310"/>
          </a:solidFill>
          <a:ln w="2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PlaceHolder 1"/>
          <p:cNvSpPr>
            <a:spLocks noGrp="1"/>
          </p:cNvSpPr>
          <p:nvPr>
            <p:ph type="title"/>
          </p:nvPr>
        </p:nvSpPr>
        <p:spPr>
          <a:xfrm>
            <a:off x="752400" y="123480"/>
            <a:ext cx="87631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lnSpc>
                <a:spcPct val="100000"/>
              </a:lnSpc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Outsourcing</a:t>
            </a:r>
            <a:br>
              <a:rPr sz="3000"/>
            </a:b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Deals in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3" name=""/>
          <p:cNvSpPr/>
          <p:nvPr/>
        </p:nvSpPr>
        <p:spPr>
          <a:xfrm>
            <a:off x="7077240" y="6588000"/>
            <a:ext cx="239400" cy="117720"/>
          </a:xfrm>
          <a:custGeom>
            <a:avLst/>
            <a:gdLst/>
            <a:ahLst/>
            <a:rect l="l" t="t" r="r" b="b"/>
            <a:pathLst>
              <a:path w="102" h="60">
                <a:moveTo>
                  <a:pt x="78" y="12"/>
                </a:moveTo>
                <a:lnTo>
                  <a:pt x="102" y="0"/>
                </a:lnTo>
                <a:lnTo>
                  <a:pt x="78" y="42"/>
                </a:lnTo>
                <a:lnTo>
                  <a:pt x="36" y="60"/>
                </a:lnTo>
                <a:lnTo>
                  <a:pt x="12" y="54"/>
                </a:lnTo>
                <a:lnTo>
                  <a:pt x="0" y="36"/>
                </a:lnTo>
                <a:lnTo>
                  <a:pt x="30" y="18"/>
                </a:lnTo>
                <a:lnTo>
                  <a:pt x="78" y="1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4" name=""/>
          <p:cNvSpPr/>
          <p:nvPr/>
        </p:nvSpPr>
        <p:spPr>
          <a:xfrm>
            <a:off x="5791320" y="6154560"/>
            <a:ext cx="39600" cy="3528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6" y="0"/>
                </a:lnTo>
                <a:lnTo>
                  <a:pt x="0" y="0"/>
                </a:lnTo>
                <a:lnTo>
                  <a:pt x="18" y="18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5" name=""/>
          <p:cNvSpPr/>
          <p:nvPr/>
        </p:nvSpPr>
        <p:spPr>
          <a:xfrm>
            <a:off x="6410160" y="6189840"/>
            <a:ext cx="73080" cy="34920"/>
          </a:xfrm>
          <a:custGeom>
            <a:avLst/>
            <a:gdLst/>
            <a:ahLst/>
            <a:rect l="l" t="t" r="r" b="b"/>
            <a:pathLst>
              <a:path w="30" h="18">
                <a:moveTo>
                  <a:pt x="30" y="18"/>
                </a:moveTo>
                <a:lnTo>
                  <a:pt x="18" y="0"/>
                </a:lnTo>
                <a:lnTo>
                  <a:pt x="0" y="12"/>
                </a:lnTo>
                <a:lnTo>
                  <a:pt x="30" y="18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6" name=""/>
          <p:cNvSpPr/>
          <p:nvPr/>
        </p:nvSpPr>
        <p:spPr>
          <a:xfrm>
            <a:off x="6332400" y="6119640"/>
            <a:ext cx="24120" cy="25560"/>
          </a:xfrm>
          <a:custGeom>
            <a:avLst/>
            <a:gdLst/>
            <a:ahLst/>
            <a:rect l="l" t="t" r="r" b="b"/>
            <a:pathLst>
              <a:path w="12" h="12">
                <a:moveTo>
                  <a:pt x="0" y="12"/>
                </a:moveTo>
                <a:lnTo>
                  <a:pt x="0" y="0"/>
                </a:lnTo>
                <a:lnTo>
                  <a:pt x="12" y="0"/>
                </a:lnTo>
                <a:lnTo>
                  <a:pt x="12" y="6"/>
                </a:lnTo>
                <a:lnTo>
                  <a:pt x="0" y="1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0160" bIns="-20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7" name=""/>
          <p:cNvSpPr/>
          <p:nvPr/>
        </p:nvSpPr>
        <p:spPr>
          <a:xfrm>
            <a:off x="6276960" y="6026040"/>
            <a:ext cx="23760" cy="22320"/>
          </a:xfrm>
          <a:custGeom>
            <a:avLst/>
            <a:gdLst/>
            <a:ahLst/>
            <a:rect l="l" t="t" r="r" b="b"/>
            <a:pathLst>
              <a:path w="12" h="12">
                <a:moveTo>
                  <a:pt x="6" y="12"/>
                </a:moveTo>
                <a:lnTo>
                  <a:pt x="12" y="0"/>
                </a:lnTo>
                <a:lnTo>
                  <a:pt x="0" y="6"/>
                </a:lnTo>
                <a:lnTo>
                  <a:pt x="6" y="1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8" name=""/>
          <p:cNvSpPr/>
          <p:nvPr/>
        </p:nvSpPr>
        <p:spPr>
          <a:xfrm>
            <a:off x="4267080" y="4452840"/>
            <a:ext cx="36720" cy="3816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0"/>
                </a:moveTo>
                <a:lnTo>
                  <a:pt x="0" y="18"/>
                </a:lnTo>
                <a:lnTo>
                  <a:pt x="12" y="0"/>
                </a:lnTo>
                <a:lnTo>
                  <a:pt x="18" y="0"/>
                </a:lnTo>
                <a:close/>
              </a:path>
            </a:pathLst>
          </a:custGeom>
          <a:solidFill>
            <a:srgbClr val="66ff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9" name=""/>
          <p:cNvSpPr/>
          <p:nvPr/>
        </p:nvSpPr>
        <p:spPr>
          <a:xfrm>
            <a:off x="3917880" y="6224760"/>
            <a:ext cx="28800" cy="2376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0"/>
                </a:moveTo>
                <a:lnTo>
                  <a:pt x="6" y="12"/>
                </a:lnTo>
                <a:lnTo>
                  <a:pt x="0" y="6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1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0" name=""/>
          <p:cNvSpPr/>
          <p:nvPr/>
        </p:nvSpPr>
        <p:spPr>
          <a:xfrm>
            <a:off x="4179960" y="6119640"/>
            <a:ext cx="44280" cy="11160"/>
          </a:xfrm>
          <a:custGeom>
            <a:avLst/>
            <a:gdLst/>
            <a:ahLst/>
            <a:rect l="l" t="t" r="r" b="b"/>
            <a:pathLst>
              <a:path w="18" h="6">
                <a:moveTo>
                  <a:pt x="12" y="0"/>
                </a:moveTo>
                <a:lnTo>
                  <a:pt x="18" y="6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2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4560" bIns="-34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1" name=""/>
          <p:cNvSpPr/>
          <p:nvPr/>
        </p:nvSpPr>
        <p:spPr>
          <a:xfrm>
            <a:off x="4027320" y="6119640"/>
            <a:ext cx="98640" cy="84240"/>
          </a:xfrm>
          <a:custGeom>
            <a:avLst/>
            <a:gdLst/>
            <a:ahLst/>
            <a:rect l="l" t="t" r="r" b="b"/>
            <a:pathLst>
              <a:path w="42" h="42">
                <a:moveTo>
                  <a:pt x="36" y="0"/>
                </a:moveTo>
                <a:lnTo>
                  <a:pt x="36" y="12"/>
                </a:lnTo>
                <a:lnTo>
                  <a:pt x="42" y="18"/>
                </a:lnTo>
                <a:lnTo>
                  <a:pt x="30" y="42"/>
                </a:lnTo>
                <a:lnTo>
                  <a:pt x="0" y="24"/>
                </a:lnTo>
                <a:lnTo>
                  <a:pt x="36" y="0"/>
                </a:lnTo>
                <a:close/>
              </a:path>
            </a:pathLst>
          </a:custGeom>
          <a:blipFill rotWithShape="0">
            <a:blip r:embed="rId3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8520" bIns="38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2" name=""/>
          <p:cNvSpPr/>
          <p:nvPr/>
        </p:nvSpPr>
        <p:spPr>
          <a:xfrm>
            <a:off x="4638600" y="2706840"/>
            <a:ext cx="85680" cy="23760"/>
          </a:xfrm>
          <a:custGeom>
            <a:avLst/>
            <a:gdLst/>
            <a:ahLst/>
            <a:rect l="l" t="t" r="r" b="b"/>
            <a:pathLst>
              <a:path w="36" h="12">
                <a:moveTo>
                  <a:pt x="0" y="12"/>
                </a:moveTo>
                <a:lnTo>
                  <a:pt x="24" y="0"/>
                </a:lnTo>
                <a:lnTo>
                  <a:pt x="36" y="12"/>
                </a:lnTo>
                <a:lnTo>
                  <a:pt x="0" y="12"/>
                </a:lnTo>
                <a:close/>
              </a:path>
            </a:pathLst>
          </a:custGeom>
          <a:solidFill>
            <a:srgbClr val="33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3" name=""/>
          <p:cNvSpPr/>
          <p:nvPr/>
        </p:nvSpPr>
        <p:spPr>
          <a:xfrm>
            <a:off x="4361040" y="2963880"/>
            <a:ext cx="28440" cy="23760"/>
          </a:xfrm>
          <a:custGeom>
            <a:avLst/>
            <a:gdLst/>
            <a:ahLst/>
            <a:rect l="l" t="t" r="r" b="b"/>
            <a:pathLst>
              <a:path w="12" h="12">
                <a:moveTo>
                  <a:pt x="6" y="12"/>
                </a:moveTo>
                <a:lnTo>
                  <a:pt x="12" y="0"/>
                </a:lnTo>
                <a:lnTo>
                  <a:pt x="0" y="0"/>
                </a:lnTo>
                <a:lnTo>
                  <a:pt x="6" y="12"/>
                </a:lnTo>
                <a:close/>
              </a:path>
            </a:pathLst>
          </a:custGeom>
          <a:solidFill>
            <a:srgbClr val="33cc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4" name=""/>
          <p:cNvSpPr/>
          <p:nvPr/>
        </p:nvSpPr>
        <p:spPr>
          <a:xfrm>
            <a:off x="5432400" y="3878280"/>
            <a:ext cx="55440" cy="117360"/>
          </a:xfrm>
          <a:custGeom>
            <a:avLst/>
            <a:gdLst/>
            <a:ahLst/>
            <a:rect l="l" t="t" r="r" b="b"/>
            <a:pathLst>
              <a:path w="24" h="60">
                <a:moveTo>
                  <a:pt x="0" y="60"/>
                </a:moveTo>
                <a:lnTo>
                  <a:pt x="24" y="0"/>
                </a:lnTo>
                <a:lnTo>
                  <a:pt x="6" y="24"/>
                </a:lnTo>
                <a:lnTo>
                  <a:pt x="0" y="60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5" name=""/>
          <p:cNvSpPr/>
          <p:nvPr/>
        </p:nvSpPr>
        <p:spPr>
          <a:xfrm>
            <a:off x="3917880" y="5813280"/>
            <a:ext cx="28800" cy="3672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12" y="12"/>
                </a:lnTo>
                <a:lnTo>
                  <a:pt x="12" y="18"/>
                </a:lnTo>
                <a:lnTo>
                  <a:pt x="0" y="0"/>
                </a:lnTo>
                <a:close/>
              </a:path>
            </a:pathLst>
          </a:custGeom>
          <a:solidFill>
            <a:srgbClr val="ff993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6" name=""/>
          <p:cNvSpPr/>
          <p:nvPr/>
        </p:nvSpPr>
        <p:spPr>
          <a:xfrm>
            <a:off x="3238560" y="4091040"/>
            <a:ext cx="15840" cy="34920"/>
          </a:xfrm>
          <a:custGeom>
            <a:avLst/>
            <a:gdLst/>
            <a:ahLst/>
            <a:rect l="l" t="t" r="r" b="b"/>
            <a:pathLst>
              <a:path w="6" h="18">
                <a:moveTo>
                  <a:pt x="0" y="0"/>
                </a:moveTo>
                <a:lnTo>
                  <a:pt x="6" y="18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7" name=""/>
          <p:cNvSpPr/>
          <p:nvPr/>
        </p:nvSpPr>
        <p:spPr>
          <a:xfrm>
            <a:off x="3170160" y="4019400"/>
            <a:ext cx="55800" cy="49320"/>
          </a:xfrm>
          <a:custGeom>
            <a:avLst/>
            <a:gdLst/>
            <a:ahLst/>
            <a:rect l="l" t="t" r="r" b="b"/>
            <a:pathLst>
              <a:path w="24" h="24">
                <a:moveTo>
                  <a:pt x="24" y="0"/>
                </a:moveTo>
                <a:lnTo>
                  <a:pt x="0" y="24"/>
                </a:lnTo>
                <a:lnTo>
                  <a:pt x="12" y="0"/>
                </a:lnTo>
                <a:lnTo>
                  <a:pt x="24" y="0"/>
                </a:lnTo>
                <a:close/>
              </a:path>
            </a:pathLst>
          </a:custGeom>
          <a:blipFill rotWithShape="0">
            <a:blip r:embed="rId5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8" name=""/>
          <p:cNvSpPr/>
          <p:nvPr/>
        </p:nvSpPr>
        <p:spPr>
          <a:xfrm>
            <a:off x="3295800" y="4278240"/>
            <a:ext cx="29880" cy="4752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0"/>
                </a:moveTo>
                <a:lnTo>
                  <a:pt x="0" y="24"/>
                </a:lnTo>
                <a:lnTo>
                  <a:pt x="12" y="18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6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69" name=""/>
          <p:cNvSpPr/>
          <p:nvPr/>
        </p:nvSpPr>
        <p:spPr>
          <a:xfrm>
            <a:off x="3325680" y="4421160"/>
            <a:ext cx="36720" cy="3168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0" y="0"/>
                </a:lnTo>
                <a:lnTo>
                  <a:pt x="12" y="18"/>
                </a:lnTo>
                <a:lnTo>
                  <a:pt x="18" y="18"/>
                </a:lnTo>
                <a:close/>
              </a:path>
            </a:pathLst>
          </a:custGeom>
          <a:blipFill rotWithShape="0">
            <a:blip r:embed="rId7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4040" bIns="-14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0" name=""/>
          <p:cNvSpPr/>
          <p:nvPr/>
        </p:nvSpPr>
        <p:spPr>
          <a:xfrm>
            <a:off x="6581880" y="1328760"/>
            <a:ext cx="3448080" cy="4621320"/>
          </a:xfrm>
          <a:custGeom>
            <a:avLst/>
            <a:gdLst/>
            <a:ahLst/>
            <a:rect l="l" t="t" r="r" b="b"/>
            <a:pathLst>
              <a:path w="1491" h="2359">
                <a:moveTo>
                  <a:pt x="1491" y="1766"/>
                </a:moveTo>
                <a:lnTo>
                  <a:pt x="1461" y="1754"/>
                </a:lnTo>
                <a:lnTo>
                  <a:pt x="1444" y="1778"/>
                </a:lnTo>
                <a:lnTo>
                  <a:pt x="1432" y="1778"/>
                </a:lnTo>
                <a:lnTo>
                  <a:pt x="1426" y="1766"/>
                </a:lnTo>
                <a:lnTo>
                  <a:pt x="1432" y="1766"/>
                </a:lnTo>
                <a:lnTo>
                  <a:pt x="1402" y="1766"/>
                </a:lnTo>
                <a:lnTo>
                  <a:pt x="1390" y="1736"/>
                </a:lnTo>
                <a:lnTo>
                  <a:pt x="1378" y="1736"/>
                </a:lnTo>
                <a:lnTo>
                  <a:pt x="1360" y="1736"/>
                </a:lnTo>
                <a:lnTo>
                  <a:pt x="1348" y="1754"/>
                </a:lnTo>
                <a:lnTo>
                  <a:pt x="1330" y="1736"/>
                </a:lnTo>
                <a:lnTo>
                  <a:pt x="1312" y="1742"/>
                </a:lnTo>
                <a:lnTo>
                  <a:pt x="1312" y="1748"/>
                </a:lnTo>
                <a:lnTo>
                  <a:pt x="1300" y="1742"/>
                </a:lnTo>
                <a:lnTo>
                  <a:pt x="1264" y="1772"/>
                </a:lnTo>
                <a:lnTo>
                  <a:pt x="1240" y="1760"/>
                </a:lnTo>
                <a:lnTo>
                  <a:pt x="1228" y="1742"/>
                </a:lnTo>
                <a:lnTo>
                  <a:pt x="1222" y="1742"/>
                </a:lnTo>
                <a:lnTo>
                  <a:pt x="1222" y="1772"/>
                </a:lnTo>
                <a:lnTo>
                  <a:pt x="1216" y="1772"/>
                </a:lnTo>
                <a:lnTo>
                  <a:pt x="1210" y="1754"/>
                </a:lnTo>
                <a:lnTo>
                  <a:pt x="1168" y="1706"/>
                </a:lnTo>
                <a:lnTo>
                  <a:pt x="1126" y="1706"/>
                </a:lnTo>
                <a:lnTo>
                  <a:pt x="1120" y="1689"/>
                </a:lnTo>
                <a:lnTo>
                  <a:pt x="1114" y="1689"/>
                </a:lnTo>
                <a:lnTo>
                  <a:pt x="1096" y="1689"/>
                </a:lnTo>
                <a:lnTo>
                  <a:pt x="1090" y="1706"/>
                </a:lnTo>
                <a:lnTo>
                  <a:pt x="1084" y="1706"/>
                </a:lnTo>
                <a:lnTo>
                  <a:pt x="1072" y="1706"/>
                </a:lnTo>
                <a:lnTo>
                  <a:pt x="1072" y="1695"/>
                </a:lnTo>
                <a:lnTo>
                  <a:pt x="1042" y="1700"/>
                </a:lnTo>
                <a:lnTo>
                  <a:pt x="1024" y="1724"/>
                </a:lnTo>
                <a:lnTo>
                  <a:pt x="988" y="1736"/>
                </a:lnTo>
                <a:lnTo>
                  <a:pt x="982" y="1754"/>
                </a:lnTo>
                <a:lnTo>
                  <a:pt x="964" y="1766"/>
                </a:lnTo>
                <a:lnTo>
                  <a:pt x="952" y="1772"/>
                </a:lnTo>
                <a:lnTo>
                  <a:pt x="964" y="1814"/>
                </a:lnTo>
                <a:lnTo>
                  <a:pt x="946" y="1826"/>
                </a:lnTo>
                <a:lnTo>
                  <a:pt x="905" y="1778"/>
                </a:lnTo>
                <a:lnTo>
                  <a:pt x="899" y="1808"/>
                </a:lnTo>
                <a:lnTo>
                  <a:pt x="881" y="1820"/>
                </a:lnTo>
                <a:lnTo>
                  <a:pt x="875" y="1856"/>
                </a:lnTo>
                <a:lnTo>
                  <a:pt x="887" y="1868"/>
                </a:lnTo>
                <a:lnTo>
                  <a:pt x="869" y="1886"/>
                </a:lnTo>
                <a:lnTo>
                  <a:pt x="863" y="1916"/>
                </a:lnTo>
                <a:lnTo>
                  <a:pt x="887" y="1928"/>
                </a:lnTo>
                <a:lnTo>
                  <a:pt x="893" y="1958"/>
                </a:lnTo>
                <a:lnTo>
                  <a:pt x="899" y="1964"/>
                </a:lnTo>
                <a:lnTo>
                  <a:pt x="899" y="1958"/>
                </a:lnTo>
                <a:lnTo>
                  <a:pt x="935" y="1964"/>
                </a:lnTo>
                <a:lnTo>
                  <a:pt x="952" y="1982"/>
                </a:lnTo>
                <a:lnTo>
                  <a:pt x="970" y="2024"/>
                </a:lnTo>
                <a:lnTo>
                  <a:pt x="946" y="2024"/>
                </a:lnTo>
                <a:lnTo>
                  <a:pt x="941" y="2036"/>
                </a:lnTo>
                <a:lnTo>
                  <a:pt x="946" y="2042"/>
                </a:lnTo>
                <a:lnTo>
                  <a:pt x="970" y="2054"/>
                </a:lnTo>
                <a:lnTo>
                  <a:pt x="946" y="2060"/>
                </a:lnTo>
                <a:lnTo>
                  <a:pt x="929" y="2090"/>
                </a:lnTo>
                <a:lnTo>
                  <a:pt x="917" y="2060"/>
                </a:lnTo>
                <a:lnTo>
                  <a:pt x="899" y="2054"/>
                </a:lnTo>
                <a:lnTo>
                  <a:pt x="905" y="2066"/>
                </a:lnTo>
                <a:lnTo>
                  <a:pt x="905" y="2096"/>
                </a:lnTo>
                <a:lnTo>
                  <a:pt x="893" y="2090"/>
                </a:lnTo>
                <a:lnTo>
                  <a:pt x="893" y="2120"/>
                </a:lnTo>
                <a:lnTo>
                  <a:pt x="863" y="2168"/>
                </a:lnTo>
                <a:lnTo>
                  <a:pt x="887" y="2191"/>
                </a:lnTo>
                <a:lnTo>
                  <a:pt x="899" y="2221"/>
                </a:lnTo>
                <a:lnTo>
                  <a:pt x="905" y="2209"/>
                </a:lnTo>
                <a:lnTo>
                  <a:pt x="905" y="2257"/>
                </a:lnTo>
                <a:lnTo>
                  <a:pt x="935" y="2323"/>
                </a:lnTo>
                <a:lnTo>
                  <a:pt x="941" y="2329"/>
                </a:lnTo>
                <a:lnTo>
                  <a:pt x="923" y="2359"/>
                </a:lnTo>
                <a:lnTo>
                  <a:pt x="893" y="2359"/>
                </a:lnTo>
                <a:lnTo>
                  <a:pt x="887" y="2341"/>
                </a:lnTo>
                <a:lnTo>
                  <a:pt x="857" y="2323"/>
                </a:lnTo>
                <a:lnTo>
                  <a:pt x="827" y="2305"/>
                </a:lnTo>
                <a:lnTo>
                  <a:pt x="827" y="2287"/>
                </a:lnTo>
                <a:lnTo>
                  <a:pt x="803" y="2275"/>
                </a:lnTo>
                <a:lnTo>
                  <a:pt x="779" y="2269"/>
                </a:lnTo>
                <a:lnTo>
                  <a:pt x="749" y="2281"/>
                </a:lnTo>
                <a:lnTo>
                  <a:pt x="701" y="2245"/>
                </a:lnTo>
                <a:lnTo>
                  <a:pt x="647" y="2245"/>
                </a:lnTo>
                <a:lnTo>
                  <a:pt x="599" y="2227"/>
                </a:lnTo>
                <a:lnTo>
                  <a:pt x="563" y="2227"/>
                </a:lnTo>
                <a:lnTo>
                  <a:pt x="515" y="2185"/>
                </a:lnTo>
                <a:lnTo>
                  <a:pt x="467" y="2156"/>
                </a:lnTo>
                <a:lnTo>
                  <a:pt x="455" y="2156"/>
                </a:lnTo>
                <a:lnTo>
                  <a:pt x="426" y="2126"/>
                </a:lnTo>
                <a:lnTo>
                  <a:pt x="432" y="2114"/>
                </a:lnTo>
                <a:lnTo>
                  <a:pt x="455" y="2114"/>
                </a:lnTo>
                <a:lnTo>
                  <a:pt x="479" y="2078"/>
                </a:lnTo>
                <a:lnTo>
                  <a:pt x="503" y="2072"/>
                </a:lnTo>
                <a:lnTo>
                  <a:pt x="467" y="2042"/>
                </a:lnTo>
                <a:lnTo>
                  <a:pt x="473" y="2036"/>
                </a:lnTo>
                <a:lnTo>
                  <a:pt x="503" y="2030"/>
                </a:lnTo>
                <a:lnTo>
                  <a:pt x="503" y="2024"/>
                </a:lnTo>
                <a:lnTo>
                  <a:pt x="539" y="2006"/>
                </a:lnTo>
                <a:lnTo>
                  <a:pt x="533" y="2000"/>
                </a:lnTo>
                <a:lnTo>
                  <a:pt x="497" y="2006"/>
                </a:lnTo>
                <a:lnTo>
                  <a:pt x="497" y="1982"/>
                </a:lnTo>
                <a:lnTo>
                  <a:pt x="503" y="1970"/>
                </a:lnTo>
                <a:lnTo>
                  <a:pt x="515" y="1964"/>
                </a:lnTo>
                <a:lnTo>
                  <a:pt x="527" y="1952"/>
                </a:lnTo>
                <a:lnTo>
                  <a:pt x="539" y="1958"/>
                </a:lnTo>
                <a:lnTo>
                  <a:pt x="563" y="1958"/>
                </a:lnTo>
                <a:lnTo>
                  <a:pt x="569" y="1922"/>
                </a:lnTo>
                <a:lnTo>
                  <a:pt x="563" y="1922"/>
                </a:lnTo>
                <a:lnTo>
                  <a:pt x="563" y="1898"/>
                </a:lnTo>
                <a:lnTo>
                  <a:pt x="575" y="1886"/>
                </a:lnTo>
                <a:lnTo>
                  <a:pt x="563" y="1874"/>
                </a:lnTo>
                <a:lnTo>
                  <a:pt x="575" y="1874"/>
                </a:lnTo>
                <a:lnTo>
                  <a:pt x="581" y="1862"/>
                </a:lnTo>
                <a:lnTo>
                  <a:pt x="575" y="1844"/>
                </a:lnTo>
                <a:lnTo>
                  <a:pt x="581" y="1838"/>
                </a:lnTo>
                <a:lnTo>
                  <a:pt x="533" y="1820"/>
                </a:lnTo>
                <a:lnTo>
                  <a:pt x="521" y="1820"/>
                </a:lnTo>
                <a:lnTo>
                  <a:pt x="503" y="1808"/>
                </a:lnTo>
                <a:lnTo>
                  <a:pt x="485" y="1814"/>
                </a:lnTo>
                <a:lnTo>
                  <a:pt x="455" y="1778"/>
                </a:lnTo>
                <a:lnTo>
                  <a:pt x="426" y="1790"/>
                </a:lnTo>
                <a:lnTo>
                  <a:pt x="414" y="1790"/>
                </a:lnTo>
                <a:lnTo>
                  <a:pt x="408" y="1778"/>
                </a:lnTo>
                <a:lnTo>
                  <a:pt x="384" y="1778"/>
                </a:lnTo>
                <a:lnTo>
                  <a:pt x="372" y="1772"/>
                </a:lnTo>
                <a:lnTo>
                  <a:pt x="372" y="1742"/>
                </a:lnTo>
                <a:lnTo>
                  <a:pt x="360" y="1724"/>
                </a:lnTo>
                <a:lnTo>
                  <a:pt x="348" y="1724"/>
                </a:lnTo>
                <a:lnTo>
                  <a:pt x="324" y="1718"/>
                </a:lnTo>
                <a:lnTo>
                  <a:pt x="318" y="1695"/>
                </a:lnTo>
                <a:lnTo>
                  <a:pt x="330" y="1689"/>
                </a:lnTo>
                <a:lnTo>
                  <a:pt x="330" y="1683"/>
                </a:lnTo>
                <a:lnTo>
                  <a:pt x="300" y="1647"/>
                </a:lnTo>
                <a:lnTo>
                  <a:pt x="240" y="1647"/>
                </a:lnTo>
                <a:lnTo>
                  <a:pt x="222" y="1671"/>
                </a:lnTo>
                <a:lnTo>
                  <a:pt x="216" y="1665"/>
                </a:lnTo>
                <a:lnTo>
                  <a:pt x="198" y="1605"/>
                </a:lnTo>
                <a:lnTo>
                  <a:pt x="192" y="1593"/>
                </a:lnTo>
                <a:lnTo>
                  <a:pt x="204" y="1581"/>
                </a:lnTo>
                <a:lnTo>
                  <a:pt x="234" y="1587"/>
                </a:lnTo>
                <a:lnTo>
                  <a:pt x="258" y="1569"/>
                </a:lnTo>
                <a:lnTo>
                  <a:pt x="258" y="1557"/>
                </a:lnTo>
                <a:lnTo>
                  <a:pt x="252" y="1557"/>
                </a:lnTo>
                <a:lnTo>
                  <a:pt x="246" y="1545"/>
                </a:lnTo>
                <a:lnTo>
                  <a:pt x="234" y="1539"/>
                </a:lnTo>
                <a:lnTo>
                  <a:pt x="216" y="1539"/>
                </a:lnTo>
                <a:lnTo>
                  <a:pt x="216" y="1521"/>
                </a:lnTo>
                <a:lnTo>
                  <a:pt x="198" y="1509"/>
                </a:lnTo>
                <a:lnTo>
                  <a:pt x="174" y="1467"/>
                </a:lnTo>
                <a:lnTo>
                  <a:pt x="180" y="1437"/>
                </a:lnTo>
                <a:lnTo>
                  <a:pt x="174" y="1425"/>
                </a:lnTo>
                <a:lnTo>
                  <a:pt x="174" y="1407"/>
                </a:lnTo>
                <a:lnTo>
                  <a:pt x="144" y="1383"/>
                </a:lnTo>
                <a:lnTo>
                  <a:pt x="108" y="1395"/>
                </a:lnTo>
                <a:lnTo>
                  <a:pt x="108" y="1383"/>
                </a:lnTo>
                <a:lnTo>
                  <a:pt x="102" y="1371"/>
                </a:lnTo>
                <a:lnTo>
                  <a:pt x="60" y="1365"/>
                </a:lnTo>
                <a:lnTo>
                  <a:pt x="54" y="1365"/>
                </a:lnTo>
                <a:lnTo>
                  <a:pt x="54" y="1329"/>
                </a:lnTo>
                <a:lnTo>
                  <a:pt x="42" y="1305"/>
                </a:lnTo>
                <a:lnTo>
                  <a:pt x="30" y="1299"/>
                </a:lnTo>
                <a:lnTo>
                  <a:pt x="36" y="1269"/>
                </a:lnTo>
                <a:lnTo>
                  <a:pt x="18" y="1245"/>
                </a:lnTo>
                <a:lnTo>
                  <a:pt x="18" y="1239"/>
                </a:lnTo>
                <a:lnTo>
                  <a:pt x="36" y="1221"/>
                </a:lnTo>
                <a:lnTo>
                  <a:pt x="30" y="1210"/>
                </a:lnTo>
                <a:lnTo>
                  <a:pt x="24" y="1204"/>
                </a:lnTo>
                <a:lnTo>
                  <a:pt x="18" y="1186"/>
                </a:lnTo>
                <a:lnTo>
                  <a:pt x="12" y="1180"/>
                </a:lnTo>
                <a:lnTo>
                  <a:pt x="0" y="1138"/>
                </a:lnTo>
                <a:lnTo>
                  <a:pt x="36" y="1126"/>
                </a:lnTo>
                <a:lnTo>
                  <a:pt x="54" y="1096"/>
                </a:lnTo>
                <a:lnTo>
                  <a:pt x="54" y="1072"/>
                </a:lnTo>
                <a:lnTo>
                  <a:pt x="90" y="1042"/>
                </a:lnTo>
                <a:lnTo>
                  <a:pt x="138" y="1048"/>
                </a:lnTo>
                <a:lnTo>
                  <a:pt x="120" y="1030"/>
                </a:lnTo>
                <a:lnTo>
                  <a:pt x="66" y="1012"/>
                </a:lnTo>
                <a:lnTo>
                  <a:pt x="54" y="994"/>
                </a:lnTo>
                <a:lnTo>
                  <a:pt x="66" y="1000"/>
                </a:lnTo>
                <a:lnTo>
                  <a:pt x="66" y="976"/>
                </a:lnTo>
                <a:lnTo>
                  <a:pt x="24" y="988"/>
                </a:lnTo>
                <a:lnTo>
                  <a:pt x="126" y="892"/>
                </a:lnTo>
                <a:lnTo>
                  <a:pt x="192" y="790"/>
                </a:lnTo>
                <a:lnTo>
                  <a:pt x="192" y="760"/>
                </a:lnTo>
                <a:lnTo>
                  <a:pt x="162" y="725"/>
                </a:lnTo>
                <a:lnTo>
                  <a:pt x="144" y="695"/>
                </a:lnTo>
                <a:lnTo>
                  <a:pt x="156" y="641"/>
                </a:lnTo>
                <a:lnTo>
                  <a:pt x="132" y="611"/>
                </a:lnTo>
                <a:lnTo>
                  <a:pt x="132" y="581"/>
                </a:lnTo>
                <a:lnTo>
                  <a:pt x="120" y="581"/>
                </a:lnTo>
                <a:lnTo>
                  <a:pt x="120" y="533"/>
                </a:lnTo>
                <a:lnTo>
                  <a:pt x="132" y="479"/>
                </a:lnTo>
                <a:lnTo>
                  <a:pt x="96" y="353"/>
                </a:lnTo>
                <a:lnTo>
                  <a:pt x="132" y="281"/>
                </a:lnTo>
                <a:lnTo>
                  <a:pt x="102" y="222"/>
                </a:lnTo>
                <a:lnTo>
                  <a:pt x="66" y="186"/>
                </a:lnTo>
                <a:lnTo>
                  <a:pt x="72" y="132"/>
                </a:lnTo>
                <a:lnTo>
                  <a:pt x="66" y="126"/>
                </a:lnTo>
                <a:lnTo>
                  <a:pt x="90" y="108"/>
                </a:lnTo>
                <a:lnTo>
                  <a:pt x="132" y="60"/>
                </a:lnTo>
                <a:lnTo>
                  <a:pt x="138" y="36"/>
                </a:lnTo>
                <a:lnTo>
                  <a:pt x="168" y="42"/>
                </a:lnTo>
                <a:lnTo>
                  <a:pt x="168" y="18"/>
                </a:lnTo>
                <a:lnTo>
                  <a:pt x="198" y="36"/>
                </a:lnTo>
                <a:lnTo>
                  <a:pt x="204" y="18"/>
                </a:lnTo>
                <a:lnTo>
                  <a:pt x="216" y="18"/>
                </a:lnTo>
                <a:lnTo>
                  <a:pt x="210" y="0"/>
                </a:lnTo>
                <a:lnTo>
                  <a:pt x="264" y="24"/>
                </a:lnTo>
                <a:lnTo>
                  <a:pt x="258" y="42"/>
                </a:lnTo>
                <a:lnTo>
                  <a:pt x="222" y="24"/>
                </a:lnTo>
                <a:lnTo>
                  <a:pt x="216" y="48"/>
                </a:lnTo>
                <a:lnTo>
                  <a:pt x="258" y="66"/>
                </a:lnTo>
                <a:lnTo>
                  <a:pt x="258" y="78"/>
                </a:lnTo>
                <a:lnTo>
                  <a:pt x="270" y="66"/>
                </a:lnTo>
                <a:lnTo>
                  <a:pt x="276" y="90"/>
                </a:lnTo>
                <a:lnTo>
                  <a:pt x="390" y="90"/>
                </a:lnTo>
                <a:lnTo>
                  <a:pt x="503" y="204"/>
                </a:lnTo>
                <a:lnTo>
                  <a:pt x="569" y="222"/>
                </a:lnTo>
                <a:lnTo>
                  <a:pt x="611" y="275"/>
                </a:lnTo>
                <a:lnTo>
                  <a:pt x="617" y="323"/>
                </a:lnTo>
                <a:lnTo>
                  <a:pt x="629" y="335"/>
                </a:lnTo>
                <a:lnTo>
                  <a:pt x="623" y="371"/>
                </a:lnTo>
                <a:lnTo>
                  <a:pt x="569" y="425"/>
                </a:lnTo>
                <a:lnTo>
                  <a:pt x="521" y="449"/>
                </a:lnTo>
                <a:lnTo>
                  <a:pt x="324" y="401"/>
                </a:lnTo>
                <a:lnTo>
                  <a:pt x="324" y="383"/>
                </a:lnTo>
                <a:lnTo>
                  <a:pt x="282" y="377"/>
                </a:lnTo>
                <a:lnTo>
                  <a:pt x="234" y="335"/>
                </a:lnTo>
                <a:lnTo>
                  <a:pt x="216" y="341"/>
                </a:lnTo>
                <a:lnTo>
                  <a:pt x="342" y="473"/>
                </a:lnTo>
                <a:lnTo>
                  <a:pt x="336" y="521"/>
                </a:lnTo>
                <a:lnTo>
                  <a:pt x="318" y="533"/>
                </a:lnTo>
                <a:lnTo>
                  <a:pt x="342" y="581"/>
                </a:lnTo>
                <a:lnTo>
                  <a:pt x="348" y="605"/>
                </a:lnTo>
                <a:lnTo>
                  <a:pt x="336" y="623"/>
                </a:lnTo>
                <a:lnTo>
                  <a:pt x="378" y="635"/>
                </a:lnTo>
                <a:lnTo>
                  <a:pt x="402" y="665"/>
                </a:lnTo>
                <a:lnTo>
                  <a:pt x="461" y="689"/>
                </a:lnTo>
                <a:lnTo>
                  <a:pt x="491" y="683"/>
                </a:lnTo>
                <a:lnTo>
                  <a:pt x="479" y="623"/>
                </a:lnTo>
                <a:lnTo>
                  <a:pt x="455" y="635"/>
                </a:lnTo>
                <a:lnTo>
                  <a:pt x="426" y="599"/>
                </a:lnTo>
                <a:lnTo>
                  <a:pt x="420" y="575"/>
                </a:lnTo>
                <a:lnTo>
                  <a:pt x="437" y="551"/>
                </a:lnTo>
                <a:lnTo>
                  <a:pt x="497" y="587"/>
                </a:lnTo>
                <a:lnTo>
                  <a:pt x="485" y="593"/>
                </a:lnTo>
                <a:lnTo>
                  <a:pt x="485" y="605"/>
                </a:lnTo>
                <a:lnTo>
                  <a:pt x="503" y="587"/>
                </a:lnTo>
                <a:lnTo>
                  <a:pt x="611" y="623"/>
                </a:lnTo>
                <a:lnTo>
                  <a:pt x="569" y="533"/>
                </a:lnTo>
                <a:lnTo>
                  <a:pt x="563" y="503"/>
                </a:lnTo>
                <a:lnTo>
                  <a:pt x="635" y="455"/>
                </a:lnTo>
                <a:lnTo>
                  <a:pt x="671" y="401"/>
                </a:lnTo>
                <a:lnTo>
                  <a:pt x="725" y="431"/>
                </a:lnTo>
                <a:lnTo>
                  <a:pt x="719" y="455"/>
                </a:lnTo>
                <a:lnTo>
                  <a:pt x="737" y="443"/>
                </a:lnTo>
                <a:lnTo>
                  <a:pt x="755" y="473"/>
                </a:lnTo>
                <a:lnTo>
                  <a:pt x="749" y="425"/>
                </a:lnTo>
                <a:lnTo>
                  <a:pt x="773" y="353"/>
                </a:lnTo>
                <a:lnTo>
                  <a:pt x="737" y="311"/>
                </a:lnTo>
                <a:lnTo>
                  <a:pt x="749" y="263"/>
                </a:lnTo>
                <a:lnTo>
                  <a:pt x="755" y="198"/>
                </a:lnTo>
                <a:lnTo>
                  <a:pt x="713" y="156"/>
                </a:lnTo>
                <a:lnTo>
                  <a:pt x="827" y="180"/>
                </a:lnTo>
                <a:lnTo>
                  <a:pt x="851" y="216"/>
                </a:lnTo>
                <a:lnTo>
                  <a:pt x="863" y="257"/>
                </a:lnTo>
                <a:lnTo>
                  <a:pt x="809" y="269"/>
                </a:lnTo>
                <a:lnTo>
                  <a:pt x="791" y="299"/>
                </a:lnTo>
                <a:lnTo>
                  <a:pt x="833" y="365"/>
                </a:lnTo>
                <a:lnTo>
                  <a:pt x="857" y="365"/>
                </a:lnTo>
                <a:lnTo>
                  <a:pt x="863" y="389"/>
                </a:lnTo>
                <a:lnTo>
                  <a:pt x="911" y="353"/>
                </a:lnTo>
                <a:lnTo>
                  <a:pt x="911" y="329"/>
                </a:lnTo>
                <a:lnTo>
                  <a:pt x="923" y="281"/>
                </a:lnTo>
                <a:lnTo>
                  <a:pt x="1084" y="180"/>
                </a:lnTo>
                <a:lnTo>
                  <a:pt x="1102" y="174"/>
                </a:lnTo>
                <a:lnTo>
                  <a:pt x="1114" y="198"/>
                </a:lnTo>
                <a:lnTo>
                  <a:pt x="1126" y="174"/>
                </a:lnTo>
                <a:lnTo>
                  <a:pt x="1114" y="168"/>
                </a:lnTo>
                <a:lnTo>
                  <a:pt x="1132" y="144"/>
                </a:lnTo>
                <a:lnTo>
                  <a:pt x="1144" y="162"/>
                </a:lnTo>
                <a:lnTo>
                  <a:pt x="1156" y="162"/>
                </a:lnTo>
                <a:lnTo>
                  <a:pt x="1150" y="144"/>
                </a:lnTo>
                <a:lnTo>
                  <a:pt x="1162" y="132"/>
                </a:lnTo>
                <a:lnTo>
                  <a:pt x="1210" y="120"/>
                </a:lnTo>
                <a:lnTo>
                  <a:pt x="1174" y="132"/>
                </a:lnTo>
                <a:lnTo>
                  <a:pt x="1192" y="144"/>
                </a:lnTo>
                <a:lnTo>
                  <a:pt x="1180" y="168"/>
                </a:lnTo>
                <a:lnTo>
                  <a:pt x="1186" y="198"/>
                </a:lnTo>
                <a:lnTo>
                  <a:pt x="1216" y="216"/>
                </a:lnTo>
                <a:lnTo>
                  <a:pt x="1252" y="168"/>
                </a:lnTo>
                <a:lnTo>
                  <a:pt x="1336" y="174"/>
                </a:lnTo>
                <a:lnTo>
                  <a:pt x="1402" y="114"/>
                </a:lnTo>
                <a:lnTo>
                  <a:pt x="1426" y="150"/>
                </a:lnTo>
                <a:lnTo>
                  <a:pt x="1414" y="180"/>
                </a:lnTo>
                <a:lnTo>
                  <a:pt x="1432" y="198"/>
                </a:lnTo>
                <a:lnTo>
                  <a:pt x="1450" y="180"/>
                </a:lnTo>
                <a:lnTo>
                  <a:pt x="1444" y="150"/>
                </a:lnTo>
                <a:lnTo>
                  <a:pt x="1485" y="126"/>
                </a:lnTo>
                <a:lnTo>
                  <a:pt x="1491" y="1766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1" name=""/>
          <p:cNvSpPr/>
          <p:nvPr/>
        </p:nvSpPr>
        <p:spPr>
          <a:xfrm>
            <a:off x="5527800" y="4929120"/>
            <a:ext cx="583920" cy="247680"/>
          </a:xfrm>
          <a:custGeom>
            <a:avLst/>
            <a:gdLst/>
            <a:ahLst/>
            <a:rect l="l" t="t" r="r" b="b"/>
            <a:pathLst>
              <a:path w="252" h="126">
                <a:moveTo>
                  <a:pt x="0" y="72"/>
                </a:moveTo>
                <a:lnTo>
                  <a:pt x="18" y="54"/>
                </a:lnTo>
                <a:lnTo>
                  <a:pt x="30" y="54"/>
                </a:lnTo>
                <a:lnTo>
                  <a:pt x="48" y="30"/>
                </a:lnTo>
                <a:lnTo>
                  <a:pt x="48" y="18"/>
                </a:lnTo>
                <a:lnTo>
                  <a:pt x="66" y="6"/>
                </a:lnTo>
                <a:lnTo>
                  <a:pt x="78" y="0"/>
                </a:lnTo>
                <a:lnTo>
                  <a:pt x="96" y="12"/>
                </a:lnTo>
                <a:lnTo>
                  <a:pt x="120" y="6"/>
                </a:lnTo>
                <a:lnTo>
                  <a:pt x="138" y="24"/>
                </a:lnTo>
                <a:lnTo>
                  <a:pt x="204" y="12"/>
                </a:lnTo>
                <a:lnTo>
                  <a:pt x="252" y="36"/>
                </a:lnTo>
                <a:lnTo>
                  <a:pt x="234" y="84"/>
                </a:lnTo>
                <a:lnTo>
                  <a:pt x="174" y="72"/>
                </a:lnTo>
                <a:lnTo>
                  <a:pt x="138" y="96"/>
                </a:lnTo>
                <a:lnTo>
                  <a:pt x="84" y="108"/>
                </a:lnTo>
                <a:lnTo>
                  <a:pt x="72" y="126"/>
                </a:lnTo>
                <a:lnTo>
                  <a:pt x="42" y="126"/>
                </a:lnTo>
                <a:lnTo>
                  <a:pt x="12" y="102"/>
                </a:lnTo>
                <a:lnTo>
                  <a:pt x="0" y="7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2" name=""/>
          <p:cNvSpPr/>
          <p:nvPr/>
        </p:nvSpPr>
        <p:spPr>
          <a:xfrm>
            <a:off x="5045040" y="4729320"/>
            <a:ext cx="665280" cy="341280"/>
          </a:xfrm>
          <a:custGeom>
            <a:avLst/>
            <a:gdLst/>
            <a:ahLst/>
            <a:rect l="l" t="t" r="r" b="b"/>
            <a:pathLst>
              <a:path w="287" h="174">
                <a:moveTo>
                  <a:pt x="209" y="174"/>
                </a:moveTo>
                <a:lnTo>
                  <a:pt x="227" y="156"/>
                </a:lnTo>
                <a:lnTo>
                  <a:pt x="239" y="156"/>
                </a:lnTo>
                <a:lnTo>
                  <a:pt x="257" y="132"/>
                </a:lnTo>
                <a:lnTo>
                  <a:pt x="257" y="120"/>
                </a:lnTo>
                <a:lnTo>
                  <a:pt x="275" y="108"/>
                </a:lnTo>
                <a:lnTo>
                  <a:pt x="287" y="102"/>
                </a:lnTo>
                <a:lnTo>
                  <a:pt x="251" y="72"/>
                </a:lnTo>
                <a:lnTo>
                  <a:pt x="251" y="54"/>
                </a:lnTo>
                <a:lnTo>
                  <a:pt x="215" y="48"/>
                </a:lnTo>
                <a:lnTo>
                  <a:pt x="203" y="60"/>
                </a:lnTo>
                <a:lnTo>
                  <a:pt x="173" y="24"/>
                </a:lnTo>
                <a:lnTo>
                  <a:pt x="137" y="6"/>
                </a:lnTo>
                <a:lnTo>
                  <a:pt x="119" y="18"/>
                </a:lnTo>
                <a:lnTo>
                  <a:pt x="95" y="0"/>
                </a:lnTo>
                <a:lnTo>
                  <a:pt x="89" y="18"/>
                </a:lnTo>
                <a:lnTo>
                  <a:pt x="12" y="66"/>
                </a:lnTo>
                <a:lnTo>
                  <a:pt x="0" y="54"/>
                </a:lnTo>
                <a:lnTo>
                  <a:pt x="24" y="108"/>
                </a:lnTo>
                <a:lnTo>
                  <a:pt x="77" y="162"/>
                </a:lnTo>
                <a:lnTo>
                  <a:pt x="113" y="168"/>
                </a:lnTo>
                <a:lnTo>
                  <a:pt x="137" y="144"/>
                </a:lnTo>
                <a:lnTo>
                  <a:pt x="203" y="156"/>
                </a:lnTo>
                <a:lnTo>
                  <a:pt x="209" y="174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3" name=""/>
          <p:cNvSpPr/>
          <p:nvPr/>
        </p:nvSpPr>
        <p:spPr>
          <a:xfrm>
            <a:off x="4781520" y="5011560"/>
            <a:ext cx="774720" cy="328680"/>
          </a:xfrm>
          <a:custGeom>
            <a:avLst/>
            <a:gdLst/>
            <a:ahLst/>
            <a:rect l="l" t="t" r="r" b="b"/>
            <a:pathLst>
              <a:path w="335" h="168">
                <a:moveTo>
                  <a:pt x="323" y="30"/>
                </a:moveTo>
                <a:lnTo>
                  <a:pt x="317" y="12"/>
                </a:lnTo>
                <a:lnTo>
                  <a:pt x="251" y="0"/>
                </a:lnTo>
                <a:lnTo>
                  <a:pt x="227" y="24"/>
                </a:lnTo>
                <a:lnTo>
                  <a:pt x="191" y="18"/>
                </a:lnTo>
                <a:lnTo>
                  <a:pt x="150" y="48"/>
                </a:lnTo>
                <a:lnTo>
                  <a:pt x="156" y="90"/>
                </a:lnTo>
                <a:lnTo>
                  <a:pt x="150" y="96"/>
                </a:lnTo>
                <a:lnTo>
                  <a:pt x="126" y="84"/>
                </a:lnTo>
                <a:lnTo>
                  <a:pt x="78" y="102"/>
                </a:lnTo>
                <a:lnTo>
                  <a:pt x="48" y="96"/>
                </a:lnTo>
                <a:lnTo>
                  <a:pt x="36" y="108"/>
                </a:lnTo>
                <a:lnTo>
                  <a:pt x="18" y="96"/>
                </a:lnTo>
                <a:lnTo>
                  <a:pt x="0" y="102"/>
                </a:lnTo>
                <a:lnTo>
                  <a:pt x="12" y="132"/>
                </a:lnTo>
                <a:lnTo>
                  <a:pt x="42" y="138"/>
                </a:lnTo>
                <a:lnTo>
                  <a:pt x="114" y="126"/>
                </a:lnTo>
                <a:lnTo>
                  <a:pt x="132" y="150"/>
                </a:lnTo>
                <a:lnTo>
                  <a:pt x="186" y="162"/>
                </a:lnTo>
                <a:lnTo>
                  <a:pt x="221" y="168"/>
                </a:lnTo>
                <a:lnTo>
                  <a:pt x="293" y="138"/>
                </a:lnTo>
                <a:lnTo>
                  <a:pt x="311" y="126"/>
                </a:lnTo>
                <a:lnTo>
                  <a:pt x="311" y="84"/>
                </a:lnTo>
                <a:lnTo>
                  <a:pt x="335" y="84"/>
                </a:lnTo>
                <a:lnTo>
                  <a:pt x="335" y="60"/>
                </a:lnTo>
                <a:lnTo>
                  <a:pt x="323" y="30"/>
                </a:lnTo>
                <a:lnTo>
                  <a:pt x="323" y="30"/>
                </a:lnTo>
                <a:close/>
              </a:path>
            </a:pathLst>
          </a:custGeom>
          <a:blipFill rotWithShape="0">
            <a:blip r:embed="rId8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4" name=""/>
          <p:cNvSpPr/>
          <p:nvPr/>
        </p:nvSpPr>
        <p:spPr>
          <a:xfrm>
            <a:off x="4116240" y="4694400"/>
            <a:ext cx="346320" cy="234720"/>
          </a:xfrm>
          <a:custGeom>
            <a:avLst/>
            <a:gdLst/>
            <a:ahLst/>
            <a:rect l="l" t="t" r="r" b="b"/>
            <a:pathLst>
              <a:path w="150" h="120">
                <a:moveTo>
                  <a:pt x="96" y="0"/>
                </a:moveTo>
                <a:lnTo>
                  <a:pt x="42" y="12"/>
                </a:lnTo>
                <a:lnTo>
                  <a:pt x="24" y="0"/>
                </a:lnTo>
                <a:lnTo>
                  <a:pt x="0" y="18"/>
                </a:lnTo>
                <a:lnTo>
                  <a:pt x="0" y="36"/>
                </a:lnTo>
                <a:lnTo>
                  <a:pt x="48" y="72"/>
                </a:lnTo>
                <a:lnTo>
                  <a:pt x="60" y="96"/>
                </a:lnTo>
                <a:lnTo>
                  <a:pt x="90" y="84"/>
                </a:lnTo>
                <a:lnTo>
                  <a:pt x="90" y="114"/>
                </a:lnTo>
                <a:lnTo>
                  <a:pt x="126" y="120"/>
                </a:lnTo>
                <a:lnTo>
                  <a:pt x="120" y="102"/>
                </a:lnTo>
                <a:lnTo>
                  <a:pt x="138" y="84"/>
                </a:lnTo>
                <a:lnTo>
                  <a:pt x="150" y="66"/>
                </a:lnTo>
                <a:lnTo>
                  <a:pt x="138" y="42"/>
                </a:lnTo>
                <a:lnTo>
                  <a:pt x="120" y="36"/>
                </a:lnTo>
                <a:lnTo>
                  <a:pt x="120" y="12"/>
                </a:lnTo>
                <a:lnTo>
                  <a:pt x="96" y="0"/>
                </a:lnTo>
                <a:close/>
              </a:path>
            </a:pathLst>
          </a:custGeom>
          <a:blipFill rotWithShape="0">
            <a:blip r:embed="rId9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5" name=""/>
          <p:cNvSpPr/>
          <p:nvPr/>
        </p:nvSpPr>
        <p:spPr>
          <a:xfrm>
            <a:off x="7122960" y="6572160"/>
            <a:ext cx="233640" cy="115920"/>
          </a:xfrm>
          <a:custGeom>
            <a:avLst/>
            <a:gdLst/>
            <a:ahLst/>
            <a:rect l="l" t="t" r="r" b="b"/>
            <a:pathLst>
              <a:path w="102" h="60">
                <a:moveTo>
                  <a:pt x="78" y="12"/>
                </a:moveTo>
                <a:lnTo>
                  <a:pt x="102" y="0"/>
                </a:lnTo>
                <a:lnTo>
                  <a:pt x="78" y="42"/>
                </a:lnTo>
                <a:lnTo>
                  <a:pt x="36" y="60"/>
                </a:lnTo>
                <a:lnTo>
                  <a:pt x="12" y="54"/>
                </a:lnTo>
                <a:lnTo>
                  <a:pt x="0" y="36"/>
                </a:lnTo>
                <a:lnTo>
                  <a:pt x="30" y="18"/>
                </a:lnTo>
                <a:lnTo>
                  <a:pt x="78" y="1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6" name=""/>
          <p:cNvSpPr/>
          <p:nvPr/>
        </p:nvSpPr>
        <p:spPr>
          <a:xfrm>
            <a:off x="5459400" y="5070600"/>
            <a:ext cx="681120" cy="350640"/>
          </a:xfrm>
          <a:custGeom>
            <a:avLst/>
            <a:gdLst/>
            <a:ahLst/>
            <a:rect l="l" t="t" r="r" b="b"/>
            <a:pathLst>
              <a:path w="294" h="180">
                <a:moveTo>
                  <a:pt x="12" y="120"/>
                </a:moveTo>
                <a:lnTo>
                  <a:pt x="78" y="180"/>
                </a:lnTo>
                <a:lnTo>
                  <a:pt x="114" y="168"/>
                </a:lnTo>
                <a:lnTo>
                  <a:pt x="156" y="156"/>
                </a:lnTo>
                <a:lnTo>
                  <a:pt x="180" y="156"/>
                </a:lnTo>
                <a:lnTo>
                  <a:pt x="222" y="144"/>
                </a:lnTo>
                <a:lnTo>
                  <a:pt x="258" y="60"/>
                </a:lnTo>
                <a:lnTo>
                  <a:pt x="294" y="36"/>
                </a:lnTo>
                <a:lnTo>
                  <a:pt x="264" y="12"/>
                </a:lnTo>
                <a:lnTo>
                  <a:pt x="204" y="0"/>
                </a:lnTo>
                <a:lnTo>
                  <a:pt x="168" y="24"/>
                </a:lnTo>
                <a:lnTo>
                  <a:pt x="114" y="36"/>
                </a:lnTo>
                <a:lnTo>
                  <a:pt x="102" y="54"/>
                </a:lnTo>
                <a:lnTo>
                  <a:pt x="72" y="54"/>
                </a:lnTo>
                <a:lnTo>
                  <a:pt x="42" y="30"/>
                </a:lnTo>
                <a:lnTo>
                  <a:pt x="42" y="54"/>
                </a:lnTo>
                <a:lnTo>
                  <a:pt x="18" y="54"/>
                </a:lnTo>
                <a:lnTo>
                  <a:pt x="18" y="96"/>
                </a:lnTo>
                <a:lnTo>
                  <a:pt x="0" y="108"/>
                </a:lnTo>
                <a:lnTo>
                  <a:pt x="12" y="120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7" name=""/>
          <p:cNvSpPr/>
          <p:nvPr/>
        </p:nvSpPr>
        <p:spPr>
          <a:xfrm>
            <a:off x="5308560" y="4130640"/>
            <a:ext cx="39600" cy="349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0" y="0"/>
                </a:lnTo>
                <a:lnTo>
                  <a:pt x="0" y="12"/>
                </a:lnTo>
                <a:lnTo>
                  <a:pt x="18" y="18"/>
                </a:lnTo>
                <a:close/>
              </a:path>
            </a:pathLst>
          </a:custGeom>
          <a:blipFill rotWithShape="0">
            <a:blip r:embed="rId10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8" name=""/>
          <p:cNvSpPr/>
          <p:nvPr/>
        </p:nvSpPr>
        <p:spPr>
          <a:xfrm>
            <a:off x="4643280" y="3743280"/>
            <a:ext cx="274680" cy="447840"/>
          </a:xfrm>
          <a:custGeom>
            <a:avLst/>
            <a:gdLst/>
            <a:ahLst/>
            <a:rect l="l" t="t" r="r" b="b"/>
            <a:pathLst>
              <a:path w="120" h="228">
                <a:moveTo>
                  <a:pt x="60" y="228"/>
                </a:moveTo>
                <a:lnTo>
                  <a:pt x="24" y="222"/>
                </a:lnTo>
                <a:lnTo>
                  <a:pt x="24" y="192"/>
                </a:lnTo>
                <a:lnTo>
                  <a:pt x="0" y="174"/>
                </a:lnTo>
                <a:lnTo>
                  <a:pt x="0" y="108"/>
                </a:lnTo>
                <a:lnTo>
                  <a:pt x="6" y="66"/>
                </a:lnTo>
                <a:lnTo>
                  <a:pt x="102" y="0"/>
                </a:lnTo>
                <a:lnTo>
                  <a:pt x="108" y="42"/>
                </a:lnTo>
                <a:lnTo>
                  <a:pt x="84" y="90"/>
                </a:lnTo>
                <a:lnTo>
                  <a:pt x="96" y="90"/>
                </a:lnTo>
                <a:lnTo>
                  <a:pt x="90" y="102"/>
                </a:lnTo>
                <a:lnTo>
                  <a:pt x="120" y="102"/>
                </a:lnTo>
                <a:lnTo>
                  <a:pt x="120" y="114"/>
                </a:lnTo>
                <a:lnTo>
                  <a:pt x="108" y="132"/>
                </a:lnTo>
                <a:lnTo>
                  <a:pt x="96" y="126"/>
                </a:lnTo>
                <a:lnTo>
                  <a:pt x="96" y="144"/>
                </a:lnTo>
                <a:lnTo>
                  <a:pt x="78" y="150"/>
                </a:lnTo>
                <a:lnTo>
                  <a:pt x="78" y="162"/>
                </a:lnTo>
                <a:lnTo>
                  <a:pt x="66" y="162"/>
                </a:lnTo>
                <a:lnTo>
                  <a:pt x="72" y="174"/>
                </a:lnTo>
                <a:lnTo>
                  <a:pt x="60" y="210"/>
                </a:lnTo>
                <a:lnTo>
                  <a:pt x="72" y="228"/>
                </a:lnTo>
                <a:lnTo>
                  <a:pt x="60" y="228"/>
                </a:lnTo>
                <a:close/>
              </a:path>
            </a:pathLst>
          </a:custGeom>
          <a:blipFill rotWithShape="0">
            <a:blip r:embed="rId11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9" name=""/>
          <p:cNvSpPr/>
          <p:nvPr/>
        </p:nvSpPr>
        <p:spPr>
          <a:xfrm>
            <a:off x="4905360" y="4165560"/>
            <a:ext cx="27000" cy="4932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0"/>
                </a:moveTo>
                <a:lnTo>
                  <a:pt x="6" y="24"/>
                </a:lnTo>
                <a:lnTo>
                  <a:pt x="0" y="12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12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0" name=""/>
          <p:cNvSpPr/>
          <p:nvPr/>
        </p:nvSpPr>
        <p:spPr>
          <a:xfrm>
            <a:off x="4808520" y="4071960"/>
            <a:ext cx="123840" cy="93600"/>
          </a:xfrm>
          <a:custGeom>
            <a:avLst/>
            <a:gdLst/>
            <a:ahLst/>
            <a:rect l="l" t="t" r="r" b="b"/>
            <a:pathLst>
              <a:path w="54" h="48">
                <a:moveTo>
                  <a:pt x="18" y="6"/>
                </a:moveTo>
                <a:lnTo>
                  <a:pt x="42" y="0"/>
                </a:lnTo>
                <a:lnTo>
                  <a:pt x="54" y="30"/>
                </a:lnTo>
                <a:lnTo>
                  <a:pt x="48" y="42"/>
                </a:lnTo>
                <a:lnTo>
                  <a:pt x="18" y="48"/>
                </a:lnTo>
                <a:lnTo>
                  <a:pt x="0" y="12"/>
                </a:lnTo>
                <a:lnTo>
                  <a:pt x="18" y="6"/>
                </a:lnTo>
                <a:close/>
              </a:path>
            </a:pathLst>
          </a:custGeom>
          <a:blipFill rotWithShape="0">
            <a:blip r:embed="rId13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1" name=""/>
          <p:cNvSpPr/>
          <p:nvPr/>
        </p:nvSpPr>
        <p:spPr>
          <a:xfrm>
            <a:off x="4946760" y="4178160"/>
            <a:ext cx="83880" cy="47880"/>
          </a:xfrm>
          <a:custGeom>
            <a:avLst/>
            <a:gdLst/>
            <a:ahLst/>
            <a:rect l="l" t="t" r="r" b="b"/>
            <a:pathLst>
              <a:path w="36" h="24">
                <a:moveTo>
                  <a:pt x="12" y="0"/>
                </a:moveTo>
                <a:lnTo>
                  <a:pt x="30" y="6"/>
                </a:lnTo>
                <a:lnTo>
                  <a:pt x="36" y="24"/>
                </a:lnTo>
                <a:lnTo>
                  <a:pt x="0" y="12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14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160" bIns="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2" name=""/>
          <p:cNvSpPr/>
          <p:nvPr/>
        </p:nvSpPr>
        <p:spPr>
          <a:xfrm>
            <a:off x="5030640" y="4178160"/>
            <a:ext cx="27000" cy="59040"/>
          </a:xfrm>
          <a:custGeom>
            <a:avLst/>
            <a:gdLst/>
            <a:ahLst/>
            <a:rect l="l" t="t" r="r" b="b"/>
            <a:pathLst>
              <a:path w="12" h="30">
                <a:moveTo>
                  <a:pt x="0" y="0"/>
                </a:moveTo>
                <a:lnTo>
                  <a:pt x="12" y="6"/>
                </a:lnTo>
                <a:lnTo>
                  <a:pt x="6" y="3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5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3" name=""/>
          <p:cNvSpPr/>
          <p:nvPr/>
        </p:nvSpPr>
        <p:spPr>
          <a:xfrm>
            <a:off x="4932360" y="4002120"/>
            <a:ext cx="181080" cy="163440"/>
          </a:xfrm>
          <a:custGeom>
            <a:avLst/>
            <a:gdLst/>
            <a:ahLst/>
            <a:rect l="l" t="t" r="r" b="b"/>
            <a:pathLst>
              <a:path w="78" h="84">
                <a:moveTo>
                  <a:pt x="24" y="6"/>
                </a:moveTo>
                <a:lnTo>
                  <a:pt x="30" y="18"/>
                </a:lnTo>
                <a:lnTo>
                  <a:pt x="0" y="30"/>
                </a:lnTo>
                <a:lnTo>
                  <a:pt x="12" y="42"/>
                </a:lnTo>
                <a:lnTo>
                  <a:pt x="18" y="66"/>
                </a:lnTo>
                <a:lnTo>
                  <a:pt x="42" y="72"/>
                </a:lnTo>
                <a:lnTo>
                  <a:pt x="36" y="84"/>
                </a:lnTo>
                <a:lnTo>
                  <a:pt x="54" y="84"/>
                </a:lnTo>
                <a:lnTo>
                  <a:pt x="54" y="66"/>
                </a:lnTo>
                <a:lnTo>
                  <a:pt x="66" y="66"/>
                </a:lnTo>
                <a:lnTo>
                  <a:pt x="60" y="48"/>
                </a:lnTo>
                <a:lnTo>
                  <a:pt x="78" y="36"/>
                </a:lnTo>
                <a:lnTo>
                  <a:pt x="66" y="0"/>
                </a:lnTo>
                <a:lnTo>
                  <a:pt x="48" y="6"/>
                </a:lnTo>
                <a:lnTo>
                  <a:pt x="48" y="18"/>
                </a:lnTo>
                <a:lnTo>
                  <a:pt x="42" y="36"/>
                </a:lnTo>
                <a:lnTo>
                  <a:pt x="42" y="12"/>
                </a:lnTo>
                <a:lnTo>
                  <a:pt x="24" y="6"/>
                </a:lnTo>
                <a:close/>
              </a:path>
            </a:pathLst>
          </a:custGeom>
          <a:blipFill rotWithShape="0">
            <a:blip r:embed="rId16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4" name=""/>
          <p:cNvSpPr/>
          <p:nvPr/>
        </p:nvSpPr>
        <p:spPr>
          <a:xfrm>
            <a:off x="5156280" y="4226040"/>
            <a:ext cx="55440" cy="47520"/>
          </a:xfrm>
          <a:custGeom>
            <a:avLst/>
            <a:gdLst/>
            <a:ahLst/>
            <a:rect l="l" t="t" r="r" b="b"/>
            <a:pathLst>
              <a:path w="24" h="24">
                <a:moveTo>
                  <a:pt x="18" y="12"/>
                </a:moveTo>
                <a:lnTo>
                  <a:pt x="24" y="24"/>
                </a:lnTo>
                <a:lnTo>
                  <a:pt x="0" y="18"/>
                </a:lnTo>
                <a:lnTo>
                  <a:pt x="0" y="6"/>
                </a:lnTo>
                <a:lnTo>
                  <a:pt x="12" y="12"/>
                </a:lnTo>
                <a:lnTo>
                  <a:pt x="6" y="0"/>
                </a:lnTo>
                <a:lnTo>
                  <a:pt x="18" y="6"/>
                </a:lnTo>
                <a:lnTo>
                  <a:pt x="18" y="12"/>
                </a:lnTo>
                <a:close/>
              </a:path>
            </a:pathLst>
          </a:custGeom>
          <a:blipFill rotWithShape="0">
            <a:blip r:embed="rId17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5" name=""/>
          <p:cNvSpPr/>
          <p:nvPr/>
        </p:nvSpPr>
        <p:spPr>
          <a:xfrm>
            <a:off x="5156280" y="4226040"/>
            <a:ext cx="55440" cy="47520"/>
          </a:xfrm>
          <a:custGeom>
            <a:avLst/>
            <a:gdLst/>
            <a:ahLst/>
            <a:rect l="l" t="t" r="r" b="b"/>
            <a:pathLst>
              <a:path w="24" h="24">
                <a:moveTo>
                  <a:pt x="18" y="12"/>
                </a:moveTo>
                <a:lnTo>
                  <a:pt x="24" y="24"/>
                </a:lnTo>
                <a:lnTo>
                  <a:pt x="0" y="18"/>
                </a:lnTo>
                <a:lnTo>
                  <a:pt x="0" y="6"/>
                </a:lnTo>
                <a:lnTo>
                  <a:pt x="12" y="12"/>
                </a:lnTo>
                <a:lnTo>
                  <a:pt x="6" y="0"/>
                </a:lnTo>
                <a:lnTo>
                  <a:pt x="18" y="6"/>
                </a:lnTo>
                <a:lnTo>
                  <a:pt x="18" y="12"/>
                </a:lnTo>
                <a:close/>
              </a:path>
            </a:pathLst>
          </a:custGeom>
          <a:blipFill rotWithShape="0">
            <a:blip r:embed="rId18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6" name=""/>
          <p:cNvSpPr/>
          <p:nvPr/>
        </p:nvSpPr>
        <p:spPr>
          <a:xfrm>
            <a:off x="4433760" y="4178160"/>
            <a:ext cx="900360" cy="1044720"/>
          </a:xfrm>
          <a:custGeom>
            <a:avLst/>
            <a:gdLst/>
            <a:ahLst/>
            <a:rect l="l" t="t" r="r" b="b"/>
            <a:pathLst>
              <a:path w="389" h="533">
                <a:moveTo>
                  <a:pt x="383" y="299"/>
                </a:moveTo>
                <a:lnTo>
                  <a:pt x="389" y="263"/>
                </a:lnTo>
                <a:lnTo>
                  <a:pt x="377" y="245"/>
                </a:lnTo>
                <a:lnTo>
                  <a:pt x="365" y="168"/>
                </a:lnTo>
                <a:lnTo>
                  <a:pt x="353" y="156"/>
                </a:lnTo>
                <a:lnTo>
                  <a:pt x="365" y="120"/>
                </a:lnTo>
                <a:lnTo>
                  <a:pt x="353" y="90"/>
                </a:lnTo>
                <a:lnTo>
                  <a:pt x="300" y="42"/>
                </a:lnTo>
                <a:lnTo>
                  <a:pt x="276" y="48"/>
                </a:lnTo>
                <a:lnTo>
                  <a:pt x="288" y="36"/>
                </a:lnTo>
                <a:lnTo>
                  <a:pt x="234" y="78"/>
                </a:lnTo>
                <a:lnTo>
                  <a:pt x="204" y="78"/>
                </a:lnTo>
                <a:lnTo>
                  <a:pt x="216" y="48"/>
                </a:lnTo>
                <a:lnTo>
                  <a:pt x="174" y="42"/>
                </a:lnTo>
                <a:lnTo>
                  <a:pt x="168" y="30"/>
                </a:lnTo>
                <a:lnTo>
                  <a:pt x="168" y="12"/>
                </a:lnTo>
                <a:lnTo>
                  <a:pt x="150" y="6"/>
                </a:lnTo>
                <a:lnTo>
                  <a:pt x="114" y="0"/>
                </a:lnTo>
                <a:lnTo>
                  <a:pt x="132" y="30"/>
                </a:lnTo>
                <a:lnTo>
                  <a:pt x="114" y="48"/>
                </a:lnTo>
                <a:lnTo>
                  <a:pt x="132" y="84"/>
                </a:lnTo>
                <a:lnTo>
                  <a:pt x="114" y="90"/>
                </a:lnTo>
                <a:lnTo>
                  <a:pt x="114" y="120"/>
                </a:lnTo>
                <a:lnTo>
                  <a:pt x="108" y="108"/>
                </a:lnTo>
                <a:lnTo>
                  <a:pt x="90" y="114"/>
                </a:lnTo>
                <a:lnTo>
                  <a:pt x="90" y="96"/>
                </a:lnTo>
                <a:lnTo>
                  <a:pt x="72" y="96"/>
                </a:lnTo>
                <a:lnTo>
                  <a:pt x="54" y="96"/>
                </a:lnTo>
                <a:lnTo>
                  <a:pt x="48" y="114"/>
                </a:lnTo>
                <a:lnTo>
                  <a:pt x="66" y="132"/>
                </a:lnTo>
                <a:lnTo>
                  <a:pt x="48" y="132"/>
                </a:lnTo>
                <a:lnTo>
                  <a:pt x="36" y="162"/>
                </a:lnTo>
                <a:lnTo>
                  <a:pt x="24" y="174"/>
                </a:lnTo>
                <a:lnTo>
                  <a:pt x="42" y="198"/>
                </a:lnTo>
                <a:lnTo>
                  <a:pt x="24" y="228"/>
                </a:lnTo>
                <a:lnTo>
                  <a:pt x="0" y="222"/>
                </a:lnTo>
                <a:lnTo>
                  <a:pt x="0" y="305"/>
                </a:lnTo>
                <a:lnTo>
                  <a:pt x="12" y="329"/>
                </a:lnTo>
                <a:lnTo>
                  <a:pt x="0" y="347"/>
                </a:lnTo>
                <a:lnTo>
                  <a:pt x="12" y="377"/>
                </a:lnTo>
                <a:lnTo>
                  <a:pt x="12" y="389"/>
                </a:lnTo>
                <a:lnTo>
                  <a:pt x="30" y="413"/>
                </a:lnTo>
                <a:lnTo>
                  <a:pt x="90" y="425"/>
                </a:lnTo>
                <a:lnTo>
                  <a:pt x="66" y="485"/>
                </a:lnTo>
                <a:lnTo>
                  <a:pt x="66" y="515"/>
                </a:lnTo>
                <a:lnTo>
                  <a:pt x="120" y="515"/>
                </a:lnTo>
                <a:lnTo>
                  <a:pt x="150" y="527"/>
                </a:lnTo>
                <a:lnTo>
                  <a:pt x="168" y="521"/>
                </a:lnTo>
                <a:lnTo>
                  <a:pt x="186" y="533"/>
                </a:lnTo>
                <a:lnTo>
                  <a:pt x="198" y="521"/>
                </a:lnTo>
                <a:lnTo>
                  <a:pt x="228" y="527"/>
                </a:lnTo>
                <a:lnTo>
                  <a:pt x="276" y="509"/>
                </a:lnTo>
                <a:lnTo>
                  <a:pt x="300" y="521"/>
                </a:lnTo>
                <a:lnTo>
                  <a:pt x="306" y="515"/>
                </a:lnTo>
                <a:lnTo>
                  <a:pt x="300" y="473"/>
                </a:lnTo>
                <a:lnTo>
                  <a:pt x="341" y="443"/>
                </a:lnTo>
                <a:lnTo>
                  <a:pt x="288" y="389"/>
                </a:lnTo>
                <a:lnTo>
                  <a:pt x="264" y="335"/>
                </a:lnTo>
                <a:lnTo>
                  <a:pt x="276" y="347"/>
                </a:lnTo>
                <a:lnTo>
                  <a:pt x="353" y="299"/>
                </a:lnTo>
                <a:lnTo>
                  <a:pt x="359" y="281"/>
                </a:lnTo>
                <a:lnTo>
                  <a:pt x="383" y="299"/>
                </a:lnTo>
                <a:close/>
              </a:path>
            </a:pathLst>
          </a:custGeom>
          <a:blipFill rotWithShape="0">
            <a:blip r:embed="rId19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7" name=""/>
          <p:cNvSpPr/>
          <p:nvPr/>
        </p:nvSpPr>
        <p:spPr>
          <a:xfrm>
            <a:off x="5251320" y="4202280"/>
            <a:ext cx="1011240" cy="796680"/>
          </a:xfrm>
          <a:custGeom>
            <a:avLst/>
            <a:gdLst/>
            <a:ahLst/>
            <a:rect l="l" t="t" r="r" b="b"/>
            <a:pathLst>
              <a:path w="438" h="407">
                <a:moveTo>
                  <a:pt x="420" y="66"/>
                </a:moveTo>
                <a:lnTo>
                  <a:pt x="432" y="150"/>
                </a:lnTo>
                <a:lnTo>
                  <a:pt x="402" y="186"/>
                </a:lnTo>
                <a:lnTo>
                  <a:pt x="420" y="204"/>
                </a:lnTo>
                <a:lnTo>
                  <a:pt x="414" y="233"/>
                </a:lnTo>
                <a:lnTo>
                  <a:pt x="438" y="305"/>
                </a:lnTo>
                <a:lnTo>
                  <a:pt x="396" y="353"/>
                </a:lnTo>
                <a:lnTo>
                  <a:pt x="384" y="383"/>
                </a:lnTo>
                <a:lnTo>
                  <a:pt x="384" y="407"/>
                </a:lnTo>
                <a:lnTo>
                  <a:pt x="372" y="407"/>
                </a:lnTo>
                <a:lnTo>
                  <a:pt x="324" y="383"/>
                </a:lnTo>
                <a:lnTo>
                  <a:pt x="258" y="395"/>
                </a:lnTo>
                <a:lnTo>
                  <a:pt x="240" y="377"/>
                </a:lnTo>
                <a:lnTo>
                  <a:pt x="216" y="383"/>
                </a:lnTo>
                <a:lnTo>
                  <a:pt x="198" y="371"/>
                </a:lnTo>
                <a:lnTo>
                  <a:pt x="162" y="341"/>
                </a:lnTo>
                <a:lnTo>
                  <a:pt x="162" y="323"/>
                </a:lnTo>
                <a:lnTo>
                  <a:pt x="126" y="317"/>
                </a:lnTo>
                <a:lnTo>
                  <a:pt x="114" y="329"/>
                </a:lnTo>
                <a:lnTo>
                  <a:pt x="84" y="293"/>
                </a:lnTo>
                <a:lnTo>
                  <a:pt x="48" y="275"/>
                </a:lnTo>
                <a:lnTo>
                  <a:pt x="30" y="287"/>
                </a:lnTo>
                <a:lnTo>
                  <a:pt x="36" y="251"/>
                </a:lnTo>
                <a:lnTo>
                  <a:pt x="24" y="233"/>
                </a:lnTo>
                <a:lnTo>
                  <a:pt x="12" y="156"/>
                </a:lnTo>
                <a:lnTo>
                  <a:pt x="0" y="144"/>
                </a:lnTo>
                <a:lnTo>
                  <a:pt x="12" y="108"/>
                </a:lnTo>
                <a:lnTo>
                  <a:pt x="0" y="78"/>
                </a:lnTo>
                <a:lnTo>
                  <a:pt x="18" y="84"/>
                </a:lnTo>
                <a:lnTo>
                  <a:pt x="18" y="72"/>
                </a:lnTo>
                <a:lnTo>
                  <a:pt x="6" y="72"/>
                </a:lnTo>
                <a:lnTo>
                  <a:pt x="12" y="66"/>
                </a:lnTo>
                <a:lnTo>
                  <a:pt x="138" y="0"/>
                </a:lnTo>
                <a:lnTo>
                  <a:pt x="204" y="0"/>
                </a:lnTo>
                <a:lnTo>
                  <a:pt x="204" y="12"/>
                </a:lnTo>
                <a:lnTo>
                  <a:pt x="192" y="6"/>
                </a:lnTo>
                <a:lnTo>
                  <a:pt x="204" y="36"/>
                </a:lnTo>
                <a:lnTo>
                  <a:pt x="246" y="24"/>
                </a:lnTo>
                <a:lnTo>
                  <a:pt x="306" y="36"/>
                </a:lnTo>
                <a:lnTo>
                  <a:pt x="384" y="30"/>
                </a:lnTo>
                <a:lnTo>
                  <a:pt x="420" y="54"/>
                </a:lnTo>
                <a:lnTo>
                  <a:pt x="420" y="66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8" name=""/>
          <p:cNvSpPr/>
          <p:nvPr/>
        </p:nvSpPr>
        <p:spPr>
          <a:xfrm>
            <a:off x="5875200" y="5902200"/>
            <a:ext cx="649440" cy="459000"/>
          </a:xfrm>
          <a:custGeom>
            <a:avLst/>
            <a:gdLst/>
            <a:ahLst/>
            <a:rect l="l" t="t" r="r" b="b"/>
            <a:pathLst>
              <a:path w="281" h="234">
                <a:moveTo>
                  <a:pt x="24" y="156"/>
                </a:moveTo>
                <a:lnTo>
                  <a:pt x="42" y="162"/>
                </a:lnTo>
                <a:lnTo>
                  <a:pt x="42" y="168"/>
                </a:lnTo>
                <a:lnTo>
                  <a:pt x="24" y="168"/>
                </a:lnTo>
                <a:lnTo>
                  <a:pt x="42" y="198"/>
                </a:lnTo>
                <a:lnTo>
                  <a:pt x="114" y="192"/>
                </a:lnTo>
                <a:lnTo>
                  <a:pt x="132" y="204"/>
                </a:lnTo>
                <a:lnTo>
                  <a:pt x="120" y="210"/>
                </a:lnTo>
                <a:lnTo>
                  <a:pt x="156" y="216"/>
                </a:lnTo>
                <a:lnTo>
                  <a:pt x="174" y="234"/>
                </a:lnTo>
                <a:lnTo>
                  <a:pt x="168" y="204"/>
                </a:lnTo>
                <a:lnTo>
                  <a:pt x="102" y="162"/>
                </a:lnTo>
                <a:lnTo>
                  <a:pt x="126" y="162"/>
                </a:lnTo>
                <a:lnTo>
                  <a:pt x="120" y="144"/>
                </a:lnTo>
                <a:lnTo>
                  <a:pt x="138" y="144"/>
                </a:lnTo>
                <a:lnTo>
                  <a:pt x="114" y="102"/>
                </a:lnTo>
                <a:lnTo>
                  <a:pt x="114" y="72"/>
                </a:lnTo>
                <a:lnTo>
                  <a:pt x="120" y="66"/>
                </a:lnTo>
                <a:lnTo>
                  <a:pt x="120" y="78"/>
                </a:lnTo>
                <a:lnTo>
                  <a:pt x="150" y="108"/>
                </a:lnTo>
                <a:lnTo>
                  <a:pt x="150" y="90"/>
                </a:lnTo>
                <a:lnTo>
                  <a:pt x="168" y="102"/>
                </a:lnTo>
                <a:lnTo>
                  <a:pt x="162" y="78"/>
                </a:lnTo>
                <a:lnTo>
                  <a:pt x="186" y="90"/>
                </a:lnTo>
                <a:lnTo>
                  <a:pt x="156" y="66"/>
                </a:lnTo>
                <a:lnTo>
                  <a:pt x="192" y="48"/>
                </a:lnTo>
                <a:lnTo>
                  <a:pt x="216" y="42"/>
                </a:lnTo>
                <a:lnTo>
                  <a:pt x="263" y="60"/>
                </a:lnTo>
                <a:lnTo>
                  <a:pt x="281" y="18"/>
                </a:lnTo>
                <a:lnTo>
                  <a:pt x="269" y="0"/>
                </a:lnTo>
                <a:lnTo>
                  <a:pt x="263" y="0"/>
                </a:lnTo>
                <a:lnTo>
                  <a:pt x="263" y="12"/>
                </a:lnTo>
                <a:lnTo>
                  <a:pt x="251" y="24"/>
                </a:lnTo>
                <a:lnTo>
                  <a:pt x="233" y="30"/>
                </a:lnTo>
                <a:lnTo>
                  <a:pt x="192" y="12"/>
                </a:lnTo>
                <a:lnTo>
                  <a:pt x="126" y="24"/>
                </a:lnTo>
                <a:lnTo>
                  <a:pt x="36" y="54"/>
                </a:lnTo>
                <a:lnTo>
                  <a:pt x="42" y="72"/>
                </a:lnTo>
                <a:lnTo>
                  <a:pt x="0" y="120"/>
                </a:lnTo>
                <a:lnTo>
                  <a:pt x="24" y="156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9" name=""/>
          <p:cNvSpPr/>
          <p:nvPr/>
        </p:nvSpPr>
        <p:spPr>
          <a:xfrm>
            <a:off x="5834160" y="6138720"/>
            <a:ext cx="41040" cy="3348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6" y="0"/>
                </a:lnTo>
                <a:lnTo>
                  <a:pt x="0" y="0"/>
                </a:lnTo>
                <a:lnTo>
                  <a:pt x="18" y="18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2240" bIns="-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0" name=""/>
          <p:cNvSpPr/>
          <p:nvPr/>
        </p:nvSpPr>
        <p:spPr>
          <a:xfrm>
            <a:off x="5902200" y="6278400"/>
            <a:ext cx="28800" cy="36720"/>
          </a:xfrm>
          <a:custGeom>
            <a:avLst/>
            <a:gdLst/>
            <a:ahLst/>
            <a:rect l="l" t="t" r="r" b="b"/>
            <a:pathLst>
              <a:path w="12" h="18">
                <a:moveTo>
                  <a:pt x="12" y="18"/>
                </a:moveTo>
                <a:lnTo>
                  <a:pt x="12" y="0"/>
                </a:lnTo>
                <a:lnTo>
                  <a:pt x="0" y="12"/>
                </a:lnTo>
                <a:lnTo>
                  <a:pt x="12" y="18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1" name=""/>
          <p:cNvSpPr/>
          <p:nvPr/>
        </p:nvSpPr>
        <p:spPr>
          <a:xfrm>
            <a:off x="5972040" y="6289560"/>
            <a:ext cx="236520" cy="201600"/>
          </a:xfrm>
          <a:custGeom>
            <a:avLst/>
            <a:gdLst/>
            <a:ahLst/>
            <a:rect l="l" t="t" r="r" b="b"/>
            <a:pathLst>
              <a:path w="102" h="102">
                <a:moveTo>
                  <a:pt x="42" y="0"/>
                </a:moveTo>
                <a:lnTo>
                  <a:pt x="12" y="6"/>
                </a:lnTo>
                <a:lnTo>
                  <a:pt x="0" y="30"/>
                </a:lnTo>
                <a:lnTo>
                  <a:pt x="24" y="60"/>
                </a:lnTo>
                <a:lnTo>
                  <a:pt x="24" y="78"/>
                </a:lnTo>
                <a:lnTo>
                  <a:pt x="30" y="84"/>
                </a:lnTo>
                <a:lnTo>
                  <a:pt x="42" y="72"/>
                </a:lnTo>
                <a:lnTo>
                  <a:pt x="54" y="102"/>
                </a:lnTo>
                <a:lnTo>
                  <a:pt x="72" y="84"/>
                </a:lnTo>
                <a:lnTo>
                  <a:pt x="90" y="102"/>
                </a:lnTo>
                <a:lnTo>
                  <a:pt x="72" y="42"/>
                </a:lnTo>
                <a:lnTo>
                  <a:pt x="90" y="60"/>
                </a:lnTo>
                <a:lnTo>
                  <a:pt x="102" y="48"/>
                </a:lnTo>
                <a:lnTo>
                  <a:pt x="90" y="18"/>
                </a:lnTo>
                <a:lnTo>
                  <a:pt x="42" y="0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2" name=""/>
          <p:cNvSpPr/>
          <p:nvPr/>
        </p:nvSpPr>
        <p:spPr>
          <a:xfrm>
            <a:off x="6346800" y="6326280"/>
            <a:ext cx="28440" cy="34920"/>
          </a:xfrm>
          <a:custGeom>
            <a:avLst/>
            <a:gdLst/>
            <a:ahLst/>
            <a:rect l="l" t="t" r="r" b="b"/>
            <a:pathLst>
              <a:path w="12" h="18">
                <a:moveTo>
                  <a:pt x="12" y="18"/>
                </a:moveTo>
                <a:lnTo>
                  <a:pt x="12" y="6"/>
                </a:lnTo>
                <a:lnTo>
                  <a:pt x="0" y="0"/>
                </a:lnTo>
                <a:lnTo>
                  <a:pt x="12" y="18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3" name=""/>
          <p:cNvSpPr/>
          <p:nvPr/>
        </p:nvSpPr>
        <p:spPr>
          <a:xfrm>
            <a:off x="6222960" y="6581880"/>
            <a:ext cx="274680" cy="83880"/>
          </a:xfrm>
          <a:custGeom>
            <a:avLst/>
            <a:gdLst/>
            <a:ahLst/>
            <a:rect l="l" t="t" r="r" b="b"/>
            <a:pathLst>
              <a:path w="119" h="42">
                <a:moveTo>
                  <a:pt x="66" y="12"/>
                </a:moveTo>
                <a:lnTo>
                  <a:pt x="36" y="12"/>
                </a:lnTo>
                <a:lnTo>
                  <a:pt x="24" y="0"/>
                </a:lnTo>
                <a:lnTo>
                  <a:pt x="6" y="0"/>
                </a:lnTo>
                <a:lnTo>
                  <a:pt x="0" y="24"/>
                </a:lnTo>
                <a:lnTo>
                  <a:pt x="42" y="24"/>
                </a:lnTo>
                <a:lnTo>
                  <a:pt x="54" y="42"/>
                </a:lnTo>
                <a:lnTo>
                  <a:pt x="113" y="36"/>
                </a:lnTo>
                <a:lnTo>
                  <a:pt x="119" y="18"/>
                </a:lnTo>
                <a:lnTo>
                  <a:pt x="107" y="24"/>
                </a:lnTo>
                <a:lnTo>
                  <a:pt x="66" y="1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8160" bIns="38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4" name=""/>
          <p:cNvSpPr/>
          <p:nvPr/>
        </p:nvSpPr>
        <p:spPr>
          <a:xfrm>
            <a:off x="6648480" y="6491160"/>
            <a:ext cx="57240" cy="57240"/>
          </a:xfrm>
          <a:custGeom>
            <a:avLst/>
            <a:gdLst/>
            <a:ahLst/>
            <a:rect l="l" t="t" r="r" b="b"/>
            <a:pathLst>
              <a:path w="24" h="29">
                <a:moveTo>
                  <a:pt x="18" y="24"/>
                </a:moveTo>
                <a:lnTo>
                  <a:pt x="24" y="0"/>
                </a:lnTo>
                <a:lnTo>
                  <a:pt x="0" y="18"/>
                </a:lnTo>
                <a:lnTo>
                  <a:pt x="0" y="29"/>
                </a:lnTo>
                <a:lnTo>
                  <a:pt x="18" y="24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1520" bIns="11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5" name=""/>
          <p:cNvSpPr/>
          <p:nvPr/>
        </p:nvSpPr>
        <p:spPr>
          <a:xfrm>
            <a:off x="6456240" y="6256440"/>
            <a:ext cx="27000" cy="47520"/>
          </a:xfrm>
          <a:custGeom>
            <a:avLst/>
            <a:gdLst/>
            <a:ahLst/>
            <a:rect l="l" t="t" r="r" b="b"/>
            <a:pathLst>
              <a:path w="12" h="24">
                <a:moveTo>
                  <a:pt x="6" y="24"/>
                </a:moveTo>
                <a:lnTo>
                  <a:pt x="12" y="6"/>
                </a:lnTo>
                <a:lnTo>
                  <a:pt x="0" y="0"/>
                </a:lnTo>
                <a:lnTo>
                  <a:pt x="6" y="24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6" name=""/>
          <p:cNvSpPr/>
          <p:nvPr/>
        </p:nvSpPr>
        <p:spPr>
          <a:xfrm>
            <a:off x="6456240" y="6172200"/>
            <a:ext cx="68400" cy="36360"/>
          </a:xfrm>
          <a:custGeom>
            <a:avLst/>
            <a:gdLst/>
            <a:ahLst/>
            <a:rect l="l" t="t" r="r" b="b"/>
            <a:pathLst>
              <a:path w="30" h="18">
                <a:moveTo>
                  <a:pt x="30" y="18"/>
                </a:moveTo>
                <a:lnTo>
                  <a:pt x="18" y="0"/>
                </a:lnTo>
                <a:lnTo>
                  <a:pt x="0" y="12"/>
                </a:lnTo>
                <a:lnTo>
                  <a:pt x="30" y="18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9360" bIns="-9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7" name=""/>
          <p:cNvSpPr/>
          <p:nvPr/>
        </p:nvSpPr>
        <p:spPr>
          <a:xfrm>
            <a:off x="6375240" y="6102360"/>
            <a:ext cx="27000" cy="23760"/>
          </a:xfrm>
          <a:custGeom>
            <a:avLst/>
            <a:gdLst/>
            <a:ahLst/>
            <a:rect l="l" t="t" r="r" b="b"/>
            <a:pathLst>
              <a:path w="12" h="12">
                <a:moveTo>
                  <a:pt x="0" y="12"/>
                </a:moveTo>
                <a:lnTo>
                  <a:pt x="0" y="0"/>
                </a:lnTo>
                <a:lnTo>
                  <a:pt x="12" y="0"/>
                </a:lnTo>
                <a:lnTo>
                  <a:pt x="12" y="6"/>
                </a:lnTo>
                <a:lnTo>
                  <a:pt x="0" y="1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960" bIns="-21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8" name=""/>
          <p:cNvSpPr/>
          <p:nvPr/>
        </p:nvSpPr>
        <p:spPr>
          <a:xfrm>
            <a:off x="6319800" y="6008760"/>
            <a:ext cx="27000" cy="22320"/>
          </a:xfrm>
          <a:custGeom>
            <a:avLst/>
            <a:gdLst/>
            <a:ahLst/>
            <a:rect l="l" t="t" r="r" b="b"/>
            <a:pathLst>
              <a:path w="12" h="12">
                <a:moveTo>
                  <a:pt x="6" y="12"/>
                </a:moveTo>
                <a:lnTo>
                  <a:pt x="12" y="0"/>
                </a:lnTo>
                <a:lnTo>
                  <a:pt x="0" y="6"/>
                </a:lnTo>
                <a:lnTo>
                  <a:pt x="6" y="1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9" name=""/>
          <p:cNvSpPr/>
          <p:nvPr/>
        </p:nvSpPr>
        <p:spPr>
          <a:xfrm>
            <a:off x="6181560" y="6208560"/>
            <a:ext cx="152640" cy="117720"/>
          </a:xfrm>
          <a:custGeom>
            <a:avLst/>
            <a:gdLst/>
            <a:ahLst/>
            <a:rect l="l" t="t" r="r" b="b"/>
            <a:pathLst>
              <a:path w="66" h="60">
                <a:moveTo>
                  <a:pt x="66" y="54"/>
                </a:moveTo>
                <a:lnTo>
                  <a:pt x="48" y="24"/>
                </a:lnTo>
                <a:lnTo>
                  <a:pt x="12" y="0"/>
                </a:lnTo>
                <a:lnTo>
                  <a:pt x="0" y="12"/>
                </a:lnTo>
                <a:lnTo>
                  <a:pt x="48" y="48"/>
                </a:lnTo>
                <a:lnTo>
                  <a:pt x="60" y="60"/>
                </a:lnTo>
                <a:lnTo>
                  <a:pt x="66" y="60"/>
                </a:lnTo>
                <a:lnTo>
                  <a:pt x="66" y="54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0" name=""/>
          <p:cNvSpPr/>
          <p:nvPr/>
        </p:nvSpPr>
        <p:spPr>
          <a:xfrm>
            <a:off x="4503600" y="5257800"/>
            <a:ext cx="1206720" cy="1068480"/>
          </a:xfrm>
          <a:custGeom>
            <a:avLst/>
            <a:gdLst/>
            <a:ahLst/>
            <a:rect l="l" t="t" r="r" b="b"/>
            <a:pathLst>
              <a:path w="521" h="545">
                <a:moveTo>
                  <a:pt x="306" y="96"/>
                </a:moveTo>
                <a:lnTo>
                  <a:pt x="317" y="90"/>
                </a:lnTo>
                <a:lnTo>
                  <a:pt x="306" y="78"/>
                </a:lnTo>
                <a:lnTo>
                  <a:pt x="300" y="54"/>
                </a:lnTo>
                <a:lnTo>
                  <a:pt x="294" y="54"/>
                </a:lnTo>
                <a:lnTo>
                  <a:pt x="306" y="36"/>
                </a:lnTo>
                <a:lnTo>
                  <a:pt x="252" y="24"/>
                </a:lnTo>
                <a:lnTo>
                  <a:pt x="234" y="0"/>
                </a:lnTo>
                <a:lnTo>
                  <a:pt x="162" y="12"/>
                </a:lnTo>
                <a:lnTo>
                  <a:pt x="162" y="30"/>
                </a:lnTo>
                <a:lnTo>
                  <a:pt x="150" y="30"/>
                </a:lnTo>
                <a:lnTo>
                  <a:pt x="150" y="48"/>
                </a:lnTo>
                <a:lnTo>
                  <a:pt x="114" y="36"/>
                </a:lnTo>
                <a:lnTo>
                  <a:pt x="102" y="72"/>
                </a:lnTo>
                <a:lnTo>
                  <a:pt x="78" y="48"/>
                </a:lnTo>
                <a:lnTo>
                  <a:pt x="48" y="72"/>
                </a:lnTo>
                <a:lnTo>
                  <a:pt x="12" y="78"/>
                </a:lnTo>
                <a:lnTo>
                  <a:pt x="0" y="84"/>
                </a:lnTo>
                <a:lnTo>
                  <a:pt x="18" y="114"/>
                </a:lnTo>
                <a:lnTo>
                  <a:pt x="0" y="138"/>
                </a:lnTo>
                <a:lnTo>
                  <a:pt x="6" y="144"/>
                </a:lnTo>
                <a:lnTo>
                  <a:pt x="18" y="179"/>
                </a:lnTo>
                <a:lnTo>
                  <a:pt x="36" y="185"/>
                </a:lnTo>
                <a:lnTo>
                  <a:pt x="36" y="203"/>
                </a:lnTo>
                <a:lnTo>
                  <a:pt x="60" y="197"/>
                </a:lnTo>
                <a:lnTo>
                  <a:pt x="90" y="168"/>
                </a:lnTo>
                <a:lnTo>
                  <a:pt x="150" y="197"/>
                </a:lnTo>
                <a:lnTo>
                  <a:pt x="168" y="251"/>
                </a:lnTo>
                <a:lnTo>
                  <a:pt x="198" y="293"/>
                </a:lnTo>
                <a:lnTo>
                  <a:pt x="216" y="293"/>
                </a:lnTo>
                <a:lnTo>
                  <a:pt x="282" y="359"/>
                </a:lnTo>
                <a:lnTo>
                  <a:pt x="306" y="359"/>
                </a:lnTo>
                <a:lnTo>
                  <a:pt x="335" y="395"/>
                </a:lnTo>
                <a:lnTo>
                  <a:pt x="359" y="395"/>
                </a:lnTo>
                <a:lnTo>
                  <a:pt x="365" y="419"/>
                </a:lnTo>
                <a:lnTo>
                  <a:pt x="383" y="431"/>
                </a:lnTo>
                <a:lnTo>
                  <a:pt x="395" y="425"/>
                </a:lnTo>
                <a:lnTo>
                  <a:pt x="419" y="497"/>
                </a:lnTo>
                <a:lnTo>
                  <a:pt x="401" y="509"/>
                </a:lnTo>
                <a:lnTo>
                  <a:pt x="395" y="533"/>
                </a:lnTo>
                <a:lnTo>
                  <a:pt x="395" y="545"/>
                </a:lnTo>
                <a:lnTo>
                  <a:pt x="413" y="545"/>
                </a:lnTo>
                <a:lnTo>
                  <a:pt x="431" y="521"/>
                </a:lnTo>
                <a:lnTo>
                  <a:pt x="437" y="497"/>
                </a:lnTo>
                <a:lnTo>
                  <a:pt x="455" y="485"/>
                </a:lnTo>
                <a:lnTo>
                  <a:pt x="455" y="461"/>
                </a:lnTo>
                <a:lnTo>
                  <a:pt x="431" y="443"/>
                </a:lnTo>
                <a:lnTo>
                  <a:pt x="443" y="407"/>
                </a:lnTo>
                <a:lnTo>
                  <a:pt x="461" y="401"/>
                </a:lnTo>
                <a:lnTo>
                  <a:pt x="491" y="419"/>
                </a:lnTo>
                <a:lnTo>
                  <a:pt x="515" y="437"/>
                </a:lnTo>
                <a:lnTo>
                  <a:pt x="521" y="425"/>
                </a:lnTo>
                <a:lnTo>
                  <a:pt x="491" y="389"/>
                </a:lnTo>
                <a:lnTo>
                  <a:pt x="407" y="347"/>
                </a:lnTo>
                <a:lnTo>
                  <a:pt x="413" y="323"/>
                </a:lnTo>
                <a:lnTo>
                  <a:pt x="413" y="317"/>
                </a:lnTo>
                <a:lnTo>
                  <a:pt x="371" y="323"/>
                </a:lnTo>
                <a:lnTo>
                  <a:pt x="353" y="305"/>
                </a:lnTo>
                <a:lnTo>
                  <a:pt x="323" y="275"/>
                </a:lnTo>
                <a:lnTo>
                  <a:pt x="300" y="215"/>
                </a:lnTo>
                <a:lnTo>
                  <a:pt x="252" y="185"/>
                </a:lnTo>
                <a:lnTo>
                  <a:pt x="246" y="156"/>
                </a:lnTo>
                <a:lnTo>
                  <a:pt x="252" y="138"/>
                </a:lnTo>
                <a:lnTo>
                  <a:pt x="246" y="126"/>
                </a:lnTo>
                <a:lnTo>
                  <a:pt x="246" y="108"/>
                </a:lnTo>
                <a:lnTo>
                  <a:pt x="288" y="84"/>
                </a:lnTo>
                <a:lnTo>
                  <a:pt x="300" y="84"/>
                </a:lnTo>
                <a:lnTo>
                  <a:pt x="306" y="96"/>
                </a:lnTo>
                <a:close/>
              </a:path>
            </a:pathLst>
          </a:custGeom>
          <a:blipFill rotWithShape="0">
            <a:blip r:embed="rId20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1" name=""/>
          <p:cNvSpPr/>
          <p:nvPr/>
        </p:nvSpPr>
        <p:spPr>
          <a:xfrm>
            <a:off x="4656240" y="5950080"/>
            <a:ext cx="152280" cy="282600"/>
          </a:xfrm>
          <a:custGeom>
            <a:avLst/>
            <a:gdLst/>
            <a:ahLst/>
            <a:rect l="l" t="t" r="r" b="b"/>
            <a:pathLst>
              <a:path w="66" h="144">
                <a:moveTo>
                  <a:pt x="42" y="0"/>
                </a:moveTo>
                <a:lnTo>
                  <a:pt x="54" y="12"/>
                </a:lnTo>
                <a:lnTo>
                  <a:pt x="66" y="36"/>
                </a:lnTo>
                <a:lnTo>
                  <a:pt x="66" y="114"/>
                </a:lnTo>
                <a:lnTo>
                  <a:pt x="54" y="126"/>
                </a:lnTo>
                <a:lnTo>
                  <a:pt x="48" y="120"/>
                </a:lnTo>
                <a:lnTo>
                  <a:pt x="24" y="144"/>
                </a:lnTo>
                <a:lnTo>
                  <a:pt x="12" y="120"/>
                </a:lnTo>
                <a:lnTo>
                  <a:pt x="12" y="84"/>
                </a:lnTo>
                <a:lnTo>
                  <a:pt x="0" y="24"/>
                </a:lnTo>
                <a:lnTo>
                  <a:pt x="18" y="30"/>
                </a:lnTo>
                <a:lnTo>
                  <a:pt x="42" y="0"/>
                </a:lnTo>
                <a:close/>
              </a:path>
            </a:pathLst>
          </a:custGeom>
          <a:blipFill rotWithShape="0">
            <a:blip r:embed="rId21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2" name=""/>
          <p:cNvSpPr/>
          <p:nvPr/>
        </p:nvSpPr>
        <p:spPr>
          <a:xfrm>
            <a:off x="5099040" y="6289560"/>
            <a:ext cx="318960" cy="165240"/>
          </a:xfrm>
          <a:custGeom>
            <a:avLst/>
            <a:gdLst/>
            <a:ahLst/>
            <a:rect l="l" t="t" r="r" b="b"/>
            <a:pathLst>
              <a:path w="137" h="84">
                <a:moveTo>
                  <a:pt x="137" y="0"/>
                </a:moveTo>
                <a:lnTo>
                  <a:pt x="113" y="48"/>
                </a:lnTo>
                <a:lnTo>
                  <a:pt x="119" y="72"/>
                </a:lnTo>
                <a:lnTo>
                  <a:pt x="113" y="84"/>
                </a:lnTo>
                <a:lnTo>
                  <a:pt x="95" y="84"/>
                </a:lnTo>
                <a:lnTo>
                  <a:pt x="77" y="72"/>
                </a:lnTo>
                <a:lnTo>
                  <a:pt x="6" y="36"/>
                </a:lnTo>
                <a:lnTo>
                  <a:pt x="0" y="18"/>
                </a:lnTo>
                <a:lnTo>
                  <a:pt x="6" y="6"/>
                </a:lnTo>
                <a:lnTo>
                  <a:pt x="30" y="6"/>
                </a:lnTo>
                <a:lnTo>
                  <a:pt x="48" y="18"/>
                </a:lnTo>
                <a:lnTo>
                  <a:pt x="137" y="0"/>
                </a:lnTo>
                <a:close/>
              </a:path>
            </a:pathLst>
          </a:custGeom>
          <a:blipFill rotWithShape="0">
            <a:blip r:embed="rId22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3" name=""/>
          <p:cNvSpPr/>
          <p:nvPr/>
        </p:nvSpPr>
        <p:spPr>
          <a:xfrm>
            <a:off x="4390920" y="4859280"/>
            <a:ext cx="71640" cy="81000"/>
          </a:xfrm>
          <a:custGeom>
            <a:avLst/>
            <a:gdLst/>
            <a:ahLst/>
            <a:rect l="l" t="t" r="r" b="b"/>
            <a:pathLst>
              <a:path w="30" h="42">
                <a:moveTo>
                  <a:pt x="6" y="36"/>
                </a:moveTo>
                <a:lnTo>
                  <a:pt x="30" y="42"/>
                </a:lnTo>
                <a:lnTo>
                  <a:pt x="30" y="30"/>
                </a:lnTo>
                <a:lnTo>
                  <a:pt x="18" y="0"/>
                </a:lnTo>
                <a:lnTo>
                  <a:pt x="0" y="18"/>
                </a:lnTo>
                <a:lnTo>
                  <a:pt x="6" y="36"/>
                </a:lnTo>
                <a:close/>
              </a:path>
            </a:pathLst>
          </a:custGeom>
          <a:solidFill>
            <a:srgbClr val="66ff33"/>
          </a:solidFill>
          <a:ln w="9360">
            <a:solidFill>
              <a:srgbClr val="b1e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5280" bIns="35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4" name=""/>
          <p:cNvSpPr/>
          <p:nvPr/>
        </p:nvSpPr>
        <p:spPr>
          <a:xfrm>
            <a:off x="4309920" y="4437000"/>
            <a:ext cx="41400" cy="349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0"/>
                </a:moveTo>
                <a:lnTo>
                  <a:pt x="0" y="18"/>
                </a:lnTo>
                <a:lnTo>
                  <a:pt x="12" y="0"/>
                </a:lnTo>
                <a:lnTo>
                  <a:pt x="18" y="0"/>
                </a:lnTo>
                <a:close/>
              </a:path>
            </a:pathLst>
          </a:custGeom>
          <a:solidFill>
            <a:srgbClr val="66ff33"/>
          </a:solidFill>
          <a:ln w="9360">
            <a:solidFill>
              <a:srgbClr val="b1e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5" name=""/>
          <p:cNvSpPr/>
          <p:nvPr/>
        </p:nvSpPr>
        <p:spPr>
          <a:xfrm>
            <a:off x="4170240" y="4400640"/>
            <a:ext cx="374760" cy="376200"/>
          </a:xfrm>
          <a:custGeom>
            <a:avLst/>
            <a:gdLst/>
            <a:ahLst/>
            <a:rect l="l" t="t" r="r" b="b"/>
            <a:pathLst>
              <a:path w="162" h="191">
                <a:moveTo>
                  <a:pt x="72" y="42"/>
                </a:moveTo>
                <a:lnTo>
                  <a:pt x="78" y="54"/>
                </a:lnTo>
                <a:lnTo>
                  <a:pt x="72" y="60"/>
                </a:lnTo>
                <a:lnTo>
                  <a:pt x="72" y="78"/>
                </a:lnTo>
                <a:lnTo>
                  <a:pt x="90" y="84"/>
                </a:lnTo>
                <a:lnTo>
                  <a:pt x="84" y="66"/>
                </a:lnTo>
                <a:lnTo>
                  <a:pt x="96" y="42"/>
                </a:lnTo>
                <a:lnTo>
                  <a:pt x="90" y="42"/>
                </a:lnTo>
                <a:lnTo>
                  <a:pt x="90" y="18"/>
                </a:lnTo>
                <a:lnTo>
                  <a:pt x="144" y="0"/>
                </a:lnTo>
                <a:lnTo>
                  <a:pt x="162" y="18"/>
                </a:lnTo>
                <a:lnTo>
                  <a:pt x="150" y="48"/>
                </a:lnTo>
                <a:lnTo>
                  <a:pt x="138" y="60"/>
                </a:lnTo>
                <a:lnTo>
                  <a:pt x="156" y="84"/>
                </a:lnTo>
                <a:lnTo>
                  <a:pt x="138" y="114"/>
                </a:lnTo>
                <a:lnTo>
                  <a:pt x="114" y="108"/>
                </a:lnTo>
                <a:lnTo>
                  <a:pt x="114" y="191"/>
                </a:lnTo>
                <a:lnTo>
                  <a:pt x="96" y="185"/>
                </a:lnTo>
                <a:lnTo>
                  <a:pt x="96" y="161"/>
                </a:lnTo>
                <a:lnTo>
                  <a:pt x="72" y="149"/>
                </a:lnTo>
                <a:lnTo>
                  <a:pt x="18" y="161"/>
                </a:lnTo>
                <a:lnTo>
                  <a:pt x="0" y="149"/>
                </a:lnTo>
                <a:lnTo>
                  <a:pt x="42" y="149"/>
                </a:lnTo>
                <a:lnTo>
                  <a:pt x="24" y="137"/>
                </a:lnTo>
                <a:lnTo>
                  <a:pt x="66" y="126"/>
                </a:lnTo>
                <a:lnTo>
                  <a:pt x="42" y="126"/>
                </a:lnTo>
                <a:lnTo>
                  <a:pt x="36" y="114"/>
                </a:lnTo>
                <a:lnTo>
                  <a:pt x="72" y="42"/>
                </a:lnTo>
                <a:close/>
              </a:path>
            </a:pathLst>
          </a:custGeom>
          <a:blipFill rotWithShape="0">
            <a:blip r:embed="rId23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6" name=""/>
          <p:cNvSpPr/>
          <p:nvPr/>
        </p:nvSpPr>
        <p:spPr>
          <a:xfrm>
            <a:off x="2870280" y="5867280"/>
            <a:ext cx="330120" cy="552600"/>
          </a:xfrm>
          <a:custGeom>
            <a:avLst/>
            <a:gdLst/>
            <a:ahLst/>
            <a:rect l="l" t="t" r="r" b="b"/>
            <a:pathLst>
              <a:path w="144" h="282">
                <a:moveTo>
                  <a:pt x="30" y="18"/>
                </a:moveTo>
                <a:lnTo>
                  <a:pt x="36" y="66"/>
                </a:lnTo>
                <a:lnTo>
                  <a:pt x="0" y="192"/>
                </a:lnTo>
                <a:lnTo>
                  <a:pt x="12" y="210"/>
                </a:lnTo>
                <a:lnTo>
                  <a:pt x="36" y="204"/>
                </a:lnTo>
                <a:lnTo>
                  <a:pt x="24" y="282"/>
                </a:lnTo>
                <a:lnTo>
                  <a:pt x="90" y="276"/>
                </a:lnTo>
                <a:lnTo>
                  <a:pt x="90" y="252"/>
                </a:lnTo>
                <a:lnTo>
                  <a:pt x="114" y="228"/>
                </a:lnTo>
                <a:lnTo>
                  <a:pt x="96" y="204"/>
                </a:lnTo>
                <a:lnTo>
                  <a:pt x="108" y="174"/>
                </a:lnTo>
                <a:lnTo>
                  <a:pt x="96" y="144"/>
                </a:lnTo>
                <a:lnTo>
                  <a:pt x="114" y="126"/>
                </a:lnTo>
                <a:lnTo>
                  <a:pt x="114" y="108"/>
                </a:lnTo>
                <a:lnTo>
                  <a:pt x="120" y="60"/>
                </a:lnTo>
                <a:lnTo>
                  <a:pt x="144" y="30"/>
                </a:lnTo>
                <a:lnTo>
                  <a:pt x="132" y="12"/>
                </a:lnTo>
                <a:lnTo>
                  <a:pt x="66" y="12"/>
                </a:lnTo>
                <a:lnTo>
                  <a:pt x="60" y="0"/>
                </a:lnTo>
                <a:lnTo>
                  <a:pt x="30" y="18"/>
                </a:lnTo>
                <a:close/>
              </a:path>
            </a:pathLst>
          </a:custGeom>
          <a:blipFill rotWithShape="0">
            <a:blip r:embed="rId24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7" name=""/>
          <p:cNvSpPr/>
          <p:nvPr/>
        </p:nvSpPr>
        <p:spPr>
          <a:xfrm>
            <a:off x="5875200" y="5105520"/>
            <a:ext cx="955800" cy="574560"/>
          </a:xfrm>
          <a:custGeom>
            <a:avLst/>
            <a:gdLst/>
            <a:ahLst/>
            <a:rect l="l" t="t" r="r" b="b"/>
            <a:pathLst>
              <a:path w="413" h="293">
                <a:moveTo>
                  <a:pt x="0" y="138"/>
                </a:moveTo>
                <a:lnTo>
                  <a:pt x="42" y="126"/>
                </a:lnTo>
                <a:lnTo>
                  <a:pt x="78" y="42"/>
                </a:lnTo>
                <a:lnTo>
                  <a:pt x="114" y="18"/>
                </a:lnTo>
                <a:lnTo>
                  <a:pt x="192" y="18"/>
                </a:lnTo>
                <a:lnTo>
                  <a:pt x="210" y="30"/>
                </a:lnTo>
                <a:lnTo>
                  <a:pt x="287" y="0"/>
                </a:lnTo>
                <a:lnTo>
                  <a:pt x="317" y="30"/>
                </a:lnTo>
                <a:lnTo>
                  <a:pt x="347" y="96"/>
                </a:lnTo>
                <a:lnTo>
                  <a:pt x="353" y="180"/>
                </a:lnTo>
                <a:lnTo>
                  <a:pt x="371" y="192"/>
                </a:lnTo>
                <a:lnTo>
                  <a:pt x="413" y="186"/>
                </a:lnTo>
                <a:lnTo>
                  <a:pt x="413" y="222"/>
                </a:lnTo>
                <a:lnTo>
                  <a:pt x="389" y="240"/>
                </a:lnTo>
                <a:lnTo>
                  <a:pt x="395" y="222"/>
                </a:lnTo>
                <a:lnTo>
                  <a:pt x="383" y="216"/>
                </a:lnTo>
                <a:lnTo>
                  <a:pt x="377" y="281"/>
                </a:lnTo>
                <a:lnTo>
                  <a:pt x="299" y="263"/>
                </a:lnTo>
                <a:lnTo>
                  <a:pt x="233" y="293"/>
                </a:lnTo>
                <a:lnTo>
                  <a:pt x="126" y="281"/>
                </a:lnTo>
                <a:lnTo>
                  <a:pt x="120" y="275"/>
                </a:lnTo>
                <a:lnTo>
                  <a:pt x="126" y="263"/>
                </a:lnTo>
                <a:lnTo>
                  <a:pt x="114" y="263"/>
                </a:lnTo>
                <a:lnTo>
                  <a:pt x="102" y="246"/>
                </a:lnTo>
                <a:lnTo>
                  <a:pt x="108" y="240"/>
                </a:lnTo>
                <a:lnTo>
                  <a:pt x="102" y="228"/>
                </a:lnTo>
                <a:lnTo>
                  <a:pt x="96" y="240"/>
                </a:lnTo>
                <a:lnTo>
                  <a:pt x="60" y="216"/>
                </a:lnTo>
                <a:lnTo>
                  <a:pt x="54" y="198"/>
                </a:lnTo>
                <a:lnTo>
                  <a:pt x="42" y="192"/>
                </a:lnTo>
                <a:lnTo>
                  <a:pt x="24" y="156"/>
                </a:lnTo>
                <a:lnTo>
                  <a:pt x="0" y="138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8" name=""/>
          <p:cNvSpPr/>
          <p:nvPr/>
        </p:nvSpPr>
        <p:spPr>
          <a:xfrm>
            <a:off x="5184720" y="5281560"/>
            <a:ext cx="303120" cy="152280"/>
          </a:xfrm>
          <a:custGeom>
            <a:avLst/>
            <a:gdLst/>
            <a:ahLst/>
            <a:rect l="l" t="t" r="r" b="b"/>
            <a:pathLst>
              <a:path w="131" h="78">
                <a:moveTo>
                  <a:pt x="131" y="12"/>
                </a:moveTo>
                <a:lnTo>
                  <a:pt x="125" y="24"/>
                </a:lnTo>
                <a:lnTo>
                  <a:pt x="95" y="36"/>
                </a:lnTo>
                <a:lnTo>
                  <a:pt x="83" y="78"/>
                </a:lnTo>
                <a:lnTo>
                  <a:pt x="47" y="72"/>
                </a:lnTo>
                <a:lnTo>
                  <a:pt x="23" y="78"/>
                </a:lnTo>
                <a:lnTo>
                  <a:pt x="12" y="66"/>
                </a:lnTo>
                <a:lnTo>
                  <a:pt x="6" y="42"/>
                </a:lnTo>
                <a:lnTo>
                  <a:pt x="0" y="42"/>
                </a:lnTo>
                <a:lnTo>
                  <a:pt x="12" y="24"/>
                </a:lnTo>
                <a:lnTo>
                  <a:pt x="47" y="30"/>
                </a:lnTo>
                <a:lnTo>
                  <a:pt x="119" y="0"/>
                </a:lnTo>
                <a:lnTo>
                  <a:pt x="131" y="12"/>
                </a:lnTo>
                <a:lnTo>
                  <a:pt x="131" y="1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9" name=""/>
          <p:cNvSpPr/>
          <p:nvPr/>
        </p:nvSpPr>
        <p:spPr>
          <a:xfrm>
            <a:off x="5211720" y="5305320"/>
            <a:ext cx="592200" cy="492120"/>
          </a:xfrm>
          <a:custGeom>
            <a:avLst/>
            <a:gdLst/>
            <a:ahLst/>
            <a:rect l="l" t="t" r="r" b="b"/>
            <a:pathLst>
              <a:path w="257" h="251">
                <a:moveTo>
                  <a:pt x="155" y="203"/>
                </a:moveTo>
                <a:lnTo>
                  <a:pt x="209" y="245"/>
                </a:lnTo>
                <a:lnTo>
                  <a:pt x="203" y="251"/>
                </a:lnTo>
                <a:lnTo>
                  <a:pt x="185" y="239"/>
                </a:lnTo>
                <a:lnTo>
                  <a:pt x="149" y="227"/>
                </a:lnTo>
                <a:lnTo>
                  <a:pt x="173" y="227"/>
                </a:lnTo>
                <a:lnTo>
                  <a:pt x="143" y="203"/>
                </a:lnTo>
                <a:lnTo>
                  <a:pt x="107" y="197"/>
                </a:lnTo>
                <a:lnTo>
                  <a:pt x="65" y="161"/>
                </a:lnTo>
                <a:lnTo>
                  <a:pt x="77" y="150"/>
                </a:lnTo>
                <a:lnTo>
                  <a:pt x="65" y="138"/>
                </a:lnTo>
                <a:lnTo>
                  <a:pt x="53" y="102"/>
                </a:lnTo>
                <a:lnTo>
                  <a:pt x="41" y="90"/>
                </a:lnTo>
                <a:lnTo>
                  <a:pt x="29" y="90"/>
                </a:lnTo>
                <a:lnTo>
                  <a:pt x="17" y="120"/>
                </a:lnTo>
                <a:lnTo>
                  <a:pt x="11" y="114"/>
                </a:lnTo>
                <a:lnTo>
                  <a:pt x="0" y="96"/>
                </a:lnTo>
                <a:lnTo>
                  <a:pt x="0" y="72"/>
                </a:lnTo>
                <a:lnTo>
                  <a:pt x="11" y="66"/>
                </a:lnTo>
                <a:lnTo>
                  <a:pt x="35" y="60"/>
                </a:lnTo>
                <a:lnTo>
                  <a:pt x="71" y="66"/>
                </a:lnTo>
                <a:lnTo>
                  <a:pt x="83" y="24"/>
                </a:lnTo>
                <a:lnTo>
                  <a:pt x="113" y="12"/>
                </a:lnTo>
                <a:lnTo>
                  <a:pt x="119" y="0"/>
                </a:lnTo>
                <a:lnTo>
                  <a:pt x="119" y="0"/>
                </a:lnTo>
                <a:lnTo>
                  <a:pt x="185" y="60"/>
                </a:lnTo>
                <a:lnTo>
                  <a:pt x="221" y="48"/>
                </a:lnTo>
                <a:lnTo>
                  <a:pt x="233" y="84"/>
                </a:lnTo>
                <a:lnTo>
                  <a:pt x="257" y="96"/>
                </a:lnTo>
                <a:lnTo>
                  <a:pt x="245" y="96"/>
                </a:lnTo>
                <a:lnTo>
                  <a:pt x="239" y="108"/>
                </a:lnTo>
                <a:lnTo>
                  <a:pt x="233" y="114"/>
                </a:lnTo>
                <a:lnTo>
                  <a:pt x="221" y="96"/>
                </a:lnTo>
                <a:lnTo>
                  <a:pt x="143" y="84"/>
                </a:lnTo>
                <a:lnTo>
                  <a:pt x="113" y="96"/>
                </a:lnTo>
                <a:lnTo>
                  <a:pt x="101" y="78"/>
                </a:lnTo>
                <a:lnTo>
                  <a:pt x="89" y="108"/>
                </a:lnTo>
                <a:lnTo>
                  <a:pt x="101" y="120"/>
                </a:lnTo>
                <a:lnTo>
                  <a:pt x="155" y="203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0" name=""/>
          <p:cNvSpPr/>
          <p:nvPr/>
        </p:nvSpPr>
        <p:spPr>
          <a:xfrm>
            <a:off x="5418000" y="5457960"/>
            <a:ext cx="400320" cy="328320"/>
          </a:xfrm>
          <a:custGeom>
            <a:avLst/>
            <a:gdLst/>
            <a:ahLst/>
            <a:rect l="l" t="t" r="r" b="b"/>
            <a:pathLst>
              <a:path w="174" h="167">
                <a:moveTo>
                  <a:pt x="66" y="125"/>
                </a:moveTo>
                <a:lnTo>
                  <a:pt x="12" y="42"/>
                </a:lnTo>
                <a:lnTo>
                  <a:pt x="0" y="30"/>
                </a:lnTo>
                <a:lnTo>
                  <a:pt x="12" y="0"/>
                </a:lnTo>
                <a:lnTo>
                  <a:pt x="24" y="18"/>
                </a:lnTo>
                <a:lnTo>
                  <a:pt x="54" y="6"/>
                </a:lnTo>
                <a:lnTo>
                  <a:pt x="132" y="18"/>
                </a:lnTo>
                <a:lnTo>
                  <a:pt x="144" y="36"/>
                </a:lnTo>
                <a:lnTo>
                  <a:pt x="150" y="30"/>
                </a:lnTo>
                <a:lnTo>
                  <a:pt x="168" y="36"/>
                </a:lnTo>
                <a:lnTo>
                  <a:pt x="150" y="66"/>
                </a:lnTo>
                <a:lnTo>
                  <a:pt x="174" y="83"/>
                </a:lnTo>
                <a:lnTo>
                  <a:pt x="168" y="89"/>
                </a:lnTo>
                <a:lnTo>
                  <a:pt x="156" y="89"/>
                </a:lnTo>
                <a:lnTo>
                  <a:pt x="168" y="107"/>
                </a:lnTo>
                <a:lnTo>
                  <a:pt x="156" y="113"/>
                </a:lnTo>
                <a:lnTo>
                  <a:pt x="144" y="113"/>
                </a:lnTo>
                <a:lnTo>
                  <a:pt x="150" y="125"/>
                </a:lnTo>
                <a:lnTo>
                  <a:pt x="132" y="113"/>
                </a:lnTo>
                <a:lnTo>
                  <a:pt x="126" y="119"/>
                </a:lnTo>
                <a:lnTo>
                  <a:pt x="132" y="137"/>
                </a:lnTo>
                <a:lnTo>
                  <a:pt x="120" y="149"/>
                </a:lnTo>
                <a:lnTo>
                  <a:pt x="120" y="167"/>
                </a:lnTo>
                <a:lnTo>
                  <a:pt x="66" y="125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1" name=""/>
          <p:cNvSpPr/>
          <p:nvPr/>
        </p:nvSpPr>
        <p:spPr>
          <a:xfrm>
            <a:off x="5722920" y="5376960"/>
            <a:ext cx="431640" cy="479160"/>
          </a:xfrm>
          <a:custGeom>
            <a:avLst/>
            <a:gdLst/>
            <a:ahLst/>
            <a:rect l="l" t="t" r="r" b="b"/>
            <a:pathLst>
              <a:path w="186" h="245">
                <a:moveTo>
                  <a:pt x="18" y="72"/>
                </a:moveTo>
                <a:lnTo>
                  <a:pt x="24" y="60"/>
                </a:lnTo>
                <a:lnTo>
                  <a:pt x="36" y="60"/>
                </a:lnTo>
                <a:lnTo>
                  <a:pt x="12" y="48"/>
                </a:lnTo>
                <a:lnTo>
                  <a:pt x="0" y="12"/>
                </a:lnTo>
                <a:lnTo>
                  <a:pt x="42" y="0"/>
                </a:lnTo>
                <a:lnTo>
                  <a:pt x="66" y="0"/>
                </a:lnTo>
                <a:lnTo>
                  <a:pt x="90" y="18"/>
                </a:lnTo>
                <a:lnTo>
                  <a:pt x="108" y="54"/>
                </a:lnTo>
                <a:lnTo>
                  <a:pt x="120" y="60"/>
                </a:lnTo>
                <a:lnTo>
                  <a:pt x="126" y="78"/>
                </a:lnTo>
                <a:lnTo>
                  <a:pt x="162" y="102"/>
                </a:lnTo>
                <a:lnTo>
                  <a:pt x="168" y="90"/>
                </a:lnTo>
                <a:lnTo>
                  <a:pt x="174" y="102"/>
                </a:lnTo>
                <a:lnTo>
                  <a:pt x="168" y="108"/>
                </a:lnTo>
                <a:lnTo>
                  <a:pt x="180" y="125"/>
                </a:lnTo>
                <a:lnTo>
                  <a:pt x="168" y="125"/>
                </a:lnTo>
                <a:lnTo>
                  <a:pt x="162" y="143"/>
                </a:lnTo>
                <a:lnTo>
                  <a:pt x="168" y="161"/>
                </a:lnTo>
                <a:lnTo>
                  <a:pt x="186" y="191"/>
                </a:lnTo>
                <a:lnTo>
                  <a:pt x="168" y="215"/>
                </a:lnTo>
                <a:lnTo>
                  <a:pt x="168" y="227"/>
                </a:lnTo>
                <a:lnTo>
                  <a:pt x="120" y="227"/>
                </a:lnTo>
                <a:lnTo>
                  <a:pt x="90" y="245"/>
                </a:lnTo>
                <a:lnTo>
                  <a:pt x="66" y="221"/>
                </a:lnTo>
                <a:lnTo>
                  <a:pt x="54" y="215"/>
                </a:lnTo>
                <a:lnTo>
                  <a:pt x="54" y="203"/>
                </a:lnTo>
                <a:lnTo>
                  <a:pt x="60" y="209"/>
                </a:lnTo>
                <a:lnTo>
                  <a:pt x="66" y="197"/>
                </a:lnTo>
                <a:lnTo>
                  <a:pt x="24" y="161"/>
                </a:lnTo>
                <a:lnTo>
                  <a:pt x="24" y="155"/>
                </a:lnTo>
                <a:lnTo>
                  <a:pt x="36" y="149"/>
                </a:lnTo>
                <a:lnTo>
                  <a:pt x="24" y="131"/>
                </a:lnTo>
                <a:lnTo>
                  <a:pt x="36" y="131"/>
                </a:lnTo>
                <a:lnTo>
                  <a:pt x="42" y="125"/>
                </a:lnTo>
                <a:lnTo>
                  <a:pt x="18" y="108"/>
                </a:lnTo>
                <a:lnTo>
                  <a:pt x="36" y="78"/>
                </a:lnTo>
                <a:lnTo>
                  <a:pt x="18" y="7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2" name=""/>
          <p:cNvSpPr/>
          <p:nvPr/>
        </p:nvSpPr>
        <p:spPr>
          <a:xfrm>
            <a:off x="5681520" y="5680080"/>
            <a:ext cx="193680" cy="212760"/>
          </a:xfrm>
          <a:custGeom>
            <a:avLst/>
            <a:gdLst/>
            <a:ahLst/>
            <a:rect l="l" t="t" r="r" b="b"/>
            <a:pathLst>
              <a:path w="84" h="108">
                <a:moveTo>
                  <a:pt x="0" y="66"/>
                </a:moveTo>
                <a:lnTo>
                  <a:pt x="0" y="60"/>
                </a:lnTo>
                <a:lnTo>
                  <a:pt x="48" y="108"/>
                </a:lnTo>
                <a:lnTo>
                  <a:pt x="54" y="72"/>
                </a:lnTo>
                <a:lnTo>
                  <a:pt x="66" y="60"/>
                </a:lnTo>
                <a:lnTo>
                  <a:pt x="72" y="60"/>
                </a:lnTo>
                <a:lnTo>
                  <a:pt x="72" y="48"/>
                </a:lnTo>
                <a:lnTo>
                  <a:pt x="78" y="54"/>
                </a:lnTo>
                <a:lnTo>
                  <a:pt x="84" y="42"/>
                </a:lnTo>
                <a:lnTo>
                  <a:pt x="42" y="6"/>
                </a:lnTo>
                <a:lnTo>
                  <a:pt x="42" y="0"/>
                </a:lnTo>
                <a:lnTo>
                  <a:pt x="30" y="0"/>
                </a:lnTo>
                <a:lnTo>
                  <a:pt x="36" y="12"/>
                </a:lnTo>
                <a:lnTo>
                  <a:pt x="18" y="0"/>
                </a:lnTo>
                <a:lnTo>
                  <a:pt x="12" y="6"/>
                </a:lnTo>
                <a:lnTo>
                  <a:pt x="18" y="24"/>
                </a:lnTo>
                <a:lnTo>
                  <a:pt x="6" y="36"/>
                </a:lnTo>
                <a:lnTo>
                  <a:pt x="6" y="54"/>
                </a:lnTo>
                <a:lnTo>
                  <a:pt x="0" y="66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3" name=""/>
          <p:cNvSpPr/>
          <p:nvPr/>
        </p:nvSpPr>
        <p:spPr>
          <a:xfrm>
            <a:off x="2882880" y="5680080"/>
            <a:ext cx="1287360" cy="857160"/>
          </a:xfrm>
          <a:custGeom>
            <a:avLst/>
            <a:gdLst/>
            <a:ahLst/>
            <a:rect l="l" t="t" r="r" b="b"/>
            <a:pathLst>
              <a:path w="557" h="438">
                <a:moveTo>
                  <a:pt x="330" y="18"/>
                </a:moveTo>
                <a:lnTo>
                  <a:pt x="378" y="54"/>
                </a:lnTo>
                <a:lnTo>
                  <a:pt x="426" y="60"/>
                </a:lnTo>
                <a:lnTo>
                  <a:pt x="450" y="54"/>
                </a:lnTo>
                <a:lnTo>
                  <a:pt x="468" y="60"/>
                </a:lnTo>
                <a:lnTo>
                  <a:pt x="480" y="78"/>
                </a:lnTo>
                <a:lnTo>
                  <a:pt x="480" y="72"/>
                </a:lnTo>
                <a:lnTo>
                  <a:pt x="498" y="78"/>
                </a:lnTo>
                <a:lnTo>
                  <a:pt x="545" y="78"/>
                </a:lnTo>
                <a:lnTo>
                  <a:pt x="557" y="84"/>
                </a:lnTo>
                <a:lnTo>
                  <a:pt x="545" y="114"/>
                </a:lnTo>
                <a:lnTo>
                  <a:pt x="444" y="168"/>
                </a:lnTo>
                <a:lnTo>
                  <a:pt x="396" y="252"/>
                </a:lnTo>
                <a:lnTo>
                  <a:pt x="402" y="276"/>
                </a:lnTo>
                <a:lnTo>
                  <a:pt x="420" y="282"/>
                </a:lnTo>
                <a:lnTo>
                  <a:pt x="414" y="294"/>
                </a:lnTo>
                <a:lnTo>
                  <a:pt x="390" y="312"/>
                </a:lnTo>
                <a:lnTo>
                  <a:pt x="378" y="354"/>
                </a:lnTo>
                <a:lnTo>
                  <a:pt x="354" y="354"/>
                </a:lnTo>
                <a:lnTo>
                  <a:pt x="324" y="396"/>
                </a:lnTo>
                <a:lnTo>
                  <a:pt x="222" y="396"/>
                </a:lnTo>
                <a:lnTo>
                  <a:pt x="174" y="438"/>
                </a:lnTo>
                <a:lnTo>
                  <a:pt x="144" y="426"/>
                </a:lnTo>
                <a:lnTo>
                  <a:pt x="120" y="378"/>
                </a:lnTo>
                <a:lnTo>
                  <a:pt x="84" y="372"/>
                </a:lnTo>
                <a:lnTo>
                  <a:pt x="84" y="348"/>
                </a:lnTo>
                <a:lnTo>
                  <a:pt x="108" y="324"/>
                </a:lnTo>
                <a:lnTo>
                  <a:pt x="90" y="300"/>
                </a:lnTo>
                <a:lnTo>
                  <a:pt x="102" y="270"/>
                </a:lnTo>
                <a:lnTo>
                  <a:pt x="90" y="240"/>
                </a:lnTo>
                <a:lnTo>
                  <a:pt x="108" y="222"/>
                </a:lnTo>
                <a:lnTo>
                  <a:pt x="108" y="204"/>
                </a:lnTo>
                <a:lnTo>
                  <a:pt x="114" y="156"/>
                </a:lnTo>
                <a:lnTo>
                  <a:pt x="138" y="126"/>
                </a:lnTo>
                <a:lnTo>
                  <a:pt x="126" y="108"/>
                </a:lnTo>
                <a:lnTo>
                  <a:pt x="60" y="108"/>
                </a:lnTo>
                <a:lnTo>
                  <a:pt x="54" y="96"/>
                </a:lnTo>
                <a:lnTo>
                  <a:pt x="24" y="114"/>
                </a:lnTo>
                <a:lnTo>
                  <a:pt x="30" y="78"/>
                </a:lnTo>
                <a:lnTo>
                  <a:pt x="24" y="84"/>
                </a:lnTo>
                <a:lnTo>
                  <a:pt x="18" y="72"/>
                </a:lnTo>
                <a:lnTo>
                  <a:pt x="24" y="60"/>
                </a:lnTo>
                <a:lnTo>
                  <a:pt x="0" y="42"/>
                </a:lnTo>
                <a:lnTo>
                  <a:pt x="18" y="24"/>
                </a:lnTo>
                <a:lnTo>
                  <a:pt x="42" y="24"/>
                </a:lnTo>
                <a:lnTo>
                  <a:pt x="54" y="0"/>
                </a:lnTo>
                <a:lnTo>
                  <a:pt x="330" y="18"/>
                </a:lnTo>
                <a:close/>
              </a:path>
            </a:pathLst>
          </a:custGeom>
          <a:blipFill rotWithShape="0">
            <a:blip r:embed="rId25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4" name=""/>
          <p:cNvSpPr/>
          <p:nvPr/>
        </p:nvSpPr>
        <p:spPr>
          <a:xfrm>
            <a:off x="3965400" y="6208560"/>
            <a:ext cx="28800" cy="2412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0"/>
                </a:moveTo>
                <a:lnTo>
                  <a:pt x="6" y="12"/>
                </a:lnTo>
                <a:lnTo>
                  <a:pt x="0" y="6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26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5" name=""/>
          <p:cNvSpPr/>
          <p:nvPr/>
        </p:nvSpPr>
        <p:spPr>
          <a:xfrm>
            <a:off x="4226040" y="6102360"/>
            <a:ext cx="42840" cy="11160"/>
          </a:xfrm>
          <a:custGeom>
            <a:avLst/>
            <a:gdLst/>
            <a:ahLst/>
            <a:rect l="l" t="t" r="r" b="b"/>
            <a:pathLst>
              <a:path w="18" h="6">
                <a:moveTo>
                  <a:pt x="12" y="0"/>
                </a:moveTo>
                <a:lnTo>
                  <a:pt x="18" y="6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27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34560" bIns="-34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6" name=""/>
          <p:cNvSpPr/>
          <p:nvPr/>
        </p:nvSpPr>
        <p:spPr>
          <a:xfrm>
            <a:off x="4071960" y="6102360"/>
            <a:ext cx="98280" cy="82440"/>
          </a:xfrm>
          <a:custGeom>
            <a:avLst/>
            <a:gdLst/>
            <a:ahLst/>
            <a:rect l="l" t="t" r="r" b="b"/>
            <a:pathLst>
              <a:path w="42" h="42">
                <a:moveTo>
                  <a:pt x="36" y="0"/>
                </a:moveTo>
                <a:lnTo>
                  <a:pt x="36" y="12"/>
                </a:lnTo>
                <a:lnTo>
                  <a:pt x="42" y="18"/>
                </a:lnTo>
                <a:lnTo>
                  <a:pt x="30" y="42"/>
                </a:lnTo>
                <a:lnTo>
                  <a:pt x="0" y="24"/>
                </a:lnTo>
                <a:lnTo>
                  <a:pt x="36" y="0"/>
                </a:lnTo>
                <a:close/>
              </a:path>
            </a:pathLst>
          </a:custGeom>
          <a:blipFill rotWithShape="0">
            <a:blip r:embed="rId28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6720" bIns="36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7" name=""/>
          <p:cNvSpPr/>
          <p:nvPr/>
        </p:nvSpPr>
        <p:spPr>
          <a:xfrm>
            <a:off x="4324320" y="1022400"/>
            <a:ext cx="2644920" cy="2663640"/>
          </a:xfrm>
          <a:custGeom>
            <a:avLst/>
            <a:gdLst/>
            <a:ahLst/>
            <a:rect l="l" t="t" r="r" b="b"/>
            <a:pathLst>
              <a:path w="1144" h="1360">
                <a:moveTo>
                  <a:pt x="114" y="916"/>
                </a:moveTo>
                <a:lnTo>
                  <a:pt x="90" y="934"/>
                </a:lnTo>
                <a:lnTo>
                  <a:pt x="114" y="952"/>
                </a:lnTo>
                <a:lnTo>
                  <a:pt x="114" y="964"/>
                </a:lnTo>
                <a:lnTo>
                  <a:pt x="66" y="964"/>
                </a:lnTo>
                <a:lnTo>
                  <a:pt x="72" y="970"/>
                </a:lnTo>
                <a:lnTo>
                  <a:pt x="66" y="982"/>
                </a:lnTo>
                <a:lnTo>
                  <a:pt x="72" y="1000"/>
                </a:lnTo>
                <a:lnTo>
                  <a:pt x="60" y="982"/>
                </a:lnTo>
                <a:lnTo>
                  <a:pt x="48" y="1000"/>
                </a:lnTo>
                <a:lnTo>
                  <a:pt x="48" y="1012"/>
                </a:lnTo>
                <a:lnTo>
                  <a:pt x="12" y="1006"/>
                </a:lnTo>
                <a:lnTo>
                  <a:pt x="12" y="1024"/>
                </a:lnTo>
                <a:lnTo>
                  <a:pt x="66" y="1024"/>
                </a:lnTo>
                <a:lnTo>
                  <a:pt x="6" y="1042"/>
                </a:lnTo>
                <a:lnTo>
                  <a:pt x="12" y="1048"/>
                </a:lnTo>
                <a:lnTo>
                  <a:pt x="6" y="1072"/>
                </a:lnTo>
                <a:lnTo>
                  <a:pt x="6" y="1096"/>
                </a:lnTo>
                <a:lnTo>
                  <a:pt x="60" y="1096"/>
                </a:lnTo>
                <a:lnTo>
                  <a:pt x="66" y="1072"/>
                </a:lnTo>
                <a:lnTo>
                  <a:pt x="66" y="1090"/>
                </a:lnTo>
                <a:lnTo>
                  <a:pt x="90" y="1090"/>
                </a:lnTo>
                <a:lnTo>
                  <a:pt x="114" y="1060"/>
                </a:lnTo>
                <a:lnTo>
                  <a:pt x="102" y="1090"/>
                </a:lnTo>
                <a:lnTo>
                  <a:pt x="120" y="1084"/>
                </a:lnTo>
                <a:lnTo>
                  <a:pt x="96" y="1096"/>
                </a:lnTo>
                <a:lnTo>
                  <a:pt x="96" y="1114"/>
                </a:lnTo>
                <a:lnTo>
                  <a:pt x="84" y="1120"/>
                </a:lnTo>
                <a:lnTo>
                  <a:pt x="78" y="1096"/>
                </a:lnTo>
                <a:lnTo>
                  <a:pt x="6" y="1114"/>
                </a:lnTo>
                <a:lnTo>
                  <a:pt x="12" y="1120"/>
                </a:lnTo>
                <a:lnTo>
                  <a:pt x="12" y="1132"/>
                </a:lnTo>
                <a:lnTo>
                  <a:pt x="0" y="1126"/>
                </a:lnTo>
                <a:lnTo>
                  <a:pt x="12" y="1144"/>
                </a:lnTo>
                <a:lnTo>
                  <a:pt x="30" y="1138"/>
                </a:lnTo>
                <a:lnTo>
                  <a:pt x="12" y="1168"/>
                </a:lnTo>
                <a:lnTo>
                  <a:pt x="12" y="1186"/>
                </a:lnTo>
                <a:lnTo>
                  <a:pt x="24" y="1174"/>
                </a:lnTo>
                <a:lnTo>
                  <a:pt x="30" y="1186"/>
                </a:lnTo>
                <a:lnTo>
                  <a:pt x="24" y="1198"/>
                </a:lnTo>
                <a:lnTo>
                  <a:pt x="24" y="1204"/>
                </a:lnTo>
                <a:lnTo>
                  <a:pt x="60" y="1150"/>
                </a:lnTo>
                <a:lnTo>
                  <a:pt x="90" y="1150"/>
                </a:lnTo>
                <a:lnTo>
                  <a:pt x="72" y="1168"/>
                </a:lnTo>
                <a:lnTo>
                  <a:pt x="66" y="1156"/>
                </a:lnTo>
                <a:lnTo>
                  <a:pt x="36" y="1210"/>
                </a:lnTo>
                <a:lnTo>
                  <a:pt x="60" y="1216"/>
                </a:lnTo>
                <a:lnTo>
                  <a:pt x="12" y="1246"/>
                </a:lnTo>
                <a:lnTo>
                  <a:pt x="12" y="1252"/>
                </a:lnTo>
                <a:lnTo>
                  <a:pt x="60" y="1240"/>
                </a:lnTo>
                <a:lnTo>
                  <a:pt x="42" y="1288"/>
                </a:lnTo>
                <a:lnTo>
                  <a:pt x="30" y="1282"/>
                </a:lnTo>
                <a:lnTo>
                  <a:pt x="24" y="1306"/>
                </a:lnTo>
                <a:lnTo>
                  <a:pt x="60" y="1342"/>
                </a:lnTo>
                <a:lnTo>
                  <a:pt x="78" y="1336"/>
                </a:lnTo>
                <a:lnTo>
                  <a:pt x="72" y="1360"/>
                </a:lnTo>
                <a:lnTo>
                  <a:pt x="120" y="1360"/>
                </a:lnTo>
                <a:lnTo>
                  <a:pt x="180" y="1318"/>
                </a:lnTo>
                <a:lnTo>
                  <a:pt x="204" y="1276"/>
                </a:lnTo>
                <a:lnTo>
                  <a:pt x="228" y="1282"/>
                </a:lnTo>
                <a:lnTo>
                  <a:pt x="240" y="1258"/>
                </a:lnTo>
                <a:lnTo>
                  <a:pt x="228" y="1222"/>
                </a:lnTo>
                <a:lnTo>
                  <a:pt x="246" y="1234"/>
                </a:lnTo>
                <a:lnTo>
                  <a:pt x="240" y="1210"/>
                </a:lnTo>
                <a:lnTo>
                  <a:pt x="246" y="1204"/>
                </a:lnTo>
                <a:lnTo>
                  <a:pt x="252" y="1264"/>
                </a:lnTo>
                <a:lnTo>
                  <a:pt x="270" y="1276"/>
                </a:lnTo>
                <a:lnTo>
                  <a:pt x="276" y="1300"/>
                </a:lnTo>
                <a:lnTo>
                  <a:pt x="288" y="1288"/>
                </a:lnTo>
                <a:lnTo>
                  <a:pt x="294" y="1258"/>
                </a:lnTo>
                <a:lnTo>
                  <a:pt x="288" y="1234"/>
                </a:lnTo>
                <a:lnTo>
                  <a:pt x="300" y="1204"/>
                </a:lnTo>
                <a:lnTo>
                  <a:pt x="324" y="1186"/>
                </a:lnTo>
                <a:lnTo>
                  <a:pt x="330" y="1150"/>
                </a:lnTo>
                <a:lnTo>
                  <a:pt x="312" y="1114"/>
                </a:lnTo>
                <a:lnTo>
                  <a:pt x="342" y="1078"/>
                </a:lnTo>
                <a:lnTo>
                  <a:pt x="318" y="1036"/>
                </a:lnTo>
                <a:lnTo>
                  <a:pt x="312" y="958"/>
                </a:lnTo>
                <a:lnTo>
                  <a:pt x="324" y="910"/>
                </a:lnTo>
                <a:lnTo>
                  <a:pt x="312" y="881"/>
                </a:lnTo>
                <a:lnTo>
                  <a:pt x="318" y="851"/>
                </a:lnTo>
                <a:lnTo>
                  <a:pt x="354" y="821"/>
                </a:lnTo>
                <a:lnTo>
                  <a:pt x="401" y="809"/>
                </a:lnTo>
                <a:lnTo>
                  <a:pt x="401" y="785"/>
                </a:lnTo>
                <a:lnTo>
                  <a:pt x="384" y="755"/>
                </a:lnTo>
                <a:lnTo>
                  <a:pt x="413" y="695"/>
                </a:lnTo>
                <a:lnTo>
                  <a:pt x="425" y="605"/>
                </a:lnTo>
                <a:lnTo>
                  <a:pt x="449" y="593"/>
                </a:lnTo>
                <a:lnTo>
                  <a:pt x="461" y="551"/>
                </a:lnTo>
                <a:lnTo>
                  <a:pt x="503" y="491"/>
                </a:lnTo>
                <a:lnTo>
                  <a:pt x="491" y="455"/>
                </a:lnTo>
                <a:lnTo>
                  <a:pt x="515" y="402"/>
                </a:lnTo>
                <a:lnTo>
                  <a:pt x="551" y="378"/>
                </a:lnTo>
                <a:lnTo>
                  <a:pt x="569" y="390"/>
                </a:lnTo>
                <a:lnTo>
                  <a:pt x="587" y="324"/>
                </a:lnTo>
                <a:lnTo>
                  <a:pt x="665" y="336"/>
                </a:lnTo>
                <a:lnTo>
                  <a:pt x="671" y="330"/>
                </a:lnTo>
                <a:lnTo>
                  <a:pt x="659" y="312"/>
                </a:lnTo>
                <a:lnTo>
                  <a:pt x="671" y="282"/>
                </a:lnTo>
                <a:lnTo>
                  <a:pt x="671" y="264"/>
                </a:lnTo>
                <a:lnTo>
                  <a:pt x="689" y="258"/>
                </a:lnTo>
                <a:lnTo>
                  <a:pt x="713" y="246"/>
                </a:lnTo>
                <a:lnTo>
                  <a:pt x="707" y="234"/>
                </a:lnTo>
                <a:lnTo>
                  <a:pt x="719" y="228"/>
                </a:lnTo>
                <a:lnTo>
                  <a:pt x="773" y="300"/>
                </a:lnTo>
                <a:lnTo>
                  <a:pt x="815" y="306"/>
                </a:lnTo>
                <a:lnTo>
                  <a:pt x="839" y="282"/>
                </a:lnTo>
                <a:lnTo>
                  <a:pt x="869" y="306"/>
                </a:lnTo>
                <a:lnTo>
                  <a:pt x="916" y="270"/>
                </a:lnTo>
                <a:lnTo>
                  <a:pt x="922" y="198"/>
                </a:lnTo>
                <a:lnTo>
                  <a:pt x="928" y="168"/>
                </a:lnTo>
                <a:lnTo>
                  <a:pt x="1018" y="132"/>
                </a:lnTo>
                <a:lnTo>
                  <a:pt x="1072" y="180"/>
                </a:lnTo>
                <a:lnTo>
                  <a:pt x="1072" y="216"/>
                </a:lnTo>
                <a:lnTo>
                  <a:pt x="1054" y="246"/>
                </a:lnTo>
                <a:lnTo>
                  <a:pt x="1066" y="264"/>
                </a:lnTo>
                <a:lnTo>
                  <a:pt x="1108" y="216"/>
                </a:lnTo>
                <a:lnTo>
                  <a:pt x="1114" y="192"/>
                </a:lnTo>
                <a:lnTo>
                  <a:pt x="1144" y="198"/>
                </a:lnTo>
                <a:lnTo>
                  <a:pt x="1144" y="174"/>
                </a:lnTo>
                <a:lnTo>
                  <a:pt x="1084" y="186"/>
                </a:lnTo>
                <a:lnTo>
                  <a:pt x="1102" y="156"/>
                </a:lnTo>
                <a:lnTo>
                  <a:pt x="1042" y="120"/>
                </a:lnTo>
                <a:lnTo>
                  <a:pt x="1108" y="132"/>
                </a:lnTo>
                <a:lnTo>
                  <a:pt x="1144" y="84"/>
                </a:lnTo>
                <a:lnTo>
                  <a:pt x="1102" y="48"/>
                </a:lnTo>
                <a:lnTo>
                  <a:pt x="1072" y="54"/>
                </a:lnTo>
                <a:lnTo>
                  <a:pt x="1072" y="30"/>
                </a:lnTo>
                <a:lnTo>
                  <a:pt x="1042" y="42"/>
                </a:lnTo>
                <a:lnTo>
                  <a:pt x="1042" y="84"/>
                </a:lnTo>
                <a:lnTo>
                  <a:pt x="1018" y="84"/>
                </a:lnTo>
                <a:lnTo>
                  <a:pt x="1030" y="60"/>
                </a:lnTo>
                <a:lnTo>
                  <a:pt x="1006" y="60"/>
                </a:lnTo>
                <a:lnTo>
                  <a:pt x="1018" y="54"/>
                </a:lnTo>
                <a:lnTo>
                  <a:pt x="1012" y="42"/>
                </a:lnTo>
                <a:lnTo>
                  <a:pt x="1030" y="36"/>
                </a:lnTo>
                <a:lnTo>
                  <a:pt x="1036" y="18"/>
                </a:lnTo>
                <a:lnTo>
                  <a:pt x="1000" y="0"/>
                </a:lnTo>
                <a:lnTo>
                  <a:pt x="976" y="84"/>
                </a:lnTo>
                <a:lnTo>
                  <a:pt x="952" y="90"/>
                </a:lnTo>
                <a:lnTo>
                  <a:pt x="952" y="18"/>
                </a:lnTo>
                <a:lnTo>
                  <a:pt x="887" y="132"/>
                </a:lnTo>
                <a:lnTo>
                  <a:pt x="881" y="126"/>
                </a:lnTo>
                <a:lnTo>
                  <a:pt x="893" y="84"/>
                </a:lnTo>
                <a:lnTo>
                  <a:pt x="922" y="30"/>
                </a:lnTo>
                <a:lnTo>
                  <a:pt x="893" y="42"/>
                </a:lnTo>
                <a:lnTo>
                  <a:pt x="881" y="18"/>
                </a:lnTo>
                <a:lnTo>
                  <a:pt x="857" y="36"/>
                </a:lnTo>
                <a:lnTo>
                  <a:pt x="869" y="54"/>
                </a:lnTo>
                <a:lnTo>
                  <a:pt x="809" y="114"/>
                </a:lnTo>
                <a:lnTo>
                  <a:pt x="809" y="144"/>
                </a:lnTo>
                <a:lnTo>
                  <a:pt x="791" y="132"/>
                </a:lnTo>
                <a:lnTo>
                  <a:pt x="791" y="120"/>
                </a:lnTo>
                <a:lnTo>
                  <a:pt x="767" y="126"/>
                </a:lnTo>
                <a:lnTo>
                  <a:pt x="749" y="102"/>
                </a:lnTo>
                <a:lnTo>
                  <a:pt x="743" y="120"/>
                </a:lnTo>
                <a:lnTo>
                  <a:pt x="731" y="102"/>
                </a:lnTo>
                <a:lnTo>
                  <a:pt x="731" y="126"/>
                </a:lnTo>
                <a:lnTo>
                  <a:pt x="749" y="132"/>
                </a:lnTo>
                <a:lnTo>
                  <a:pt x="755" y="180"/>
                </a:lnTo>
                <a:lnTo>
                  <a:pt x="719" y="138"/>
                </a:lnTo>
                <a:lnTo>
                  <a:pt x="719" y="156"/>
                </a:lnTo>
                <a:lnTo>
                  <a:pt x="695" y="162"/>
                </a:lnTo>
                <a:lnTo>
                  <a:pt x="689" y="174"/>
                </a:lnTo>
                <a:lnTo>
                  <a:pt x="695" y="192"/>
                </a:lnTo>
                <a:lnTo>
                  <a:pt x="677" y="222"/>
                </a:lnTo>
                <a:lnTo>
                  <a:pt x="677" y="204"/>
                </a:lnTo>
                <a:lnTo>
                  <a:pt x="677" y="150"/>
                </a:lnTo>
                <a:lnTo>
                  <a:pt x="653" y="174"/>
                </a:lnTo>
                <a:lnTo>
                  <a:pt x="653" y="210"/>
                </a:lnTo>
                <a:lnTo>
                  <a:pt x="647" y="174"/>
                </a:lnTo>
                <a:lnTo>
                  <a:pt x="629" y="174"/>
                </a:lnTo>
                <a:lnTo>
                  <a:pt x="623" y="210"/>
                </a:lnTo>
                <a:lnTo>
                  <a:pt x="641" y="240"/>
                </a:lnTo>
                <a:lnTo>
                  <a:pt x="605" y="204"/>
                </a:lnTo>
                <a:lnTo>
                  <a:pt x="599" y="204"/>
                </a:lnTo>
                <a:lnTo>
                  <a:pt x="617" y="228"/>
                </a:lnTo>
                <a:lnTo>
                  <a:pt x="605" y="234"/>
                </a:lnTo>
                <a:lnTo>
                  <a:pt x="587" y="228"/>
                </a:lnTo>
                <a:lnTo>
                  <a:pt x="587" y="210"/>
                </a:lnTo>
                <a:lnTo>
                  <a:pt x="581" y="234"/>
                </a:lnTo>
                <a:lnTo>
                  <a:pt x="581" y="246"/>
                </a:lnTo>
                <a:lnTo>
                  <a:pt x="557" y="264"/>
                </a:lnTo>
                <a:lnTo>
                  <a:pt x="569" y="288"/>
                </a:lnTo>
                <a:lnTo>
                  <a:pt x="563" y="282"/>
                </a:lnTo>
                <a:lnTo>
                  <a:pt x="563" y="300"/>
                </a:lnTo>
                <a:lnTo>
                  <a:pt x="509" y="324"/>
                </a:lnTo>
                <a:lnTo>
                  <a:pt x="557" y="336"/>
                </a:lnTo>
                <a:lnTo>
                  <a:pt x="545" y="354"/>
                </a:lnTo>
                <a:lnTo>
                  <a:pt x="503" y="342"/>
                </a:lnTo>
                <a:lnTo>
                  <a:pt x="503" y="390"/>
                </a:lnTo>
                <a:lnTo>
                  <a:pt x="491" y="396"/>
                </a:lnTo>
                <a:lnTo>
                  <a:pt x="485" y="366"/>
                </a:lnTo>
                <a:lnTo>
                  <a:pt x="461" y="402"/>
                </a:lnTo>
                <a:lnTo>
                  <a:pt x="467" y="419"/>
                </a:lnTo>
                <a:lnTo>
                  <a:pt x="455" y="431"/>
                </a:lnTo>
                <a:lnTo>
                  <a:pt x="473" y="431"/>
                </a:lnTo>
                <a:lnTo>
                  <a:pt x="425" y="443"/>
                </a:lnTo>
                <a:lnTo>
                  <a:pt x="407" y="503"/>
                </a:lnTo>
                <a:lnTo>
                  <a:pt x="372" y="533"/>
                </a:lnTo>
                <a:lnTo>
                  <a:pt x="366" y="545"/>
                </a:lnTo>
                <a:lnTo>
                  <a:pt x="378" y="551"/>
                </a:lnTo>
                <a:lnTo>
                  <a:pt x="360" y="557"/>
                </a:lnTo>
                <a:lnTo>
                  <a:pt x="372" y="581"/>
                </a:lnTo>
                <a:lnTo>
                  <a:pt x="336" y="617"/>
                </a:lnTo>
                <a:lnTo>
                  <a:pt x="360" y="605"/>
                </a:lnTo>
                <a:lnTo>
                  <a:pt x="360" y="623"/>
                </a:lnTo>
                <a:lnTo>
                  <a:pt x="348" y="617"/>
                </a:lnTo>
                <a:lnTo>
                  <a:pt x="342" y="647"/>
                </a:lnTo>
                <a:lnTo>
                  <a:pt x="330" y="647"/>
                </a:lnTo>
                <a:lnTo>
                  <a:pt x="342" y="677"/>
                </a:lnTo>
                <a:lnTo>
                  <a:pt x="324" y="659"/>
                </a:lnTo>
                <a:lnTo>
                  <a:pt x="312" y="689"/>
                </a:lnTo>
                <a:lnTo>
                  <a:pt x="324" y="677"/>
                </a:lnTo>
                <a:lnTo>
                  <a:pt x="330" y="701"/>
                </a:lnTo>
                <a:lnTo>
                  <a:pt x="282" y="725"/>
                </a:lnTo>
                <a:lnTo>
                  <a:pt x="282" y="743"/>
                </a:lnTo>
                <a:lnTo>
                  <a:pt x="288" y="743"/>
                </a:lnTo>
                <a:lnTo>
                  <a:pt x="282" y="767"/>
                </a:lnTo>
                <a:lnTo>
                  <a:pt x="264" y="761"/>
                </a:lnTo>
                <a:lnTo>
                  <a:pt x="228" y="809"/>
                </a:lnTo>
                <a:lnTo>
                  <a:pt x="228" y="821"/>
                </a:lnTo>
                <a:lnTo>
                  <a:pt x="210" y="833"/>
                </a:lnTo>
                <a:lnTo>
                  <a:pt x="228" y="863"/>
                </a:lnTo>
                <a:lnTo>
                  <a:pt x="282" y="839"/>
                </a:lnTo>
                <a:lnTo>
                  <a:pt x="228" y="881"/>
                </a:lnTo>
                <a:lnTo>
                  <a:pt x="210" y="857"/>
                </a:lnTo>
                <a:lnTo>
                  <a:pt x="192" y="869"/>
                </a:lnTo>
                <a:lnTo>
                  <a:pt x="198" y="881"/>
                </a:lnTo>
                <a:lnTo>
                  <a:pt x="192" y="887"/>
                </a:lnTo>
                <a:lnTo>
                  <a:pt x="180" y="869"/>
                </a:lnTo>
                <a:lnTo>
                  <a:pt x="162" y="881"/>
                </a:lnTo>
                <a:lnTo>
                  <a:pt x="114" y="916"/>
                </a:lnTo>
                <a:close/>
              </a:path>
            </a:pathLst>
          </a:custGeom>
          <a:blipFill rotWithShape="0">
            <a:blip r:embed="rId29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8" name=""/>
          <p:cNvSpPr/>
          <p:nvPr/>
        </p:nvSpPr>
        <p:spPr>
          <a:xfrm>
            <a:off x="4684680" y="2690640"/>
            <a:ext cx="84240" cy="22320"/>
          </a:xfrm>
          <a:custGeom>
            <a:avLst/>
            <a:gdLst/>
            <a:ahLst/>
            <a:rect l="l" t="t" r="r" b="b"/>
            <a:pathLst>
              <a:path w="36" h="12">
                <a:moveTo>
                  <a:pt x="0" y="12"/>
                </a:moveTo>
                <a:lnTo>
                  <a:pt x="24" y="0"/>
                </a:lnTo>
                <a:lnTo>
                  <a:pt x="36" y="12"/>
                </a:lnTo>
                <a:lnTo>
                  <a:pt x="0" y="12"/>
                </a:lnTo>
                <a:close/>
              </a:path>
            </a:pathLst>
          </a:custGeom>
          <a:solidFill>
            <a:srgbClr val="33cccc"/>
          </a:solidFill>
          <a:ln w="9360">
            <a:solidFill>
              <a:srgbClr val="b1e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3400" bIns="-23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9" name=""/>
          <p:cNvSpPr/>
          <p:nvPr/>
        </p:nvSpPr>
        <p:spPr>
          <a:xfrm>
            <a:off x="6402240" y="1022400"/>
            <a:ext cx="66960" cy="34920"/>
          </a:xfrm>
          <a:custGeom>
            <a:avLst/>
            <a:gdLst/>
            <a:ahLst/>
            <a:rect l="l" t="t" r="r" b="b"/>
            <a:pathLst>
              <a:path w="29" h="18">
                <a:moveTo>
                  <a:pt x="23" y="0"/>
                </a:moveTo>
                <a:lnTo>
                  <a:pt x="29" y="18"/>
                </a:lnTo>
                <a:lnTo>
                  <a:pt x="0" y="6"/>
                </a:lnTo>
                <a:lnTo>
                  <a:pt x="23" y="0"/>
                </a:lnTo>
                <a:close/>
              </a:path>
            </a:pathLst>
          </a:custGeom>
          <a:blipFill rotWithShape="0">
            <a:blip r:embed="rId30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0" name=""/>
          <p:cNvSpPr/>
          <p:nvPr/>
        </p:nvSpPr>
        <p:spPr>
          <a:xfrm>
            <a:off x="6237360" y="1128600"/>
            <a:ext cx="25200" cy="34920"/>
          </a:xfrm>
          <a:custGeom>
            <a:avLst/>
            <a:gdLst/>
            <a:ahLst/>
            <a:rect l="l" t="t" r="r" b="b"/>
            <a:pathLst>
              <a:path w="12" h="18">
                <a:moveTo>
                  <a:pt x="12" y="18"/>
                </a:moveTo>
                <a:lnTo>
                  <a:pt x="0" y="0"/>
                </a:lnTo>
                <a:lnTo>
                  <a:pt x="12" y="0"/>
                </a:lnTo>
                <a:lnTo>
                  <a:pt x="12" y="18"/>
                </a:lnTo>
                <a:close/>
              </a:path>
            </a:pathLst>
          </a:custGeom>
          <a:blipFill rotWithShape="0">
            <a:blip r:embed="rId31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1" name=""/>
          <p:cNvSpPr/>
          <p:nvPr/>
        </p:nvSpPr>
        <p:spPr>
          <a:xfrm>
            <a:off x="6154560" y="1152360"/>
            <a:ext cx="82800" cy="68400"/>
          </a:xfrm>
          <a:custGeom>
            <a:avLst/>
            <a:gdLst/>
            <a:ahLst/>
            <a:rect l="l" t="t" r="r" b="b"/>
            <a:pathLst>
              <a:path w="36" h="36">
                <a:moveTo>
                  <a:pt x="18" y="30"/>
                </a:moveTo>
                <a:lnTo>
                  <a:pt x="6" y="36"/>
                </a:lnTo>
                <a:lnTo>
                  <a:pt x="0" y="18"/>
                </a:lnTo>
                <a:lnTo>
                  <a:pt x="24" y="0"/>
                </a:lnTo>
                <a:lnTo>
                  <a:pt x="36" y="18"/>
                </a:lnTo>
                <a:lnTo>
                  <a:pt x="18" y="30"/>
                </a:lnTo>
                <a:close/>
              </a:path>
            </a:pathLst>
          </a:custGeom>
          <a:blipFill rotWithShape="0">
            <a:blip r:embed="rId32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2680" bIns="22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2" name=""/>
          <p:cNvSpPr/>
          <p:nvPr/>
        </p:nvSpPr>
        <p:spPr>
          <a:xfrm>
            <a:off x="6070680" y="1128600"/>
            <a:ext cx="110880" cy="58680"/>
          </a:xfrm>
          <a:custGeom>
            <a:avLst/>
            <a:gdLst/>
            <a:ahLst/>
            <a:rect l="l" t="t" r="r" b="b"/>
            <a:pathLst>
              <a:path w="48" h="30">
                <a:moveTo>
                  <a:pt x="12" y="0"/>
                </a:moveTo>
                <a:lnTo>
                  <a:pt x="48" y="6"/>
                </a:lnTo>
                <a:lnTo>
                  <a:pt x="12" y="30"/>
                </a:lnTo>
                <a:lnTo>
                  <a:pt x="0" y="12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33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3" name=""/>
          <p:cNvSpPr/>
          <p:nvPr/>
        </p:nvSpPr>
        <p:spPr>
          <a:xfrm>
            <a:off x="6111720" y="1211400"/>
            <a:ext cx="42840" cy="34920"/>
          </a:xfrm>
          <a:custGeom>
            <a:avLst/>
            <a:gdLst/>
            <a:ahLst/>
            <a:rect l="l" t="t" r="r" b="b"/>
            <a:pathLst>
              <a:path w="18" h="18">
                <a:moveTo>
                  <a:pt x="12" y="18"/>
                </a:moveTo>
                <a:lnTo>
                  <a:pt x="0" y="0"/>
                </a:lnTo>
                <a:lnTo>
                  <a:pt x="18" y="0"/>
                </a:lnTo>
                <a:lnTo>
                  <a:pt x="18" y="12"/>
                </a:lnTo>
                <a:lnTo>
                  <a:pt x="12" y="18"/>
                </a:lnTo>
                <a:close/>
              </a:path>
            </a:pathLst>
          </a:custGeom>
          <a:blipFill rotWithShape="0">
            <a:blip r:embed="rId34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4" name=""/>
          <p:cNvSpPr/>
          <p:nvPr/>
        </p:nvSpPr>
        <p:spPr>
          <a:xfrm>
            <a:off x="5902200" y="1246320"/>
            <a:ext cx="28800" cy="33120"/>
          </a:xfrm>
          <a:custGeom>
            <a:avLst/>
            <a:gdLst/>
            <a:ahLst/>
            <a:rect l="l" t="t" r="r" b="b"/>
            <a:pathLst>
              <a:path w="12" h="18">
                <a:moveTo>
                  <a:pt x="12" y="0"/>
                </a:moveTo>
                <a:lnTo>
                  <a:pt x="12" y="18"/>
                </a:lnTo>
                <a:lnTo>
                  <a:pt x="0" y="18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35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2600" bIns="-12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5" name=""/>
          <p:cNvSpPr/>
          <p:nvPr/>
        </p:nvSpPr>
        <p:spPr>
          <a:xfrm>
            <a:off x="5818320" y="1246320"/>
            <a:ext cx="56880" cy="33120"/>
          </a:xfrm>
          <a:custGeom>
            <a:avLst/>
            <a:gdLst/>
            <a:ahLst/>
            <a:rect l="l" t="t" r="r" b="b"/>
            <a:pathLst>
              <a:path w="24" h="18">
                <a:moveTo>
                  <a:pt x="6" y="6"/>
                </a:moveTo>
                <a:lnTo>
                  <a:pt x="24" y="18"/>
                </a:lnTo>
                <a:lnTo>
                  <a:pt x="6" y="18"/>
                </a:lnTo>
                <a:lnTo>
                  <a:pt x="0" y="0"/>
                </a:lnTo>
                <a:lnTo>
                  <a:pt x="6" y="6"/>
                </a:lnTo>
                <a:close/>
              </a:path>
            </a:pathLst>
          </a:custGeom>
          <a:blipFill rotWithShape="0">
            <a:blip r:embed="rId36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2600" bIns="-12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6" name=""/>
          <p:cNvSpPr/>
          <p:nvPr/>
        </p:nvSpPr>
        <p:spPr>
          <a:xfrm>
            <a:off x="5751360" y="1292400"/>
            <a:ext cx="66960" cy="58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0" y="0"/>
                </a:moveTo>
                <a:lnTo>
                  <a:pt x="30" y="6"/>
                </a:lnTo>
                <a:lnTo>
                  <a:pt x="12" y="3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7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7" name=""/>
          <p:cNvSpPr/>
          <p:nvPr/>
        </p:nvSpPr>
        <p:spPr>
          <a:xfrm>
            <a:off x="5667480" y="1363680"/>
            <a:ext cx="83880" cy="47520"/>
          </a:xfrm>
          <a:custGeom>
            <a:avLst/>
            <a:gdLst/>
            <a:ahLst/>
            <a:rect l="l" t="t" r="r" b="b"/>
            <a:pathLst>
              <a:path w="36" h="24">
                <a:moveTo>
                  <a:pt x="6" y="6"/>
                </a:moveTo>
                <a:lnTo>
                  <a:pt x="36" y="0"/>
                </a:lnTo>
                <a:lnTo>
                  <a:pt x="12" y="24"/>
                </a:lnTo>
                <a:lnTo>
                  <a:pt x="0" y="24"/>
                </a:lnTo>
                <a:lnTo>
                  <a:pt x="6" y="6"/>
                </a:lnTo>
                <a:close/>
              </a:path>
            </a:pathLst>
          </a:custGeom>
          <a:blipFill rotWithShape="0">
            <a:blip r:embed="rId38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8" name=""/>
          <p:cNvSpPr/>
          <p:nvPr/>
        </p:nvSpPr>
        <p:spPr>
          <a:xfrm>
            <a:off x="5541840" y="1411200"/>
            <a:ext cx="111240" cy="128520"/>
          </a:xfrm>
          <a:custGeom>
            <a:avLst/>
            <a:gdLst/>
            <a:ahLst/>
            <a:rect l="l" t="t" r="r" b="b"/>
            <a:pathLst>
              <a:path w="48" h="66">
                <a:moveTo>
                  <a:pt x="0" y="48"/>
                </a:moveTo>
                <a:lnTo>
                  <a:pt x="0" y="42"/>
                </a:lnTo>
                <a:lnTo>
                  <a:pt x="0" y="24"/>
                </a:lnTo>
                <a:lnTo>
                  <a:pt x="24" y="0"/>
                </a:lnTo>
                <a:lnTo>
                  <a:pt x="48" y="24"/>
                </a:lnTo>
                <a:lnTo>
                  <a:pt x="42" y="48"/>
                </a:lnTo>
                <a:lnTo>
                  <a:pt x="0" y="66"/>
                </a:lnTo>
                <a:lnTo>
                  <a:pt x="0" y="48"/>
                </a:lnTo>
                <a:close/>
              </a:path>
            </a:pathLst>
          </a:custGeom>
          <a:blipFill rotWithShape="0">
            <a:blip r:embed="rId39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9" name=""/>
          <p:cNvSpPr/>
          <p:nvPr/>
        </p:nvSpPr>
        <p:spPr>
          <a:xfrm>
            <a:off x="5403960" y="1481040"/>
            <a:ext cx="69840" cy="58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6" y="12"/>
                </a:moveTo>
                <a:lnTo>
                  <a:pt x="30" y="0"/>
                </a:lnTo>
                <a:lnTo>
                  <a:pt x="12" y="30"/>
                </a:lnTo>
                <a:lnTo>
                  <a:pt x="0" y="30"/>
                </a:lnTo>
                <a:lnTo>
                  <a:pt x="6" y="12"/>
                </a:lnTo>
                <a:close/>
              </a:path>
            </a:pathLst>
          </a:custGeom>
          <a:blipFill rotWithShape="0">
            <a:blip r:embed="rId40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0" name=""/>
          <p:cNvSpPr/>
          <p:nvPr/>
        </p:nvSpPr>
        <p:spPr>
          <a:xfrm>
            <a:off x="5280120" y="1552680"/>
            <a:ext cx="81000" cy="68040"/>
          </a:xfrm>
          <a:custGeom>
            <a:avLst/>
            <a:gdLst/>
            <a:ahLst/>
            <a:rect l="l" t="t" r="r" b="b"/>
            <a:pathLst>
              <a:path w="36" h="36">
                <a:moveTo>
                  <a:pt x="0" y="36"/>
                </a:moveTo>
                <a:lnTo>
                  <a:pt x="24" y="18"/>
                </a:lnTo>
                <a:lnTo>
                  <a:pt x="24" y="0"/>
                </a:lnTo>
                <a:lnTo>
                  <a:pt x="36" y="36"/>
                </a:lnTo>
                <a:lnTo>
                  <a:pt x="0" y="36"/>
                </a:lnTo>
                <a:close/>
              </a:path>
            </a:pathLst>
          </a:custGeom>
          <a:blipFill rotWithShape="0">
            <a:blip r:embed="rId41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22320" bIns="22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1" name=""/>
          <p:cNvSpPr/>
          <p:nvPr/>
        </p:nvSpPr>
        <p:spPr>
          <a:xfrm>
            <a:off x="5280120" y="1562040"/>
            <a:ext cx="218880" cy="176400"/>
          </a:xfrm>
          <a:custGeom>
            <a:avLst/>
            <a:gdLst/>
            <a:ahLst/>
            <a:rect l="l" t="t" r="r" b="b"/>
            <a:pathLst>
              <a:path w="96" h="90">
                <a:moveTo>
                  <a:pt x="60" y="0"/>
                </a:moveTo>
                <a:lnTo>
                  <a:pt x="72" y="24"/>
                </a:lnTo>
                <a:lnTo>
                  <a:pt x="72" y="42"/>
                </a:lnTo>
                <a:lnTo>
                  <a:pt x="84" y="6"/>
                </a:lnTo>
                <a:lnTo>
                  <a:pt x="96" y="18"/>
                </a:lnTo>
                <a:lnTo>
                  <a:pt x="96" y="36"/>
                </a:lnTo>
                <a:lnTo>
                  <a:pt x="60" y="78"/>
                </a:lnTo>
                <a:lnTo>
                  <a:pt x="54" y="54"/>
                </a:lnTo>
                <a:lnTo>
                  <a:pt x="0" y="90"/>
                </a:lnTo>
                <a:lnTo>
                  <a:pt x="42" y="54"/>
                </a:lnTo>
                <a:lnTo>
                  <a:pt x="60" y="0"/>
                </a:lnTo>
                <a:close/>
              </a:path>
            </a:pathLst>
          </a:custGeom>
          <a:blipFill rotWithShape="0">
            <a:blip r:embed="rId42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2" name=""/>
          <p:cNvSpPr/>
          <p:nvPr/>
        </p:nvSpPr>
        <p:spPr>
          <a:xfrm>
            <a:off x="4408560" y="2946240"/>
            <a:ext cx="25200" cy="24120"/>
          </a:xfrm>
          <a:custGeom>
            <a:avLst/>
            <a:gdLst/>
            <a:ahLst/>
            <a:rect l="l" t="t" r="r" b="b"/>
            <a:pathLst>
              <a:path w="12" h="12">
                <a:moveTo>
                  <a:pt x="6" y="12"/>
                </a:moveTo>
                <a:lnTo>
                  <a:pt x="12" y="0"/>
                </a:lnTo>
                <a:lnTo>
                  <a:pt x="0" y="0"/>
                </a:lnTo>
                <a:lnTo>
                  <a:pt x="6" y="12"/>
                </a:lnTo>
                <a:close/>
              </a:path>
            </a:pathLst>
          </a:custGeom>
          <a:solidFill>
            <a:srgbClr val="33cccc"/>
          </a:solidFill>
          <a:ln w="9360">
            <a:solidFill>
              <a:srgbClr val="b1e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21600" bIns="-21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3" name=""/>
          <p:cNvSpPr/>
          <p:nvPr/>
        </p:nvSpPr>
        <p:spPr>
          <a:xfrm>
            <a:off x="4946760" y="1527120"/>
            <a:ext cx="1333440" cy="2581200"/>
          </a:xfrm>
          <a:custGeom>
            <a:avLst/>
            <a:gdLst/>
            <a:ahLst/>
            <a:rect l="l" t="t" r="r" b="b"/>
            <a:pathLst>
              <a:path w="575" h="1317">
                <a:moveTo>
                  <a:pt x="419" y="0"/>
                </a:moveTo>
                <a:lnTo>
                  <a:pt x="401" y="6"/>
                </a:lnTo>
                <a:lnTo>
                  <a:pt x="401" y="24"/>
                </a:lnTo>
                <a:lnTo>
                  <a:pt x="389" y="54"/>
                </a:lnTo>
                <a:lnTo>
                  <a:pt x="401" y="72"/>
                </a:lnTo>
                <a:lnTo>
                  <a:pt x="395" y="78"/>
                </a:lnTo>
                <a:lnTo>
                  <a:pt x="317" y="66"/>
                </a:lnTo>
                <a:lnTo>
                  <a:pt x="299" y="132"/>
                </a:lnTo>
                <a:lnTo>
                  <a:pt x="281" y="120"/>
                </a:lnTo>
                <a:lnTo>
                  <a:pt x="245" y="144"/>
                </a:lnTo>
                <a:lnTo>
                  <a:pt x="221" y="197"/>
                </a:lnTo>
                <a:lnTo>
                  <a:pt x="233" y="233"/>
                </a:lnTo>
                <a:lnTo>
                  <a:pt x="191" y="293"/>
                </a:lnTo>
                <a:lnTo>
                  <a:pt x="179" y="335"/>
                </a:lnTo>
                <a:lnTo>
                  <a:pt x="155" y="347"/>
                </a:lnTo>
                <a:lnTo>
                  <a:pt x="143" y="437"/>
                </a:lnTo>
                <a:lnTo>
                  <a:pt x="114" y="497"/>
                </a:lnTo>
                <a:lnTo>
                  <a:pt x="131" y="527"/>
                </a:lnTo>
                <a:lnTo>
                  <a:pt x="131" y="551"/>
                </a:lnTo>
                <a:lnTo>
                  <a:pt x="84" y="563"/>
                </a:lnTo>
                <a:lnTo>
                  <a:pt x="48" y="593"/>
                </a:lnTo>
                <a:lnTo>
                  <a:pt x="42" y="623"/>
                </a:lnTo>
                <a:lnTo>
                  <a:pt x="54" y="652"/>
                </a:lnTo>
                <a:lnTo>
                  <a:pt x="42" y="700"/>
                </a:lnTo>
                <a:lnTo>
                  <a:pt x="48" y="778"/>
                </a:lnTo>
                <a:lnTo>
                  <a:pt x="72" y="820"/>
                </a:lnTo>
                <a:lnTo>
                  <a:pt x="42" y="856"/>
                </a:lnTo>
                <a:lnTo>
                  <a:pt x="60" y="892"/>
                </a:lnTo>
                <a:lnTo>
                  <a:pt x="54" y="928"/>
                </a:lnTo>
                <a:lnTo>
                  <a:pt x="30" y="946"/>
                </a:lnTo>
                <a:lnTo>
                  <a:pt x="18" y="976"/>
                </a:lnTo>
                <a:lnTo>
                  <a:pt x="24" y="1000"/>
                </a:lnTo>
                <a:lnTo>
                  <a:pt x="18" y="1030"/>
                </a:lnTo>
                <a:lnTo>
                  <a:pt x="6" y="1042"/>
                </a:lnTo>
                <a:lnTo>
                  <a:pt x="0" y="1018"/>
                </a:lnTo>
                <a:lnTo>
                  <a:pt x="0" y="1030"/>
                </a:lnTo>
                <a:lnTo>
                  <a:pt x="0" y="1066"/>
                </a:lnTo>
                <a:lnTo>
                  <a:pt x="12" y="1084"/>
                </a:lnTo>
                <a:lnTo>
                  <a:pt x="18" y="1078"/>
                </a:lnTo>
                <a:lnTo>
                  <a:pt x="24" y="1084"/>
                </a:lnTo>
                <a:lnTo>
                  <a:pt x="12" y="1102"/>
                </a:lnTo>
                <a:lnTo>
                  <a:pt x="24" y="1102"/>
                </a:lnTo>
                <a:lnTo>
                  <a:pt x="24" y="1125"/>
                </a:lnTo>
                <a:lnTo>
                  <a:pt x="36" y="1125"/>
                </a:lnTo>
                <a:lnTo>
                  <a:pt x="30" y="1161"/>
                </a:lnTo>
                <a:lnTo>
                  <a:pt x="78" y="1227"/>
                </a:lnTo>
                <a:lnTo>
                  <a:pt x="66" y="1239"/>
                </a:lnTo>
                <a:lnTo>
                  <a:pt x="72" y="1251"/>
                </a:lnTo>
                <a:lnTo>
                  <a:pt x="60" y="1257"/>
                </a:lnTo>
                <a:lnTo>
                  <a:pt x="78" y="1299"/>
                </a:lnTo>
                <a:lnTo>
                  <a:pt x="72" y="1317"/>
                </a:lnTo>
                <a:lnTo>
                  <a:pt x="131" y="1317"/>
                </a:lnTo>
                <a:lnTo>
                  <a:pt x="143" y="1263"/>
                </a:lnTo>
                <a:lnTo>
                  <a:pt x="209" y="1257"/>
                </a:lnTo>
                <a:lnTo>
                  <a:pt x="239" y="1155"/>
                </a:lnTo>
                <a:lnTo>
                  <a:pt x="233" y="1114"/>
                </a:lnTo>
                <a:lnTo>
                  <a:pt x="245" y="1114"/>
                </a:lnTo>
                <a:lnTo>
                  <a:pt x="245" y="1084"/>
                </a:lnTo>
                <a:lnTo>
                  <a:pt x="227" y="1072"/>
                </a:lnTo>
                <a:lnTo>
                  <a:pt x="245" y="1066"/>
                </a:lnTo>
                <a:lnTo>
                  <a:pt x="221" y="1060"/>
                </a:lnTo>
                <a:lnTo>
                  <a:pt x="257" y="1048"/>
                </a:lnTo>
                <a:lnTo>
                  <a:pt x="281" y="1018"/>
                </a:lnTo>
                <a:lnTo>
                  <a:pt x="293" y="1030"/>
                </a:lnTo>
                <a:lnTo>
                  <a:pt x="311" y="1012"/>
                </a:lnTo>
                <a:lnTo>
                  <a:pt x="311" y="1000"/>
                </a:lnTo>
                <a:lnTo>
                  <a:pt x="329" y="994"/>
                </a:lnTo>
                <a:lnTo>
                  <a:pt x="269" y="1000"/>
                </a:lnTo>
                <a:lnTo>
                  <a:pt x="227" y="982"/>
                </a:lnTo>
                <a:lnTo>
                  <a:pt x="257" y="976"/>
                </a:lnTo>
                <a:lnTo>
                  <a:pt x="293" y="994"/>
                </a:lnTo>
                <a:lnTo>
                  <a:pt x="323" y="976"/>
                </a:lnTo>
                <a:lnTo>
                  <a:pt x="335" y="946"/>
                </a:lnTo>
                <a:lnTo>
                  <a:pt x="317" y="916"/>
                </a:lnTo>
                <a:lnTo>
                  <a:pt x="323" y="910"/>
                </a:lnTo>
                <a:lnTo>
                  <a:pt x="281" y="880"/>
                </a:lnTo>
                <a:lnTo>
                  <a:pt x="251" y="922"/>
                </a:lnTo>
                <a:lnTo>
                  <a:pt x="221" y="928"/>
                </a:lnTo>
                <a:lnTo>
                  <a:pt x="263" y="898"/>
                </a:lnTo>
                <a:lnTo>
                  <a:pt x="257" y="802"/>
                </a:lnTo>
                <a:lnTo>
                  <a:pt x="263" y="784"/>
                </a:lnTo>
                <a:lnTo>
                  <a:pt x="275" y="790"/>
                </a:lnTo>
                <a:lnTo>
                  <a:pt x="281" y="730"/>
                </a:lnTo>
                <a:lnTo>
                  <a:pt x="269" y="706"/>
                </a:lnTo>
                <a:lnTo>
                  <a:pt x="287" y="712"/>
                </a:lnTo>
                <a:lnTo>
                  <a:pt x="293" y="700"/>
                </a:lnTo>
                <a:lnTo>
                  <a:pt x="293" y="670"/>
                </a:lnTo>
                <a:lnTo>
                  <a:pt x="299" y="682"/>
                </a:lnTo>
                <a:lnTo>
                  <a:pt x="317" y="658"/>
                </a:lnTo>
                <a:lnTo>
                  <a:pt x="335" y="634"/>
                </a:lnTo>
                <a:lnTo>
                  <a:pt x="413" y="587"/>
                </a:lnTo>
                <a:lnTo>
                  <a:pt x="461" y="521"/>
                </a:lnTo>
                <a:lnTo>
                  <a:pt x="443" y="479"/>
                </a:lnTo>
                <a:lnTo>
                  <a:pt x="461" y="449"/>
                </a:lnTo>
                <a:lnTo>
                  <a:pt x="455" y="425"/>
                </a:lnTo>
                <a:lnTo>
                  <a:pt x="485" y="401"/>
                </a:lnTo>
                <a:lnTo>
                  <a:pt x="473" y="383"/>
                </a:lnTo>
                <a:lnTo>
                  <a:pt x="491" y="395"/>
                </a:lnTo>
                <a:lnTo>
                  <a:pt x="503" y="365"/>
                </a:lnTo>
                <a:lnTo>
                  <a:pt x="569" y="377"/>
                </a:lnTo>
                <a:lnTo>
                  <a:pt x="575" y="359"/>
                </a:lnTo>
                <a:lnTo>
                  <a:pt x="557" y="317"/>
                </a:lnTo>
                <a:lnTo>
                  <a:pt x="569" y="275"/>
                </a:lnTo>
                <a:lnTo>
                  <a:pt x="551" y="227"/>
                </a:lnTo>
                <a:lnTo>
                  <a:pt x="551" y="132"/>
                </a:lnTo>
                <a:lnTo>
                  <a:pt x="521" y="90"/>
                </a:lnTo>
                <a:lnTo>
                  <a:pt x="419" y="0"/>
                </a:lnTo>
                <a:close/>
              </a:path>
            </a:pathLst>
          </a:custGeom>
          <a:blipFill rotWithShape="0">
            <a:blip r:embed="rId43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4" name=""/>
          <p:cNvSpPr/>
          <p:nvPr/>
        </p:nvSpPr>
        <p:spPr>
          <a:xfrm>
            <a:off x="5667480" y="3719520"/>
            <a:ext cx="83880" cy="141120"/>
          </a:xfrm>
          <a:custGeom>
            <a:avLst/>
            <a:gdLst/>
            <a:ahLst/>
            <a:rect l="l" t="t" r="r" b="b"/>
            <a:pathLst>
              <a:path w="36" h="72">
                <a:moveTo>
                  <a:pt x="0" y="72"/>
                </a:moveTo>
                <a:lnTo>
                  <a:pt x="30" y="36"/>
                </a:lnTo>
                <a:lnTo>
                  <a:pt x="24" y="12"/>
                </a:lnTo>
                <a:lnTo>
                  <a:pt x="36" y="0"/>
                </a:lnTo>
                <a:lnTo>
                  <a:pt x="18" y="0"/>
                </a:lnTo>
                <a:lnTo>
                  <a:pt x="0" y="24"/>
                </a:lnTo>
                <a:lnTo>
                  <a:pt x="0" y="7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5" name=""/>
          <p:cNvSpPr/>
          <p:nvPr/>
        </p:nvSpPr>
        <p:spPr>
          <a:xfrm>
            <a:off x="5473800" y="3860640"/>
            <a:ext cx="54000" cy="117720"/>
          </a:xfrm>
          <a:custGeom>
            <a:avLst/>
            <a:gdLst/>
            <a:ahLst/>
            <a:rect l="l" t="t" r="r" b="b"/>
            <a:pathLst>
              <a:path w="24" h="60">
                <a:moveTo>
                  <a:pt x="0" y="60"/>
                </a:moveTo>
                <a:lnTo>
                  <a:pt x="24" y="0"/>
                </a:lnTo>
                <a:lnTo>
                  <a:pt x="6" y="24"/>
                </a:lnTo>
                <a:lnTo>
                  <a:pt x="0" y="60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6" name=""/>
          <p:cNvSpPr/>
          <p:nvPr/>
        </p:nvSpPr>
        <p:spPr>
          <a:xfrm>
            <a:off x="4433760" y="5186520"/>
            <a:ext cx="443160" cy="225360"/>
          </a:xfrm>
          <a:custGeom>
            <a:avLst/>
            <a:gdLst/>
            <a:ahLst/>
            <a:rect l="l" t="t" r="r" b="b"/>
            <a:pathLst>
              <a:path w="192" h="114">
                <a:moveTo>
                  <a:pt x="66" y="0"/>
                </a:moveTo>
                <a:lnTo>
                  <a:pt x="120" y="0"/>
                </a:lnTo>
                <a:lnTo>
                  <a:pt x="150" y="12"/>
                </a:lnTo>
                <a:lnTo>
                  <a:pt x="162" y="42"/>
                </a:lnTo>
                <a:lnTo>
                  <a:pt x="192" y="48"/>
                </a:lnTo>
                <a:lnTo>
                  <a:pt x="192" y="66"/>
                </a:lnTo>
                <a:lnTo>
                  <a:pt x="180" y="66"/>
                </a:lnTo>
                <a:lnTo>
                  <a:pt x="180" y="84"/>
                </a:lnTo>
                <a:lnTo>
                  <a:pt x="144" y="72"/>
                </a:lnTo>
                <a:lnTo>
                  <a:pt x="132" y="108"/>
                </a:lnTo>
                <a:lnTo>
                  <a:pt x="108" y="84"/>
                </a:lnTo>
                <a:lnTo>
                  <a:pt x="78" y="108"/>
                </a:lnTo>
                <a:lnTo>
                  <a:pt x="42" y="114"/>
                </a:lnTo>
                <a:lnTo>
                  <a:pt x="30" y="84"/>
                </a:lnTo>
                <a:lnTo>
                  <a:pt x="18" y="84"/>
                </a:lnTo>
                <a:lnTo>
                  <a:pt x="0" y="96"/>
                </a:lnTo>
                <a:lnTo>
                  <a:pt x="0" y="78"/>
                </a:lnTo>
                <a:lnTo>
                  <a:pt x="42" y="6"/>
                </a:lnTo>
                <a:lnTo>
                  <a:pt x="66" y="0"/>
                </a:lnTo>
                <a:close/>
              </a:path>
            </a:pathLst>
          </a:custGeom>
          <a:blipFill rotWithShape="0">
            <a:blip r:embed="rId44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7" name=""/>
          <p:cNvSpPr/>
          <p:nvPr/>
        </p:nvSpPr>
        <p:spPr>
          <a:xfrm>
            <a:off x="5294160" y="5492880"/>
            <a:ext cx="25560" cy="3492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12" y="18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8" name=""/>
          <p:cNvSpPr/>
          <p:nvPr/>
        </p:nvSpPr>
        <p:spPr>
          <a:xfrm>
            <a:off x="3340080" y="4729320"/>
            <a:ext cx="1303200" cy="1103040"/>
          </a:xfrm>
          <a:custGeom>
            <a:avLst/>
            <a:gdLst/>
            <a:ahLst/>
            <a:rect l="l" t="t" r="r" b="b"/>
            <a:pathLst>
              <a:path w="563" h="563">
                <a:moveTo>
                  <a:pt x="335" y="0"/>
                </a:moveTo>
                <a:lnTo>
                  <a:pt x="335" y="18"/>
                </a:lnTo>
                <a:lnTo>
                  <a:pt x="383" y="54"/>
                </a:lnTo>
                <a:lnTo>
                  <a:pt x="395" y="78"/>
                </a:lnTo>
                <a:lnTo>
                  <a:pt x="425" y="66"/>
                </a:lnTo>
                <a:lnTo>
                  <a:pt x="425" y="96"/>
                </a:lnTo>
                <a:lnTo>
                  <a:pt x="461" y="102"/>
                </a:lnTo>
                <a:lnTo>
                  <a:pt x="485" y="108"/>
                </a:lnTo>
                <a:lnTo>
                  <a:pt x="503" y="132"/>
                </a:lnTo>
                <a:lnTo>
                  <a:pt x="563" y="144"/>
                </a:lnTo>
                <a:lnTo>
                  <a:pt x="539" y="204"/>
                </a:lnTo>
                <a:lnTo>
                  <a:pt x="539" y="234"/>
                </a:lnTo>
                <a:lnTo>
                  <a:pt x="515" y="240"/>
                </a:lnTo>
                <a:lnTo>
                  <a:pt x="473" y="312"/>
                </a:lnTo>
                <a:lnTo>
                  <a:pt x="473" y="330"/>
                </a:lnTo>
                <a:lnTo>
                  <a:pt x="491" y="318"/>
                </a:lnTo>
                <a:lnTo>
                  <a:pt x="503" y="318"/>
                </a:lnTo>
                <a:lnTo>
                  <a:pt x="515" y="348"/>
                </a:lnTo>
                <a:lnTo>
                  <a:pt x="503" y="354"/>
                </a:lnTo>
                <a:lnTo>
                  <a:pt x="521" y="384"/>
                </a:lnTo>
                <a:lnTo>
                  <a:pt x="503" y="408"/>
                </a:lnTo>
                <a:lnTo>
                  <a:pt x="509" y="414"/>
                </a:lnTo>
                <a:lnTo>
                  <a:pt x="521" y="449"/>
                </a:lnTo>
                <a:lnTo>
                  <a:pt x="539" y="455"/>
                </a:lnTo>
                <a:lnTo>
                  <a:pt x="539" y="473"/>
                </a:lnTo>
                <a:lnTo>
                  <a:pt x="479" y="521"/>
                </a:lnTo>
                <a:lnTo>
                  <a:pt x="431" y="503"/>
                </a:lnTo>
                <a:lnTo>
                  <a:pt x="383" y="491"/>
                </a:lnTo>
                <a:lnTo>
                  <a:pt x="353" y="515"/>
                </a:lnTo>
                <a:lnTo>
                  <a:pt x="347" y="533"/>
                </a:lnTo>
                <a:lnTo>
                  <a:pt x="347" y="563"/>
                </a:lnTo>
                <a:lnTo>
                  <a:pt x="300" y="563"/>
                </a:lnTo>
                <a:lnTo>
                  <a:pt x="282" y="557"/>
                </a:lnTo>
                <a:lnTo>
                  <a:pt x="270" y="545"/>
                </a:lnTo>
                <a:lnTo>
                  <a:pt x="252" y="539"/>
                </a:lnTo>
                <a:lnTo>
                  <a:pt x="228" y="545"/>
                </a:lnTo>
                <a:lnTo>
                  <a:pt x="180" y="539"/>
                </a:lnTo>
                <a:lnTo>
                  <a:pt x="132" y="503"/>
                </a:lnTo>
                <a:lnTo>
                  <a:pt x="156" y="491"/>
                </a:lnTo>
                <a:lnTo>
                  <a:pt x="168" y="420"/>
                </a:lnTo>
                <a:lnTo>
                  <a:pt x="162" y="420"/>
                </a:lnTo>
                <a:lnTo>
                  <a:pt x="168" y="372"/>
                </a:lnTo>
                <a:lnTo>
                  <a:pt x="180" y="390"/>
                </a:lnTo>
                <a:lnTo>
                  <a:pt x="162" y="354"/>
                </a:lnTo>
                <a:lnTo>
                  <a:pt x="162" y="324"/>
                </a:lnTo>
                <a:lnTo>
                  <a:pt x="132" y="306"/>
                </a:lnTo>
                <a:lnTo>
                  <a:pt x="120" y="288"/>
                </a:lnTo>
                <a:lnTo>
                  <a:pt x="120" y="264"/>
                </a:lnTo>
                <a:lnTo>
                  <a:pt x="138" y="264"/>
                </a:lnTo>
                <a:lnTo>
                  <a:pt x="102" y="258"/>
                </a:lnTo>
                <a:lnTo>
                  <a:pt x="102" y="246"/>
                </a:lnTo>
                <a:lnTo>
                  <a:pt x="36" y="222"/>
                </a:lnTo>
                <a:lnTo>
                  <a:pt x="24" y="228"/>
                </a:lnTo>
                <a:lnTo>
                  <a:pt x="6" y="210"/>
                </a:lnTo>
                <a:lnTo>
                  <a:pt x="18" y="204"/>
                </a:lnTo>
                <a:lnTo>
                  <a:pt x="12" y="198"/>
                </a:lnTo>
                <a:lnTo>
                  <a:pt x="18" y="186"/>
                </a:lnTo>
                <a:lnTo>
                  <a:pt x="0" y="192"/>
                </a:lnTo>
                <a:lnTo>
                  <a:pt x="6" y="174"/>
                </a:lnTo>
                <a:lnTo>
                  <a:pt x="60" y="156"/>
                </a:lnTo>
                <a:lnTo>
                  <a:pt x="96" y="174"/>
                </a:lnTo>
                <a:lnTo>
                  <a:pt x="150" y="174"/>
                </a:lnTo>
                <a:lnTo>
                  <a:pt x="132" y="96"/>
                </a:lnTo>
                <a:lnTo>
                  <a:pt x="156" y="102"/>
                </a:lnTo>
                <a:lnTo>
                  <a:pt x="168" y="120"/>
                </a:lnTo>
                <a:lnTo>
                  <a:pt x="234" y="114"/>
                </a:lnTo>
                <a:lnTo>
                  <a:pt x="222" y="114"/>
                </a:lnTo>
                <a:lnTo>
                  <a:pt x="228" y="96"/>
                </a:lnTo>
                <a:lnTo>
                  <a:pt x="282" y="60"/>
                </a:lnTo>
                <a:lnTo>
                  <a:pt x="288" y="18"/>
                </a:lnTo>
                <a:lnTo>
                  <a:pt x="335" y="0"/>
                </a:lnTo>
                <a:close/>
              </a:path>
            </a:pathLst>
          </a:custGeom>
          <a:blipFill rotWithShape="0">
            <a:blip r:embed="rId45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9" name=""/>
          <p:cNvSpPr/>
          <p:nvPr/>
        </p:nvSpPr>
        <p:spPr>
          <a:xfrm>
            <a:off x="4699080" y="5749920"/>
            <a:ext cx="95040" cy="200160"/>
          </a:xfrm>
          <a:custGeom>
            <a:avLst/>
            <a:gdLst/>
            <a:ahLst/>
            <a:rect l="l" t="t" r="r" b="b"/>
            <a:pathLst>
              <a:path w="42" h="102">
                <a:moveTo>
                  <a:pt x="30" y="0"/>
                </a:moveTo>
                <a:lnTo>
                  <a:pt x="42" y="48"/>
                </a:lnTo>
                <a:lnTo>
                  <a:pt x="30" y="102"/>
                </a:lnTo>
                <a:lnTo>
                  <a:pt x="6" y="78"/>
                </a:lnTo>
                <a:lnTo>
                  <a:pt x="0" y="36"/>
                </a:lnTo>
                <a:lnTo>
                  <a:pt x="6" y="24"/>
                </a:lnTo>
                <a:lnTo>
                  <a:pt x="30" y="18"/>
                </a:lnTo>
                <a:lnTo>
                  <a:pt x="30" y="0"/>
                </a:lnTo>
                <a:close/>
              </a:path>
            </a:pathLst>
          </a:custGeom>
          <a:blipFill rotWithShape="0">
            <a:blip r:embed="rId46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0" name=""/>
          <p:cNvSpPr/>
          <p:nvPr/>
        </p:nvSpPr>
        <p:spPr>
          <a:xfrm>
            <a:off x="6483240" y="5867280"/>
            <a:ext cx="304920" cy="223920"/>
          </a:xfrm>
          <a:custGeom>
            <a:avLst/>
            <a:gdLst/>
            <a:ahLst/>
            <a:rect l="l" t="t" r="r" b="b"/>
            <a:pathLst>
              <a:path w="132" h="114">
                <a:moveTo>
                  <a:pt x="84" y="6"/>
                </a:moveTo>
                <a:lnTo>
                  <a:pt x="48" y="0"/>
                </a:lnTo>
                <a:lnTo>
                  <a:pt x="6" y="18"/>
                </a:lnTo>
                <a:lnTo>
                  <a:pt x="18" y="36"/>
                </a:lnTo>
                <a:lnTo>
                  <a:pt x="0" y="78"/>
                </a:lnTo>
                <a:lnTo>
                  <a:pt x="24" y="84"/>
                </a:lnTo>
                <a:lnTo>
                  <a:pt x="6" y="96"/>
                </a:lnTo>
                <a:lnTo>
                  <a:pt x="6" y="114"/>
                </a:lnTo>
                <a:lnTo>
                  <a:pt x="66" y="60"/>
                </a:lnTo>
                <a:lnTo>
                  <a:pt x="120" y="60"/>
                </a:lnTo>
                <a:lnTo>
                  <a:pt x="132" y="48"/>
                </a:lnTo>
                <a:lnTo>
                  <a:pt x="90" y="30"/>
                </a:lnTo>
                <a:lnTo>
                  <a:pt x="84" y="6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1" name=""/>
          <p:cNvSpPr/>
          <p:nvPr/>
        </p:nvSpPr>
        <p:spPr>
          <a:xfrm>
            <a:off x="6483240" y="5867280"/>
            <a:ext cx="1898640" cy="692280"/>
          </a:xfrm>
          <a:custGeom>
            <a:avLst/>
            <a:gdLst/>
            <a:ahLst/>
            <a:rect l="l" t="t" r="r" b="b"/>
            <a:pathLst>
              <a:path w="821" h="353">
                <a:moveTo>
                  <a:pt x="12" y="120"/>
                </a:moveTo>
                <a:lnTo>
                  <a:pt x="30" y="108"/>
                </a:lnTo>
                <a:lnTo>
                  <a:pt x="72" y="102"/>
                </a:lnTo>
                <a:lnTo>
                  <a:pt x="72" y="90"/>
                </a:lnTo>
                <a:lnTo>
                  <a:pt x="120" y="96"/>
                </a:lnTo>
                <a:lnTo>
                  <a:pt x="132" y="96"/>
                </a:lnTo>
                <a:lnTo>
                  <a:pt x="120" y="84"/>
                </a:lnTo>
                <a:lnTo>
                  <a:pt x="132" y="84"/>
                </a:lnTo>
                <a:lnTo>
                  <a:pt x="168" y="78"/>
                </a:lnTo>
                <a:lnTo>
                  <a:pt x="138" y="72"/>
                </a:lnTo>
                <a:lnTo>
                  <a:pt x="132" y="60"/>
                </a:lnTo>
                <a:lnTo>
                  <a:pt x="138" y="48"/>
                </a:lnTo>
                <a:lnTo>
                  <a:pt x="222" y="60"/>
                </a:lnTo>
                <a:lnTo>
                  <a:pt x="276" y="18"/>
                </a:lnTo>
                <a:lnTo>
                  <a:pt x="318" y="6"/>
                </a:lnTo>
                <a:lnTo>
                  <a:pt x="396" y="0"/>
                </a:lnTo>
                <a:lnTo>
                  <a:pt x="420" y="24"/>
                </a:lnTo>
                <a:lnTo>
                  <a:pt x="444" y="18"/>
                </a:lnTo>
                <a:lnTo>
                  <a:pt x="450" y="48"/>
                </a:lnTo>
                <a:lnTo>
                  <a:pt x="527" y="72"/>
                </a:lnTo>
                <a:lnTo>
                  <a:pt x="581" y="54"/>
                </a:lnTo>
                <a:lnTo>
                  <a:pt x="629" y="60"/>
                </a:lnTo>
                <a:lnTo>
                  <a:pt x="677" y="30"/>
                </a:lnTo>
                <a:lnTo>
                  <a:pt x="713" y="36"/>
                </a:lnTo>
                <a:lnTo>
                  <a:pt x="731" y="30"/>
                </a:lnTo>
                <a:lnTo>
                  <a:pt x="767" y="60"/>
                </a:lnTo>
                <a:lnTo>
                  <a:pt x="779" y="108"/>
                </a:lnTo>
                <a:lnTo>
                  <a:pt x="815" y="132"/>
                </a:lnTo>
                <a:lnTo>
                  <a:pt x="797" y="156"/>
                </a:lnTo>
                <a:lnTo>
                  <a:pt x="803" y="180"/>
                </a:lnTo>
                <a:lnTo>
                  <a:pt x="803" y="240"/>
                </a:lnTo>
                <a:lnTo>
                  <a:pt x="821" y="264"/>
                </a:lnTo>
                <a:lnTo>
                  <a:pt x="821" y="276"/>
                </a:lnTo>
                <a:lnTo>
                  <a:pt x="803" y="276"/>
                </a:lnTo>
                <a:lnTo>
                  <a:pt x="797" y="270"/>
                </a:lnTo>
                <a:lnTo>
                  <a:pt x="743" y="264"/>
                </a:lnTo>
                <a:lnTo>
                  <a:pt x="725" y="282"/>
                </a:lnTo>
                <a:lnTo>
                  <a:pt x="707" y="276"/>
                </a:lnTo>
                <a:lnTo>
                  <a:pt x="689" y="282"/>
                </a:lnTo>
                <a:lnTo>
                  <a:pt x="647" y="282"/>
                </a:lnTo>
                <a:lnTo>
                  <a:pt x="575" y="306"/>
                </a:lnTo>
                <a:lnTo>
                  <a:pt x="539" y="294"/>
                </a:lnTo>
                <a:lnTo>
                  <a:pt x="503" y="312"/>
                </a:lnTo>
                <a:lnTo>
                  <a:pt x="468" y="300"/>
                </a:lnTo>
                <a:lnTo>
                  <a:pt x="462" y="318"/>
                </a:lnTo>
                <a:lnTo>
                  <a:pt x="468" y="330"/>
                </a:lnTo>
                <a:lnTo>
                  <a:pt x="450" y="336"/>
                </a:lnTo>
                <a:lnTo>
                  <a:pt x="444" y="353"/>
                </a:lnTo>
                <a:lnTo>
                  <a:pt x="432" y="347"/>
                </a:lnTo>
                <a:lnTo>
                  <a:pt x="432" y="318"/>
                </a:lnTo>
                <a:lnTo>
                  <a:pt x="444" y="306"/>
                </a:lnTo>
                <a:lnTo>
                  <a:pt x="438" y="300"/>
                </a:lnTo>
                <a:lnTo>
                  <a:pt x="414" y="318"/>
                </a:lnTo>
                <a:lnTo>
                  <a:pt x="390" y="300"/>
                </a:lnTo>
                <a:lnTo>
                  <a:pt x="372" y="306"/>
                </a:lnTo>
                <a:lnTo>
                  <a:pt x="354" y="324"/>
                </a:lnTo>
                <a:lnTo>
                  <a:pt x="300" y="342"/>
                </a:lnTo>
                <a:lnTo>
                  <a:pt x="210" y="294"/>
                </a:lnTo>
                <a:lnTo>
                  <a:pt x="198" y="300"/>
                </a:lnTo>
                <a:lnTo>
                  <a:pt x="192" y="330"/>
                </a:lnTo>
                <a:lnTo>
                  <a:pt x="168" y="336"/>
                </a:lnTo>
                <a:lnTo>
                  <a:pt x="138" y="330"/>
                </a:lnTo>
                <a:lnTo>
                  <a:pt x="132" y="306"/>
                </a:lnTo>
                <a:lnTo>
                  <a:pt x="120" y="312"/>
                </a:lnTo>
                <a:lnTo>
                  <a:pt x="108" y="300"/>
                </a:lnTo>
                <a:lnTo>
                  <a:pt x="90" y="312"/>
                </a:lnTo>
                <a:lnTo>
                  <a:pt x="90" y="300"/>
                </a:lnTo>
                <a:lnTo>
                  <a:pt x="60" y="312"/>
                </a:lnTo>
                <a:lnTo>
                  <a:pt x="96" y="288"/>
                </a:lnTo>
                <a:lnTo>
                  <a:pt x="54" y="288"/>
                </a:lnTo>
                <a:lnTo>
                  <a:pt x="66" y="276"/>
                </a:lnTo>
                <a:lnTo>
                  <a:pt x="54" y="264"/>
                </a:lnTo>
                <a:lnTo>
                  <a:pt x="54" y="258"/>
                </a:lnTo>
                <a:lnTo>
                  <a:pt x="42" y="252"/>
                </a:lnTo>
                <a:lnTo>
                  <a:pt x="48" y="234"/>
                </a:lnTo>
                <a:lnTo>
                  <a:pt x="6" y="222"/>
                </a:lnTo>
                <a:lnTo>
                  <a:pt x="18" y="198"/>
                </a:lnTo>
                <a:lnTo>
                  <a:pt x="24" y="210"/>
                </a:lnTo>
                <a:lnTo>
                  <a:pt x="48" y="210"/>
                </a:lnTo>
                <a:lnTo>
                  <a:pt x="30" y="198"/>
                </a:lnTo>
                <a:lnTo>
                  <a:pt x="36" y="186"/>
                </a:lnTo>
                <a:lnTo>
                  <a:pt x="24" y="168"/>
                </a:lnTo>
                <a:lnTo>
                  <a:pt x="30" y="144"/>
                </a:lnTo>
                <a:lnTo>
                  <a:pt x="0" y="150"/>
                </a:lnTo>
                <a:lnTo>
                  <a:pt x="12" y="120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2" name=""/>
          <p:cNvSpPr/>
          <p:nvPr/>
        </p:nvSpPr>
        <p:spPr>
          <a:xfrm>
            <a:off x="6097680" y="3311640"/>
            <a:ext cx="42840" cy="46080"/>
          </a:xfrm>
          <a:custGeom>
            <a:avLst/>
            <a:gdLst/>
            <a:ahLst/>
            <a:rect l="l" t="t" r="r" b="b"/>
            <a:pathLst>
              <a:path w="18" h="24">
                <a:moveTo>
                  <a:pt x="6" y="24"/>
                </a:moveTo>
                <a:lnTo>
                  <a:pt x="18" y="0"/>
                </a:lnTo>
                <a:lnTo>
                  <a:pt x="0" y="24"/>
                </a:lnTo>
                <a:lnTo>
                  <a:pt x="6" y="24"/>
                </a:lnTo>
                <a:close/>
              </a:path>
            </a:pathLst>
          </a:custGeom>
          <a:solidFill>
            <a:srgbClr val="e3f4ff"/>
          </a:solidFill>
          <a:ln w="9360">
            <a:solidFill>
              <a:srgbClr val="b1e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3" name=""/>
          <p:cNvSpPr/>
          <p:nvPr/>
        </p:nvSpPr>
        <p:spPr>
          <a:xfrm>
            <a:off x="5818320" y="3298680"/>
            <a:ext cx="42840" cy="59040"/>
          </a:xfrm>
          <a:custGeom>
            <a:avLst/>
            <a:gdLst/>
            <a:ahLst/>
            <a:rect l="l" t="t" r="r" b="b"/>
            <a:pathLst>
              <a:path w="18" h="30">
                <a:moveTo>
                  <a:pt x="12" y="0"/>
                </a:moveTo>
                <a:lnTo>
                  <a:pt x="6" y="0"/>
                </a:lnTo>
                <a:lnTo>
                  <a:pt x="0" y="24"/>
                </a:lnTo>
                <a:lnTo>
                  <a:pt x="18" y="30"/>
                </a:lnTo>
                <a:lnTo>
                  <a:pt x="12" y="0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4" name=""/>
          <p:cNvSpPr/>
          <p:nvPr/>
        </p:nvSpPr>
        <p:spPr>
          <a:xfrm>
            <a:off x="5916600" y="1279440"/>
            <a:ext cx="1109520" cy="2090880"/>
          </a:xfrm>
          <a:custGeom>
            <a:avLst/>
            <a:gdLst/>
            <a:ahLst/>
            <a:rect l="l" t="t" r="r" b="b"/>
            <a:pathLst>
              <a:path w="479" h="1066">
                <a:moveTo>
                  <a:pt x="0" y="126"/>
                </a:moveTo>
                <a:lnTo>
                  <a:pt x="102" y="216"/>
                </a:lnTo>
                <a:lnTo>
                  <a:pt x="132" y="258"/>
                </a:lnTo>
                <a:lnTo>
                  <a:pt x="132" y="353"/>
                </a:lnTo>
                <a:lnTo>
                  <a:pt x="150" y="401"/>
                </a:lnTo>
                <a:lnTo>
                  <a:pt x="138" y="443"/>
                </a:lnTo>
                <a:lnTo>
                  <a:pt x="156" y="485"/>
                </a:lnTo>
                <a:lnTo>
                  <a:pt x="210" y="539"/>
                </a:lnTo>
                <a:lnTo>
                  <a:pt x="215" y="593"/>
                </a:lnTo>
                <a:lnTo>
                  <a:pt x="180" y="605"/>
                </a:lnTo>
                <a:lnTo>
                  <a:pt x="174" y="635"/>
                </a:lnTo>
                <a:lnTo>
                  <a:pt x="96" y="737"/>
                </a:lnTo>
                <a:lnTo>
                  <a:pt x="72" y="760"/>
                </a:lnTo>
                <a:lnTo>
                  <a:pt x="48" y="760"/>
                </a:lnTo>
                <a:lnTo>
                  <a:pt x="48" y="784"/>
                </a:lnTo>
                <a:lnTo>
                  <a:pt x="30" y="784"/>
                </a:lnTo>
                <a:lnTo>
                  <a:pt x="18" y="820"/>
                </a:lnTo>
                <a:lnTo>
                  <a:pt x="30" y="856"/>
                </a:lnTo>
                <a:lnTo>
                  <a:pt x="24" y="874"/>
                </a:lnTo>
                <a:lnTo>
                  <a:pt x="48" y="928"/>
                </a:lnTo>
                <a:lnTo>
                  <a:pt x="36" y="928"/>
                </a:lnTo>
                <a:lnTo>
                  <a:pt x="36" y="958"/>
                </a:lnTo>
                <a:lnTo>
                  <a:pt x="30" y="976"/>
                </a:lnTo>
                <a:lnTo>
                  <a:pt x="36" y="994"/>
                </a:lnTo>
                <a:lnTo>
                  <a:pt x="30" y="1006"/>
                </a:lnTo>
                <a:lnTo>
                  <a:pt x="84" y="1042"/>
                </a:lnTo>
                <a:lnTo>
                  <a:pt x="96" y="1030"/>
                </a:lnTo>
                <a:lnTo>
                  <a:pt x="108" y="1066"/>
                </a:lnTo>
                <a:lnTo>
                  <a:pt x="120" y="1054"/>
                </a:lnTo>
                <a:lnTo>
                  <a:pt x="126" y="1066"/>
                </a:lnTo>
                <a:lnTo>
                  <a:pt x="168" y="1060"/>
                </a:lnTo>
                <a:lnTo>
                  <a:pt x="233" y="1024"/>
                </a:lnTo>
                <a:lnTo>
                  <a:pt x="311" y="1012"/>
                </a:lnTo>
                <a:lnTo>
                  <a:pt x="413" y="916"/>
                </a:lnTo>
                <a:lnTo>
                  <a:pt x="479" y="814"/>
                </a:lnTo>
                <a:lnTo>
                  <a:pt x="479" y="784"/>
                </a:lnTo>
                <a:lnTo>
                  <a:pt x="449" y="749"/>
                </a:lnTo>
                <a:lnTo>
                  <a:pt x="431" y="719"/>
                </a:lnTo>
                <a:lnTo>
                  <a:pt x="443" y="665"/>
                </a:lnTo>
                <a:lnTo>
                  <a:pt x="419" y="635"/>
                </a:lnTo>
                <a:lnTo>
                  <a:pt x="419" y="605"/>
                </a:lnTo>
                <a:lnTo>
                  <a:pt x="407" y="605"/>
                </a:lnTo>
                <a:lnTo>
                  <a:pt x="407" y="557"/>
                </a:lnTo>
                <a:lnTo>
                  <a:pt x="419" y="503"/>
                </a:lnTo>
                <a:lnTo>
                  <a:pt x="383" y="377"/>
                </a:lnTo>
                <a:lnTo>
                  <a:pt x="419" y="305"/>
                </a:lnTo>
                <a:lnTo>
                  <a:pt x="389" y="246"/>
                </a:lnTo>
                <a:lnTo>
                  <a:pt x="353" y="210"/>
                </a:lnTo>
                <a:lnTo>
                  <a:pt x="359" y="156"/>
                </a:lnTo>
                <a:lnTo>
                  <a:pt x="353" y="150"/>
                </a:lnTo>
                <a:lnTo>
                  <a:pt x="377" y="132"/>
                </a:lnTo>
                <a:lnTo>
                  <a:pt x="365" y="114"/>
                </a:lnTo>
                <a:lnTo>
                  <a:pt x="383" y="84"/>
                </a:lnTo>
                <a:lnTo>
                  <a:pt x="383" y="48"/>
                </a:lnTo>
                <a:lnTo>
                  <a:pt x="329" y="0"/>
                </a:lnTo>
                <a:lnTo>
                  <a:pt x="239" y="36"/>
                </a:lnTo>
                <a:lnTo>
                  <a:pt x="233" y="66"/>
                </a:lnTo>
                <a:lnTo>
                  <a:pt x="227" y="138"/>
                </a:lnTo>
                <a:lnTo>
                  <a:pt x="180" y="174"/>
                </a:lnTo>
                <a:lnTo>
                  <a:pt x="150" y="150"/>
                </a:lnTo>
                <a:lnTo>
                  <a:pt x="126" y="174"/>
                </a:lnTo>
                <a:lnTo>
                  <a:pt x="84" y="168"/>
                </a:lnTo>
                <a:lnTo>
                  <a:pt x="30" y="96"/>
                </a:lnTo>
                <a:lnTo>
                  <a:pt x="18" y="102"/>
                </a:lnTo>
                <a:lnTo>
                  <a:pt x="24" y="114"/>
                </a:lnTo>
                <a:lnTo>
                  <a:pt x="0" y="126"/>
                </a:lnTo>
                <a:close/>
              </a:path>
            </a:pathLst>
          </a:custGeom>
          <a:blipFill rotWithShape="0">
            <a:blip r:embed="rId47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5" name=""/>
          <p:cNvSpPr/>
          <p:nvPr/>
        </p:nvSpPr>
        <p:spPr>
          <a:xfrm>
            <a:off x="3965400" y="5797440"/>
            <a:ext cx="28800" cy="3492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12" y="12"/>
                </a:lnTo>
                <a:lnTo>
                  <a:pt x="12" y="18"/>
                </a:lnTo>
                <a:lnTo>
                  <a:pt x="0" y="0"/>
                </a:lnTo>
                <a:close/>
              </a:path>
            </a:pathLst>
          </a:custGeom>
          <a:solidFill>
            <a:srgbClr val="ff9933"/>
          </a:solidFill>
          <a:ln w="9360">
            <a:solidFill>
              <a:srgbClr val="b1e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6" name=""/>
          <p:cNvSpPr/>
          <p:nvPr/>
        </p:nvSpPr>
        <p:spPr>
          <a:xfrm>
            <a:off x="2773440" y="4130640"/>
            <a:ext cx="441360" cy="550800"/>
          </a:xfrm>
          <a:custGeom>
            <a:avLst/>
            <a:gdLst/>
            <a:ahLst/>
            <a:rect l="l" t="t" r="r" b="b"/>
            <a:pathLst>
              <a:path w="191" h="281">
                <a:moveTo>
                  <a:pt x="125" y="24"/>
                </a:moveTo>
                <a:lnTo>
                  <a:pt x="119" y="0"/>
                </a:lnTo>
                <a:lnTo>
                  <a:pt x="101" y="12"/>
                </a:lnTo>
                <a:lnTo>
                  <a:pt x="71" y="48"/>
                </a:lnTo>
                <a:lnTo>
                  <a:pt x="95" y="54"/>
                </a:lnTo>
                <a:lnTo>
                  <a:pt x="77" y="78"/>
                </a:lnTo>
                <a:lnTo>
                  <a:pt x="30" y="72"/>
                </a:lnTo>
                <a:lnTo>
                  <a:pt x="24" y="90"/>
                </a:lnTo>
                <a:lnTo>
                  <a:pt x="24" y="102"/>
                </a:lnTo>
                <a:lnTo>
                  <a:pt x="12" y="102"/>
                </a:lnTo>
                <a:lnTo>
                  <a:pt x="36" y="114"/>
                </a:lnTo>
                <a:lnTo>
                  <a:pt x="12" y="132"/>
                </a:lnTo>
                <a:lnTo>
                  <a:pt x="24" y="144"/>
                </a:lnTo>
                <a:lnTo>
                  <a:pt x="65" y="156"/>
                </a:lnTo>
                <a:lnTo>
                  <a:pt x="24" y="204"/>
                </a:lnTo>
                <a:lnTo>
                  <a:pt x="65" y="186"/>
                </a:lnTo>
                <a:lnTo>
                  <a:pt x="71" y="198"/>
                </a:lnTo>
                <a:lnTo>
                  <a:pt x="36" y="204"/>
                </a:lnTo>
                <a:lnTo>
                  <a:pt x="24" y="228"/>
                </a:lnTo>
                <a:lnTo>
                  <a:pt x="0" y="234"/>
                </a:lnTo>
                <a:lnTo>
                  <a:pt x="24" y="240"/>
                </a:lnTo>
                <a:lnTo>
                  <a:pt x="6" y="258"/>
                </a:lnTo>
                <a:lnTo>
                  <a:pt x="30" y="258"/>
                </a:lnTo>
                <a:lnTo>
                  <a:pt x="12" y="269"/>
                </a:lnTo>
                <a:lnTo>
                  <a:pt x="36" y="264"/>
                </a:lnTo>
                <a:lnTo>
                  <a:pt x="30" y="281"/>
                </a:lnTo>
                <a:lnTo>
                  <a:pt x="47" y="275"/>
                </a:lnTo>
                <a:lnTo>
                  <a:pt x="125" y="234"/>
                </a:lnTo>
                <a:lnTo>
                  <a:pt x="173" y="234"/>
                </a:lnTo>
                <a:lnTo>
                  <a:pt x="191" y="180"/>
                </a:lnTo>
                <a:lnTo>
                  <a:pt x="191" y="132"/>
                </a:lnTo>
                <a:lnTo>
                  <a:pt x="179" y="108"/>
                </a:lnTo>
                <a:lnTo>
                  <a:pt x="185" y="96"/>
                </a:lnTo>
                <a:lnTo>
                  <a:pt x="167" y="66"/>
                </a:lnTo>
                <a:lnTo>
                  <a:pt x="119" y="84"/>
                </a:lnTo>
                <a:lnTo>
                  <a:pt x="101" y="60"/>
                </a:lnTo>
                <a:lnTo>
                  <a:pt x="125" y="24"/>
                </a:lnTo>
                <a:close/>
              </a:path>
            </a:pathLst>
          </a:custGeom>
          <a:blipFill rotWithShape="0">
            <a:blip r:embed="rId48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7" name=""/>
          <p:cNvSpPr/>
          <p:nvPr/>
        </p:nvSpPr>
        <p:spPr>
          <a:xfrm>
            <a:off x="3284640" y="4071960"/>
            <a:ext cx="14040" cy="36360"/>
          </a:xfrm>
          <a:custGeom>
            <a:avLst/>
            <a:gdLst/>
            <a:ahLst/>
            <a:rect l="l" t="t" r="r" b="b"/>
            <a:pathLst>
              <a:path w="6" h="18">
                <a:moveTo>
                  <a:pt x="0" y="0"/>
                </a:moveTo>
                <a:lnTo>
                  <a:pt x="6" y="18"/>
                </a:lnTo>
                <a:lnTo>
                  <a:pt x="6" y="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9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9360" bIns="-9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8" name=""/>
          <p:cNvSpPr/>
          <p:nvPr/>
        </p:nvSpPr>
        <p:spPr>
          <a:xfrm>
            <a:off x="3008160" y="4121280"/>
            <a:ext cx="263520" cy="198360"/>
          </a:xfrm>
          <a:custGeom>
            <a:avLst/>
            <a:gdLst/>
            <a:ahLst/>
            <a:rect l="l" t="t" r="r" b="b"/>
            <a:pathLst>
              <a:path w="114" h="102">
                <a:moveTo>
                  <a:pt x="24" y="30"/>
                </a:moveTo>
                <a:lnTo>
                  <a:pt x="0" y="66"/>
                </a:lnTo>
                <a:lnTo>
                  <a:pt x="18" y="90"/>
                </a:lnTo>
                <a:lnTo>
                  <a:pt x="66" y="72"/>
                </a:lnTo>
                <a:lnTo>
                  <a:pt x="84" y="102"/>
                </a:lnTo>
                <a:lnTo>
                  <a:pt x="108" y="78"/>
                </a:lnTo>
                <a:lnTo>
                  <a:pt x="102" y="60"/>
                </a:lnTo>
                <a:lnTo>
                  <a:pt x="108" y="72"/>
                </a:lnTo>
                <a:lnTo>
                  <a:pt x="114" y="66"/>
                </a:lnTo>
                <a:lnTo>
                  <a:pt x="90" y="54"/>
                </a:lnTo>
                <a:lnTo>
                  <a:pt x="96" y="30"/>
                </a:lnTo>
                <a:lnTo>
                  <a:pt x="84" y="12"/>
                </a:lnTo>
                <a:lnTo>
                  <a:pt x="36" y="24"/>
                </a:lnTo>
                <a:lnTo>
                  <a:pt x="48" y="6"/>
                </a:lnTo>
                <a:lnTo>
                  <a:pt x="30" y="0"/>
                </a:lnTo>
                <a:lnTo>
                  <a:pt x="24" y="30"/>
                </a:lnTo>
                <a:close/>
              </a:path>
            </a:pathLst>
          </a:custGeom>
          <a:blipFill rotWithShape="0">
            <a:blip r:embed="rId50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9" name=""/>
          <p:cNvSpPr/>
          <p:nvPr/>
        </p:nvSpPr>
        <p:spPr>
          <a:xfrm>
            <a:off x="3144960" y="3754440"/>
            <a:ext cx="96840" cy="95400"/>
          </a:xfrm>
          <a:custGeom>
            <a:avLst/>
            <a:gdLst/>
            <a:ahLst/>
            <a:rect l="l" t="t" r="r" b="b"/>
            <a:pathLst>
              <a:path w="42" h="48">
                <a:moveTo>
                  <a:pt x="18" y="0"/>
                </a:moveTo>
                <a:lnTo>
                  <a:pt x="0" y="24"/>
                </a:lnTo>
                <a:lnTo>
                  <a:pt x="36" y="48"/>
                </a:lnTo>
                <a:lnTo>
                  <a:pt x="42" y="36"/>
                </a:lnTo>
                <a:lnTo>
                  <a:pt x="30" y="36"/>
                </a:lnTo>
                <a:lnTo>
                  <a:pt x="18" y="0"/>
                </a:lnTo>
                <a:close/>
              </a:path>
            </a:pathLst>
          </a:custGeom>
          <a:blipFill rotWithShape="0">
            <a:blip r:embed="rId51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0" name=""/>
          <p:cNvSpPr/>
          <p:nvPr/>
        </p:nvSpPr>
        <p:spPr>
          <a:xfrm>
            <a:off x="3187800" y="3932280"/>
            <a:ext cx="54000" cy="34920"/>
          </a:xfrm>
          <a:custGeom>
            <a:avLst/>
            <a:gdLst/>
            <a:ahLst/>
            <a:rect l="l" t="t" r="r" b="b"/>
            <a:pathLst>
              <a:path w="24" h="18">
                <a:moveTo>
                  <a:pt x="24" y="18"/>
                </a:moveTo>
                <a:lnTo>
                  <a:pt x="12" y="0"/>
                </a:lnTo>
                <a:lnTo>
                  <a:pt x="0" y="0"/>
                </a:lnTo>
                <a:lnTo>
                  <a:pt x="12" y="18"/>
                </a:lnTo>
                <a:lnTo>
                  <a:pt x="24" y="18"/>
                </a:lnTo>
                <a:close/>
              </a:path>
            </a:pathLst>
          </a:custGeom>
          <a:blipFill rotWithShape="0">
            <a:blip r:embed="rId52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1" name=""/>
          <p:cNvSpPr/>
          <p:nvPr/>
        </p:nvSpPr>
        <p:spPr>
          <a:xfrm>
            <a:off x="3214800" y="4002120"/>
            <a:ext cx="56880" cy="47520"/>
          </a:xfrm>
          <a:custGeom>
            <a:avLst/>
            <a:gdLst/>
            <a:ahLst/>
            <a:rect l="l" t="t" r="r" b="b"/>
            <a:pathLst>
              <a:path w="24" h="24">
                <a:moveTo>
                  <a:pt x="24" y="0"/>
                </a:moveTo>
                <a:lnTo>
                  <a:pt x="0" y="24"/>
                </a:lnTo>
                <a:lnTo>
                  <a:pt x="12" y="0"/>
                </a:lnTo>
                <a:lnTo>
                  <a:pt x="24" y="0"/>
                </a:lnTo>
                <a:close/>
              </a:path>
            </a:pathLst>
          </a:custGeom>
          <a:blipFill rotWithShape="0">
            <a:blip r:embed="rId53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2" name=""/>
          <p:cNvSpPr/>
          <p:nvPr/>
        </p:nvSpPr>
        <p:spPr>
          <a:xfrm>
            <a:off x="3173400" y="4037040"/>
            <a:ext cx="41400" cy="34920"/>
          </a:xfrm>
          <a:custGeom>
            <a:avLst/>
            <a:gdLst/>
            <a:ahLst/>
            <a:rect l="l" t="t" r="r" b="b"/>
            <a:pathLst>
              <a:path w="18" h="18">
                <a:moveTo>
                  <a:pt x="6" y="0"/>
                </a:moveTo>
                <a:lnTo>
                  <a:pt x="0" y="18"/>
                </a:lnTo>
                <a:lnTo>
                  <a:pt x="18" y="18"/>
                </a:lnTo>
                <a:lnTo>
                  <a:pt x="6" y="0"/>
                </a:lnTo>
                <a:close/>
              </a:path>
            </a:pathLst>
          </a:custGeom>
          <a:blipFill rotWithShape="0">
            <a:blip r:embed="rId54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10800" bIns="-10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3" name=""/>
          <p:cNvSpPr/>
          <p:nvPr/>
        </p:nvSpPr>
        <p:spPr>
          <a:xfrm>
            <a:off x="3340080" y="4260960"/>
            <a:ext cx="27000" cy="47520"/>
          </a:xfrm>
          <a:custGeom>
            <a:avLst/>
            <a:gdLst/>
            <a:ahLst/>
            <a:rect l="l" t="t" r="r" b="b"/>
            <a:pathLst>
              <a:path w="12" h="24">
                <a:moveTo>
                  <a:pt x="12" y="0"/>
                </a:moveTo>
                <a:lnTo>
                  <a:pt x="0" y="24"/>
                </a:lnTo>
                <a:lnTo>
                  <a:pt x="12" y="18"/>
                </a:lnTo>
                <a:lnTo>
                  <a:pt x="12" y="0"/>
                </a:lnTo>
                <a:close/>
              </a:path>
            </a:pathLst>
          </a:custGeom>
          <a:blipFill rotWithShape="0">
            <a:blip r:embed="rId55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4" name=""/>
          <p:cNvSpPr/>
          <p:nvPr/>
        </p:nvSpPr>
        <p:spPr>
          <a:xfrm>
            <a:off x="3367080" y="4400640"/>
            <a:ext cx="42840" cy="3636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18"/>
                </a:moveTo>
                <a:lnTo>
                  <a:pt x="0" y="0"/>
                </a:lnTo>
                <a:lnTo>
                  <a:pt x="12" y="18"/>
                </a:lnTo>
                <a:lnTo>
                  <a:pt x="18" y="18"/>
                </a:lnTo>
                <a:close/>
              </a:path>
            </a:pathLst>
          </a:custGeom>
          <a:blipFill rotWithShape="0">
            <a:blip r:embed="rId56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-9360" bIns="-9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5" name=""/>
          <p:cNvSpPr/>
          <p:nvPr/>
        </p:nvSpPr>
        <p:spPr>
          <a:xfrm>
            <a:off x="3200400" y="3605040"/>
            <a:ext cx="793800" cy="1276560"/>
          </a:xfrm>
          <a:custGeom>
            <a:avLst/>
            <a:gdLst/>
            <a:ahLst/>
            <a:rect l="l" t="t" r="r" b="b"/>
            <a:pathLst>
              <a:path w="342" h="652">
                <a:moveTo>
                  <a:pt x="162" y="616"/>
                </a:moveTo>
                <a:lnTo>
                  <a:pt x="198" y="604"/>
                </a:lnTo>
                <a:lnTo>
                  <a:pt x="210" y="592"/>
                </a:lnTo>
                <a:lnTo>
                  <a:pt x="234" y="598"/>
                </a:lnTo>
                <a:lnTo>
                  <a:pt x="312" y="586"/>
                </a:lnTo>
                <a:lnTo>
                  <a:pt x="330" y="562"/>
                </a:lnTo>
                <a:lnTo>
                  <a:pt x="306" y="556"/>
                </a:lnTo>
                <a:lnTo>
                  <a:pt x="294" y="544"/>
                </a:lnTo>
                <a:lnTo>
                  <a:pt x="342" y="503"/>
                </a:lnTo>
                <a:lnTo>
                  <a:pt x="342" y="461"/>
                </a:lnTo>
                <a:lnTo>
                  <a:pt x="324" y="443"/>
                </a:lnTo>
                <a:lnTo>
                  <a:pt x="270" y="449"/>
                </a:lnTo>
                <a:lnTo>
                  <a:pt x="288" y="419"/>
                </a:lnTo>
                <a:lnTo>
                  <a:pt x="252" y="389"/>
                </a:lnTo>
                <a:lnTo>
                  <a:pt x="276" y="395"/>
                </a:lnTo>
                <a:lnTo>
                  <a:pt x="276" y="383"/>
                </a:lnTo>
                <a:lnTo>
                  <a:pt x="240" y="323"/>
                </a:lnTo>
                <a:lnTo>
                  <a:pt x="222" y="317"/>
                </a:lnTo>
                <a:lnTo>
                  <a:pt x="198" y="245"/>
                </a:lnTo>
                <a:lnTo>
                  <a:pt x="156" y="209"/>
                </a:lnTo>
                <a:lnTo>
                  <a:pt x="126" y="209"/>
                </a:lnTo>
                <a:lnTo>
                  <a:pt x="156" y="197"/>
                </a:lnTo>
                <a:lnTo>
                  <a:pt x="138" y="173"/>
                </a:lnTo>
                <a:lnTo>
                  <a:pt x="156" y="173"/>
                </a:lnTo>
                <a:lnTo>
                  <a:pt x="174" y="143"/>
                </a:lnTo>
                <a:lnTo>
                  <a:pt x="192" y="101"/>
                </a:lnTo>
                <a:lnTo>
                  <a:pt x="186" y="77"/>
                </a:lnTo>
                <a:lnTo>
                  <a:pt x="84" y="89"/>
                </a:lnTo>
                <a:lnTo>
                  <a:pt x="84" y="77"/>
                </a:lnTo>
                <a:lnTo>
                  <a:pt x="102" y="65"/>
                </a:lnTo>
                <a:lnTo>
                  <a:pt x="90" y="59"/>
                </a:lnTo>
                <a:lnTo>
                  <a:pt x="132" y="24"/>
                </a:lnTo>
                <a:lnTo>
                  <a:pt x="132" y="0"/>
                </a:lnTo>
                <a:lnTo>
                  <a:pt x="126" y="0"/>
                </a:lnTo>
                <a:lnTo>
                  <a:pt x="54" y="6"/>
                </a:lnTo>
                <a:lnTo>
                  <a:pt x="42" y="30"/>
                </a:lnTo>
                <a:lnTo>
                  <a:pt x="36" y="36"/>
                </a:lnTo>
                <a:lnTo>
                  <a:pt x="30" y="42"/>
                </a:lnTo>
                <a:lnTo>
                  <a:pt x="36" y="54"/>
                </a:lnTo>
                <a:lnTo>
                  <a:pt x="18" y="65"/>
                </a:lnTo>
                <a:lnTo>
                  <a:pt x="24" y="89"/>
                </a:lnTo>
                <a:lnTo>
                  <a:pt x="12" y="89"/>
                </a:lnTo>
                <a:lnTo>
                  <a:pt x="12" y="101"/>
                </a:lnTo>
                <a:lnTo>
                  <a:pt x="30" y="107"/>
                </a:lnTo>
                <a:lnTo>
                  <a:pt x="12" y="149"/>
                </a:lnTo>
                <a:lnTo>
                  <a:pt x="0" y="155"/>
                </a:lnTo>
                <a:lnTo>
                  <a:pt x="18" y="173"/>
                </a:lnTo>
                <a:lnTo>
                  <a:pt x="36" y="167"/>
                </a:lnTo>
                <a:lnTo>
                  <a:pt x="18" y="263"/>
                </a:lnTo>
                <a:lnTo>
                  <a:pt x="36" y="233"/>
                </a:lnTo>
                <a:lnTo>
                  <a:pt x="30" y="209"/>
                </a:lnTo>
                <a:lnTo>
                  <a:pt x="42" y="197"/>
                </a:lnTo>
                <a:lnTo>
                  <a:pt x="36" y="221"/>
                </a:lnTo>
                <a:lnTo>
                  <a:pt x="54" y="209"/>
                </a:lnTo>
                <a:lnTo>
                  <a:pt x="66" y="221"/>
                </a:lnTo>
                <a:lnTo>
                  <a:pt x="54" y="239"/>
                </a:lnTo>
                <a:lnTo>
                  <a:pt x="66" y="251"/>
                </a:lnTo>
                <a:lnTo>
                  <a:pt x="48" y="293"/>
                </a:lnTo>
                <a:lnTo>
                  <a:pt x="42" y="293"/>
                </a:lnTo>
                <a:lnTo>
                  <a:pt x="48" y="317"/>
                </a:lnTo>
                <a:lnTo>
                  <a:pt x="54" y="299"/>
                </a:lnTo>
                <a:lnTo>
                  <a:pt x="72" y="317"/>
                </a:lnTo>
                <a:lnTo>
                  <a:pt x="78" y="305"/>
                </a:lnTo>
                <a:lnTo>
                  <a:pt x="132" y="293"/>
                </a:lnTo>
                <a:lnTo>
                  <a:pt x="108" y="329"/>
                </a:lnTo>
                <a:lnTo>
                  <a:pt x="126" y="359"/>
                </a:lnTo>
                <a:lnTo>
                  <a:pt x="150" y="347"/>
                </a:lnTo>
                <a:lnTo>
                  <a:pt x="138" y="383"/>
                </a:lnTo>
                <a:lnTo>
                  <a:pt x="144" y="383"/>
                </a:lnTo>
                <a:lnTo>
                  <a:pt x="138" y="407"/>
                </a:lnTo>
                <a:lnTo>
                  <a:pt x="144" y="413"/>
                </a:lnTo>
                <a:lnTo>
                  <a:pt x="102" y="413"/>
                </a:lnTo>
                <a:lnTo>
                  <a:pt x="66" y="449"/>
                </a:lnTo>
                <a:lnTo>
                  <a:pt x="90" y="443"/>
                </a:lnTo>
                <a:lnTo>
                  <a:pt x="96" y="473"/>
                </a:lnTo>
                <a:lnTo>
                  <a:pt x="90" y="491"/>
                </a:lnTo>
                <a:lnTo>
                  <a:pt x="36" y="521"/>
                </a:lnTo>
                <a:lnTo>
                  <a:pt x="48" y="538"/>
                </a:lnTo>
                <a:lnTo>
                  <a:pt x="72" y="527"/>
                </a:lnTo>
                <a:lnTo>
                  <a:pt x="84" y="538"/>
                </a:lnTo>
                <a:lnTo>
                  <a:pt x="102" y="538"/>
                </a:lnTo>
                <a:lnTo>
                  <a:pt x="120" y="556"/>
                </a:lnTo>
                <a:lnTo>
                  <a:pt x="162" y="538"/>
                </a:lnTo>
                <a:lnTo>
                  <a:pt x="138" y="568"/>
                </a:lnTo>
                <a:lnTo>
                  <a:pt x="90" y="574"/>
                </a:lnTo>
                <a:lnTo>
                  <a:pt x="24" y="652"/>
                </a:lnTo>
                <a:lnTo>
                  <a:pt x="42" y="652"/>
                </a:lnTo>
                <a:lnTo>
                  <a:pt x="66" y="628"/>
                </a:lnTo>
                <a:lnTo>
                  <a:pt x="108" y="634"/>
                </a:lnTo>
                <a:lnTo>
                  <a:pt x="120" y="610"/>
                </a:lnTo>
                <a:lnTo>
                  <a:pt x="150" y="598"/>
                </a:lnTo>
                <a:lnTo>
                  <a:pt x="162" y="616"/>
                </a:lnTo>
                <a:close/>
              </a:path>
            </a:pathLst>
          </a:custGeom>
          <a:blipFill rotWithShape="0">
            <a:blip r:embed="rId57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6" name=""/>
          <p:cNvSpPr/>
          <p:nvPr/>
        </p:nvSpPr>
        <p:spPr>
          <a:xfrm>
            <a:off x="3103560" y="3627360"/>
            <a:ext cx="84240" cy="104760"/>
          </a:xfrm>
          <a:custGeom>
            <a:avLst/>
            <a:gdLst/>
            <a:ahLst/>
            <a:rect l="l" t="t" r="r" b="b"/>
            <a:pathLst>
              <a:path w="36" h="53">
                <a:moveTo>
                  <a:pt x="36" y="0"/>
                </a:moveTo>
                <a:lnTo>
                  <a:pt x="0" y="24"/>
                </a:lnTo>
                <a:lnTo>
                  <a:pt x="0" y="53"/>
                </a:lnTo>
                <a:lnTo>
                  <a:pt x="30" y="36"/>
                </a:lnTo>
                <a:lnTo>
                  <a:pt x="30" y="30"/>
                </a:lnTo>
                <a:lnTo>
                  <a:pt x="36" y="18"/>
                </a:lnTo>
                <a:lnTo>
                  <a:pt x="36" y="0"/>
                </a:lnTo>
                <a:close/>
              </a:path>
            </a:pathLst>
          </a:custGeom>
          <a:blipFill rotWithShape="0">
            <a:blip r:embed="rId58"/>
            <a:srcRect/>
            <a:tile tx="0" ty="0" sx="100000" sy="100000" algn="ctr"/>
          </a:blip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7" name=""/>
          <p:cNvSpPr/>
          <p:nvPr/>
        </p:nvSpPr>
        <p:spPr>
          <a:xfrm>
            <a:off x="8731080" y="1433520"/>
            <a:ext cx="216000" cy="187200"/>
          </a:xfrm>
          <a:custGeom>
            <a:avLst/>
            <a:gdLst/>
            <a:ahLst/>
            <a:rect l="l" t="t" r="r" b="b"/>
            <a:pathLst>
              <a:path w="95" h="96">
                <a:moveTo>
                  <a:pt x="23" y="6"/>
                </a:moveTo>
                <a:lnTo>
                  <a:pt x="47" y="0"/>
                </a:lnTo>
                <a:lnTo>
                  <a:pt x="95" y="54"/>
                </a:lnTo>
                <a:lnTo>
                  <a:pt x="35" y="96"/>
                </a:lnTo>
                <a:lnTo>
                  <a:pt x="6" y="78"/>
                </a:lnTo>
                <a:lnTo>
                  <a:pt x="6" y="96"/>
                </a:lnTo>
                <a:lnTo>
                  <a:pt x="0" y="78"/>
                </a:lnTo>
                <a:lnTo>
                  <a:pt x="0" y="42"/>
                </a:lnTo>
                <a:lnTo>
                  <a:pt x="23" y="6"/>
                </a:lnTo>
                <a:lnTo>
                  <a:pt x="23" y="6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8" name=""/>
          <p:cNvSpPr/>
          <p:nvPr/>
        </p:nvSpPr>
        <p:spPr>
          <a:xfrm>
            <a:off x="6056280" y="3533760"/>
            <a:ext cx="98280" cy="47520"/>
          </a:xfrm>
          <a:custGeom>
            <a:avLst/>
            <a:gdLst/>
            <a:ahLst/>
            <a:rect l="l" t="t" r="r" b="b"/>
            <a:pathLst>
              <a:path w="42" h="24">
                <a:moveTo>
                  <a:pt x="36" y="0"/>
                </a:moveTo>
                <a:lnTo>
                  <a:pt x="0" y="12"/>
                </a:lnTo>
                <a:lnTo>
                  <a:pt x="18" y="24"/>
                </a:lnTo>
                <a:lnTo>
                  <a:pt x="42" y="18"/>
                </a:lnTo>
                <a:lnTo>
                  <a:pt x="36" y="0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1800" bIns="1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9" name=""/>
          <p:cNvSpPr/>
          <p:nvPr/>
        </p:nvSpPr>
        <p:spPr>
          <a:xfrm>
            <a:off x="6041880" y="3605040"/>
            <a:ext cx="139680" cy="106560"/>
          </a:xfrm>
          <a:custGeom>
            <a:avLst/>
            <a:gdLst/>
            <a:ahLst/>
            <a:rect l="l" t="t" r="r" b="b"/>
            <a:pathLst>
              <a:path w="60" h="54">
                <a:moveTo>
                  <a:pt x="48" y="0"/>
                </a:moveTo>
                <a:lnTo>
                  <a:pt x="0" y="6"/>
                </a:lnTo>
                <a:lnTo>
                  <a:pt x="0" y="24"/>
                </a:lnTo>
                <a:lnTo>
                  <a:pt x="12" y="36"/>
                </a:lnTo>
                <a:lnTo>
                  <a:pt x="12" y="54"/>
                </a:lnTo>
                <a:lnTo>
                  <a:pt x="24" y="24"/>
                </a:lnTo>
                <a:lnTo>
                  <a:pt x="60" y="12"/>
                </a:lnTo>
                <a:lnTo>
                  <a:pt x="48" y="0"/>
                </a:lnTo>
                <a:lnTo>
                  <a:pt x="48" y="0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0" name=""/>
          <p:cNvSpPr/>
          <p:nvPr/>
        </p:nvSpPr>
        <p:spPr>
          <a:xfrm>
            <a:off x="6195960" y="3405240"/>
            <a:ext cx="509760" cy="361800"/>
          </a:xfrm>
          <a:custGeom>
            <a:avLst/>
            <a:gdLst/>
            <a:ahLst/>
            <a:rect l="l" t="t" r="r" b="b"/>
            <a:pathLst>
              <a:path w="221" h="185">
                <a:moveTo>
                  <a:pt x="185" y="185"/>
                </a:moveTo>
                <a:lnTo>
                  <a:pt x="185" y="179"/>
                </a:lnTo>
                <a:lnTo>
                  <a:pt x="203" y="161"/>
                </a:lnTo>
                <a:lnTo>
                  <a:pt x="197" y="150"/>
                </a:lnTo>
                <a:lnTo>
                  <a:pt x="191" y="144"/>
                </a:lnTo>
                <a:lnTo>
                  <a:pt x="185" y="126"/>
                </a:lnTo>
                <a:lnTo>
                  <a:pt x="179" y="120"/>
                </a:lnTo>
                <a:lnTo>
                  <a:pt x="167" y="78"/>
                </a:lnTo>
                <a:lnTo>
                  <a:pt x="203" y="66"/>
                </a:lnTo>
                <a:lnTo>
                  <a:pt x="221" y="36"/>
                </a:lnTo>
                <a:lnTo>
                  <a:pt x="221" y="12"/>
                </a:lnTo>
                <a:lnTo>
                  <a:pt x="209" y="0"/>
                </a:lnTo>
                <a:lnTo>
                  <a:pt x="203" y="30"/>
                </a:lnTo>
                <a:lnTo>
                  <a:pt x="197" y="30"/>
                </a:lnTo>
                <a:lnTo>
                  <a:pt x="101" y="12"/>
                </a:lnTo>
                <a:lnTo>
                  <a:pt x="6" y="54"/>
                </a:lnTo>
                <a:lnTo>
                  <a:pt x="0" y="84"/>
                </a:lnTo>
                <a:lnTo>
                  <a:pt x="18" y="90"/>
                </a:lnTo>
                <a:lnTo>
                  <a:pt x="6" y="102"/>
                </a:lnTo>
                <a:lnTo>
                  <a:pt x="18" y="126"/>
                </a:lnTo>
                <a:lnTo>
                  <a:pt x="54" y="120"/>
                </a:lnTo>
                <a:lnTo>
                  <a:pt x="48" y="161"/>
                </a:lnTo>
                <a:lnTo>
                  <a:pt x="90" y="150"/>
                </a:lnTo>
                <a:lnTo>
                  <a:pt x="125" y="167"/>
                </a:lnTo>
                <a:lnTo>
                  <a:pt x="149" y="185"/>
                </a:lnTo>
                <a:lnTo>
                  <a:pt x="173" y="185"/>
                </a:lnTo>
                <a:lnTo>
                  <a:pt x="185" y="185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1" name=""/>
          <p:cNvSpPr/>
          <p:nvPr/>
        </p:nvSpPr>
        <p:spPr>
          <a:xfrm>
            <a:off x="5943600" y="3699000"/>
            <a:ext cx="762120" cy="372960"/>
          </a:xfrm>
          <a:custGeom>
            <a:avLst/>
            <a:gdLst/>
            <a:ahLst/>
            <a:rect l="l" t="t" r="r" b="b"/>
            <a:pathLst>
              <a:path w="329" h="191">
                <a:moveTo>
                  <a:pt x="0" y="149"/>
                </a:moveTo>
                <a:lnTo>
                  <a:pt x="6" y="107"/>
                </a:lnTo>
                <a:lnTo>
                  <a:pt x="36" y="41"/>
                </a:lnTo>
                <a:lnTo>
                  <a:pt x="72" y="23"/>
                </a:lnTo>
                <a:lnTo>
                  <a:pt x="108" y="77"/>
                </a:lnTo>
                <a:lnTo>
                  <a:pt x="144" y="89"/>
                </a:lnTo>
                <a:lnTo>
                  <a:pt x="150" y="65"/>
                </a:lnTo>
                <a:lnTo>
                  <a:pt x="156" y="11"/>
                </a:lnTo>
                <a:lnTo>
                  <a:pt x="198" y="0"/>
                </a:lnTo>
                <a:lnTo>
                  <a:pt x="233" y="17"/>
                </a:lnTo>
                <a:lnTo>
                  <a:pt x="257" y="35"/>
                </a:lnTo>
                <a:lnTo>
                  <a:pt x="281" y="35"/>
                </a:lnTo>
                <a:lnTo>
                  <a:pt x="293" y="35"/>
                </a:lnTo>
                <a:lnTo>
                  <a:pt x="311" y="59"/>
                </a:lnTo>
                <a:lnTo>
                  <a:pt x="305" y="89"/>
                </a:lnTo>
                <a:lnTo>
                  <a:pt x="317" y="95"/>
                </a:lnTo>
                <a:lnTo>
                  <a:pt x="329" y="119"/>
                </a:lnTo>
                <a:lnTo>
                  <a:pt x="329" y="155"/>
                </a:lnTo>
                <a:lnTo>
                  <a:pt x="317" y="155"/>
                </a:lnTo>
                <a:lnTo>
                  <a:pt x="299" y="179"/>
                </a:lnTo>
                <a:lnTo>
                  <a:pt x="281" y="179"/>
                </a:lnTo>
                <a:lnTo>
                  <a:pt x="269" y="191"/>
                </a:lnTo>
                <a:lnTo>
                  <a:pt x="251" y="185"/>
                </a:lnTo>
                <a:lnTo>
                  <a:pt x="215" y="155"/>
                </a:lnTo>
                <a:lnTo>
                  <a:pt x="198" y="149"/>
                </a:lnTo>
                <a:lnTo>
                  <a:pt x="180" y="125"/>
                </a:lnTo>
                <a:lnTo>
                  <a:pt x="156" y="143"/>
                </a:lnTo>
                <a:lnTo>
                  <a:pt x="132" y="131"/>
                </a:lnTo>
                <a:lnTo>
                  <a:pt x="60" y="131"/>
                </a:lnTo>
                <a:lnTo>
                  <a:pt x="30" y="143"/>
                </a:lnTo>
                <a:lnTo>
                  <a:pt x="18" y="155"/>
                </a:lnTo>
                <a:lnTo>
                  <a:pt x="0" y="149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2" name=""/>
          <p:cNvSpPr/>
          <p:nvPr/>
        </p:nvSpPr>
        <p:spPr>
          <a:xfrm>
            <a:off x="5818320" y="4121280"/>
            <a:ext cx="336240" cy="152280"/>
          </a:xfrm>
          <a:custGeom>
            <a:avLst/>
            <a:gdLst/>
            <a:ahLst/>
            <a:rect l="l" t="t" r="r" b="b"/>
            <a:pathLst>
              <a:path w="144" h="78">
                <a:moveTo>
                  <a:pt x="138" y="72"/>
                </a:moveTo>
                <a:lnTo>
                  <a:pt x="144" y="42"/>
                </a:lnTo>
                <a:lnTo>
                  <a:pt x="138" y="24"/>
                </a:lnTo>
                <a:lnTo>
                  <a:pt x="108" y="18"/>
                </a:lnTo>
                <a:lnTo>
                  <a:pt x="72" y="0"/>
                </a:lnTo>
                <a:lnTo>
                  <a:pt x="72" y="6"/>
                </a:lnTo>
                <a:lnTo>
                  <a:pt x="66" y="30"/>
                </a:lnTo>
                <a:lnTo>
                  <a:pt x="42" y="24"/>
                </a:lnTo>
                <a:lnTo>
                  <a:pt x="48" y="12"/>
                </a:lnTo>
                <a:lnTo>
                  <a:pt x="18" y="30"/>
                </a:lnTo>
                <a:lnTo>
                  <a:pt x="0" y="66"/>
                </a:lnTo>
                <a:lnTo>
                  <a:pt x="60" y="78"/>
                </a:lnTo>
                <a:lnTo>
                  <a:pt x="138" y="7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3" name=""/>
          <p:cNvSpPr/>
          <p:nvPr/>
        </p:nvSpPr>
        <p:spPr>
          <a:xfrm>
            <a:off x="5943600" y="3944880"/>
            <a:ext cx="623880" cy="387360"/>
          </a:xfrm>
          <a:custGeom>
            <a:avLst/>
            <a:gdLst/>
            <a:ahLst/>
            <a:rect l="l" t="t" r="r" b="b"/>
            <a:pathLst>
              <a:path w="269" h="198">
                <a:moveTo>
                  <a:pt x="84" y="162"/>
                </a:moveTo>
                <a:lnTo>
                  <a:pt x="90" y="132"/>
                </a:lnTo>
                <a:lnTo>
                  <a:pt x="84" y="114"/>
                </a:lnTo>
                <a:lnTo>
                  <a:pt x="54" y="108"/>
                </a:lnTo>
                <a:lnTo>
                  <a:pt x="18" y="90"/>
                </a:lnTo>
                <a:lnTo>
                  <a:pt x="0" y="24"/>
                </a:lnTo>
                <a:lnTo>
                  <a:pt x="18" y="30"/>
                </a:lnTo>
                <a:lnTo>
                  <a:pt x="30" y="18"/>
                </a:lnTo>
                <a:lnTo>
                  <a:pt x="60" y="6"/>
                </a:lnTo>
                <a:lnTo>
                  <a:pt x="132" y="6"/>
                </a:lnTo>
                <a:lnTo>
                  <a:pt x="156" y="18"/>
                </a:lnTo>
                <a:lnTo>
                  <a:pt x="180" y="0"/>
                </a:lnTo>
                <a:lnTo>
                  <a:pt x="198" y="24"/>
                </a:lnTo>
                <a:lnTo>
                  <a:pt x="215" y="30"/>
                </a:lnTo>
                <a:lnTo>
                  <a:pt x="251" y="60"/>
                </a:lnTo>
                <a:lnTo>
                  <a:pt x="269" y="66"/>
                </a:lnTo>
                <a:lnTo>
                  <a:pt x="251" y="78"/>
                </a:lnTo>
                <a:lnTo>
                  <a:pt x="251" y="90"/>
                </a:lnTo>
                <a:lnTo>
                  <a:pt x="269" y="90"/>
                </a:lnTo>
                <a:lnTo>
                  <a:pt x="257" y="108"/>
                </a:lnTo>
                <a:lnTo>
                  <a:pt x="227" y="120"/>
                </a:lnTo>
                <a:lnTo>
                  <a:pt x="215" y="162"/>
                </a:lnTo>
                <a:lnTo>
                  <a:pt x="221" y="180"/>
                </a:lnTo>
                <a:lnTo>
                  <a:pt x="215" y="180"/>
                </a:lnTo>
                <a:lnTo>
                  <a:pt x="203" y="168"/>
                </a:lnTo>
                <a:lnTo>
                  <a:pt x="180" y="180"/>
                </a:lnTo>
                <a:lnTo>
                  <a:pt x="180" y="192"/>
                </a:lnTo>
                <a:lnTo>
                  <a:pt x="120" y="198"/>
                </a:lnTo>
                <a:lnTo>
                  <a:pt x="120" y="186"/>
                </a:lnTo>
                <a:lnTo>
                  <a:pt x="84" y="16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4" name=""/>
          <p:cNvSpPr/>
          <p:nvPr/>
        </p:nvSpPr>
        <p:spPr>
          <a:xfrm>
            <a:off x="6181560" y="4002120"/>
            <a:ext cx="998640" cy="692280"/>
          </a:xfrm>
          <a:custGeom>
            <a:avLst/>
            <a:gdLst/>
            <a:ahLst/>
            <a:rect l="l" t="t" r="r" b="b"/>
            <a:pathLst>
              <a:path w="431" h="353">
                <a:moveTo>
                  <a:pt x="12" y="335"/>
                </a:moveTo>
                <a:lnTo>
                  <a:pt x="18" y="306"/>
                </a:lnTo>
                <a:lnTo>
                  <a:pt x="0" y="288"/>
                </a:lnTo>
                <a:lnTo>
                  <a:pt x="30" y="252"/>
                </a:lnTo>
                <a:lnTo>
                  <a:pt x="18" y="168"/>
                </a:lnTo>
                <a:lnTo>
                  <a:pt x="78" y="162"/>
                </a:lnTo>
                <a:lnTo>
                  <a:pt x="78" y="150"/>
                </a:lnTo>
                <a:lnTo>
                  <a:pt x="101" y="138"/>
                </a:lnTo>
                <a:lnTo>
                  <a:pt x="113" y="150"/>
                </a:lnTo>
                <a:lnTo>
                  <a:pt x="119" y="150"/>
                </a:lnTo>
                <a:lnTo>
                  <a:pt x="113" y="132"/>
                </a:lnTo>
                <a:lnTo>
                  <a:pt x="125" y="90"/>
                </a:lnTo>
                <a:lnTo>
                  <a:pt x="155" y="78"/>
                </a:lnTo>
                <a:lnTo>
                  <a:pt x="167" y="60"/>
                </a:lnTo>
                <a:lnTo>
                  <a:pt x="149" y="60"/>
                </a:lnTo>
                <a:lnTo>
                  <a:pt x="149" y="48"/>
                </a:lnTo>
                <a:lnTo>
                  <a:pt x="167" y="36"/>
                </a:lnTo>
                <a:lnTo>
                  <a:pt x="179" y="24"/>
                </a:lnTo>
                <a:lnTo>
                  <a:pt x="197" y="24"/>
                </a:lnTo>
                <a:lnTo>
                  <a:pt x="215" y="0"/>
                </a:lnTo>
                <a:lnTo>
                  <a:pt x="227" y="0"/>
                </a:lnTo>
                <a:lnTo>
                  <a:pt x="233" y="0"/>
                </a:lnTo>
                <a:lnTo>
                  <a:pt x="275" y="6"/>
                </a:lnTo>
                <a:lnTo>
                  <a:pt x="281" y="18"/>
                </a:lnTo>
                <a:lnTo>
                  <a:pt x="281" y="30"/>
                </a:lnTo>
                <a:lnTo>
                  <a:pt x="317" y="18"/>
                </a:lnTo>
                <a:lnTo>
                  <a:pt x="347" y="42"/>
                </a:lnTo>
                <a:lnTo>
                  <a:pt x="347" y="60"/>
                </a:lnTo>
                <a:lnTo>
                  <a:pt x="353" y="72"/>
                </a:lnTo>
                <a:lnTo>
                  <a:pt x="347" y="102"/>
                </a:lnTo>
                <a:lnTo>
                  <a:pt x="371" y="144"/>
                </a:lnTo>
                <a:lnTo>
                  <a:pt x="389" y="156"/>
                </a:lnTo>
                <a:lnTo>
                  <a:pt x="389" y="174"/>
                </a:lnTo>
                <a:lnTo>
                  <a:pt x="407" y="174"/>
                </a:lnTo>
                <a:lnTo>
                  <a:pt x="419" y="180"/>
                </a:lnTo>
                <a:lnTo>
                  <a:pt x="425" y="192"/>
                </a:lnTo>
                <a:lnTo>
                  <a:pt x="431" y="192"/>
                </a:lnTo>
                <a:lnTo>
                  <a:pt x="431" y="204"/>
                </a:lnTo>
                <a:lnTo>
                  <a:pt x="407" y="222"/>
                </a:lnTo>
                <a:lnTo>
                  <a:pt x="377" y="216"/>
                </a:lnTo>
                <a:lnTo>
                  <a:pt x="365" y="228"/>
                </a:lnTo>
                <a:lnTo>
                  <a:pt x="371" y="240"/>
                </a:lnTo>
                <a:lnTo>
                  <a:pt x="389" y="300"/>
                </a:lnTo>
                <a:lnTo>
                  <a:pt x="353" y="306"/>
                </a:lnTo>
                <a:lnTo>
                  <a:pt x="341" y="318"/>
                </a:lnTo>
                <a:lnTo>
                  <a:pt x="335" y="347"/>
                </a:lnTo>
                <a:lnTo>
                  <a:pt x="323" y="353"/>
                </a:lnTo>
                <a:lnTo>
                  <a:pt x="317" y="347"/>
                </a:lnTo>
                <a:lnTo>
                  <a:pt x="287" y="353"/>
                </a:lnTo>
                <a:lnTo>
                  <a:pt x="269" y="335"/>
                </a:lnTo>
                <a:lnTo>
                  <a:pt x="251" y="353"/>
                </a:lnTo>
                <a:lnTo>
                  <a:pt x="227" y="335"/>
                </a:lnTo>
                <a:lnTo>
                  <a:pt x="203" y="347"/>
                </a:lnTo>
                <a:lnTo>
                  <a:pt x="197" y="335"/>
                </a:lnTo>
                <a:lnTo>
                  <a:pt x="185" y="335"/>
                </a:lnTo>
                <a:lnTo>
                  <a:pt x="173" y="324"/>
                </a:lnTo>
                <a:lnTo>
                  <a:pt x="125" y="312"/>
                </a:lnTo>
                <a:lnTo>
                  <a:pt x="66" y="312"/>
                </a:lnTo>
                <a:lnTo>
                  <a:pt x="54" y="324"/>
                </a:lnTo>
                <a:lnTo>
                  <a:pt x="12" y="335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5" name=""/>
          <p:cNvSpPr/>
          <p:nvPr/>
        </p:nvSpPr>
        <p:spPr>
          <a:xfrm>
            <a:off x="6540480" y="5081760"/>
            <a:ext cx="345960" cy="376200"/>
          </a:xfrm>
          <a:custGeom>
            <a:avLst/>
            <a:gdLst/>
            <a:ahLst/>
            <a:rect l="l" t="t" r="r" b="b"/>
            <a:pathLst>
              <a:path w="150" h="192">
                <a:moveTo>
                  <a:pt x="66" y="192"/>
                </a:moveTo>
                <a:lnTo>
                  <a:pt x="84" y="186"/>
                </a:lnTo>
                <a:lnTo>
                  <a:pt x="90" y="174"/>
                </a:lnTo>
                <a:lnTo>
                  <a:pt x="108" y="156"/>
                </a:lnTo>
                <a:lnTo>
                  <a:pt x="114" y="132"/>
                </a:lnTo>
                <a:lnTo>
                  <a:pt x="150" y="132"/>
                </a:lnTo>
                <a:lnTo>
                  <a:pt x="150" y="108"/>
                </a:lnTo>
                <a:lnTo>
                  <a:pt x="138" y="96"/>
                </a:lnTo>
                <a:lnTo>
                  <a:pt x="132" y="72"/>
                </a:lnTo>
                <a:lnTo>
                  <a:pt x="114" y="60"/>
                </a:lnTo>
                <a:lnTo>
                  <a:pt x="114" y="30"/>
                </a:lnTo>
                <a:lnTo>
                  <a:pt x="90" y="18"/>
                </a:lnTo>
                <a:lnTo>
                  <a:pt x="72" y="18"/>
                </a:lnTo>
                <a:lnTo>
                  <a:pt x="36" y="0"/>
                </a:lnTo>
                <a:lnTo>
                  <a:pt x="12" y="0"/>
                </a:lnTo>
                <a:lnTo>
                  <a:pt x="0" y="12"/>
                </a:lnTo>
                <a:lnTo>
                  <a:pt x="30" y="42"/>
                </a:lnTo>
                <a:lnTo>
                  <a:pt x="60" y="108"/>
                </a:lnTo>
                <a:lnTo>
                  <a:pt x="66" y="19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6" name=""/>
          <p:cNvSpPr/>
          <p:nvPr/>
        </p:nvSpPr>
        <p:spPr>
          <a:xfrm>
            <a:off x="6070680" y="4554360"/>
            <a:ext cx="1855800" cy="1033560"/>
          </a:xfrm>
          <a:custGeom>
            <a:avLst/>
            <a:gdLst/>
            <a:ahLst/>
            <a:rect l="l" t="t" r="r" b="b"/>
            <a:pathLst>
              <a:path w="802" h="527">
                <a:moveTo>
                  <a:pt x="203" y="281"/>
                </a:moveTo>
                <a:lnTo>
                  <a:pt x="126" y="311"/>
                </a:lnTo>
                <a:lnTo>
                  <a:pt x="108" y="299"/>
                </a:lnTo>
                <a:lnTo>
                  <a:pt x="30" y="299"/>
                </a:lnTo>
                <a:lnTo>
                  <a:pt x="0" y="275"/>
                </a:lnTo>
                <a:lnTo>
                  <a:pt x="18" y="227"/>
                </a:lnTo>
                <a:lnTo>
                  <a:pt x="30" y="227"/>
                </a:lnTo>
                <a:lnTo>
                  <a:pt x="30" y="203"/>
                </a:lnTo>
                <a:lnTo>
                  <a:pt x="42" y="173"/>
                </a:lnTo>
                <a:lnTo>
                  <a:pt x="84" y="125"/>
                </a:lnTo>
                <a:lnTo>
                  <a:pt x="60" y="53"/>
                </a:lnTo>
                <a:lnTo>
                  <a:pt x="102" y="42"/>
                </a:lnTo>
                <a:lnTo>
                  <a:pt x="114" y="30"/>
                </a:lnTo>
                <a:lnTo>
                  <a:pt x="173" y="30"/>
                </a:lnTo>
                <a:lnTo>
                  <a:pt x="221" y="42"/>
                </a:lnTo>
                <a:lnTo>
                  <a:pt x="233" y="53"/>
                </a:lnTo>
                <a:lnTo>
                  <a:pt x="245" y="53"/>
                </a:lnTo>
                <a:lnTo>
                  <a:pt x="251" y="65"/>
                </a:lnTo>
                <a:lnTo>
                  <a:pt x="275" y="53"/>
                </a:lnTo>
                <a:lnTo>
                  <a:pt x="299" y="71"/>
                </a:lnTo>
                <a:lnTo>
                  <a:pt x="317" y="53"/>
                </a:lnTo>
                <a:lnTo>
                  <a:pt x="335" y="71"/>
                </a:lnTo>
                <a:lnTo>
                  <a:pt x="365" y="65"/>
                </a:lnTo>
                <a:lnTo>
                  <a:pt x="371" y="71"/>
                </a:lnTo>
                <a:lnTo>
                  <a:pt x="383" y="65"/>
                </a:lnTo>
                <a:lnTo>
                  <a:pt x="389" y="36"/>
                </a:lnTo>
                <a:lnTo>
                  <a:pt x="401" y="24"/>
                </a:lnTo>
                <a:lnTo>
                  <a:pt x="437" y="18"/>
                </a:lnTo>
                <a:lnTo>
                  <a:pt x="443" y="24"/>
                </a:lnTo>
                <a:lnTo>
                  <a:pt x="461" y="0"/>
                </a:lnTo>
                <a:lnTo>
                  <a:pt x="521" y="0"/>
                </a:lnTo>
                <a:lnTo>
                  <a:pt x="551" y="36"/>
                </a:lnTo>
                <a:lnTo>
                  <a:pt x="551" y="42"/>
                </a:lnTo>
                <a:lnTo>
                  <a:pt x="539" y="48"/>
                </a:lnTo>
                <a:lnTo>
                  <a:pt x="545" y="71"/>
                </a:lnTo>
                <a:lnTo>
                  <a:pt x="569" y="77"/>
                </a:lnTo>
                <a:lnTo>
                  <a:pt x="581" y="77"/>
                </a:lnTo>
                <a:lnTo>
                  <a:pt x="593" y="95"/>
                </a:lnTo>
                <a:lnTo>
                  <a:pt x="593" y="125"/>
                </a:lnTo>
                <a:lnTo>
                  <a:pt x="605" y="131"/>
                </a:lnTo>
                <a:lnTo>
                  <a:pt x="629" y="131"/>
                </a:lnTo>
                <a:lnTo>
                  <a:pt x="635" y="143"/>
                </a:lnTo>
                <a:lnTo>
                  <a:pt x="647" y="143"/>
                </a:lnTo>
                <a:lnTo>
                  <a:pt x="676" y="131"/>
                </a:lnTo>
                <a:lnTo>
                  <a:pt x="706" y="167"/>
                </a:lnTo>
                <a:lnTo>
                  <a:pt x="724" y="161"/>
                </a:lnTo>
                <a:lnTo>
                  <a:pt x="742" y="173"/>
                </a:lnTo>
                <a:lnTo>
                  <a:pt x="754" y="173"/>
                </a:lnTo>
                <a:lnTo>
                  <a:pt x="802" y="191"/>
                </a:lnTo>
                <a:lnTo>
                  <a:pt x="796" y="197"/>
                </a:lnTo>
                <a:lnTo>
                  <a:pt x="802" y="215"/>
                </a:lnTo>
                <a:lnTo>
                  <a:pt x="796" y="227"/>
                </a:lnTo>
                <a:lnTo>
                  <a:pt x="784" y="227"/>
                </a:lnTo>
                <a:lnTo>
                  <a:pt x="796" y="239"/>
                </a:lnTo>
                <a:lnTo>
                  <a:pt x="784" y="251"/>
                </a:lnTo>
                <a:lnTo>
                  <a:pt x="784" y="275"/>
                </a:lnTo>
                <a:lnTo>
                  <a:pt x="790" y="275"/>
                </a:lnTo>
                <a:lnTo>
                  <a:pt x="784" y="311"/>
                </a:lnTo>
                <a:lnTo>
                  <a:pt x="760" y="311"/>
                </a:lnTo>
                <a:lnTo>
                  <a:pt x="748" y="305"/>
                </a:lnTo>
                <a:lnTo>
                  <a:pt x="736" y="317"/>
                </a:lnTo>
                <a:lnTo>
                  <a:pt x="724" y="323"/>
                </a:lnTo>
                <a:lnTo>
                  <a:pt x="718" y="335"/>
                </a:lnTo>
                <a:lnTo>
                  <a:pt x="718" y="359"/>
                </a:lnTo>
                <a:lnTo>
                  <a:pt x="605" y="389"/>
                </a:lnTo>
                <a:lnTo>
                  <a:pt x="587" y="413"/>
                </a:lnTo>
                <a:lnTo>
                  <a:pt x="575" y="401"/>
                </a:lnTo>
                <a:lnTo>
                  <a:pt x="569" y="419"/>
                </a:lnTo>
                <a:lnTo>
                  <a:pt x="569" y="431"/>
                </a:lnTo>
                <a:lnTo>
                  <a:pt x="557" y="419"/>
                </a:lnTo>
                <a:lnTo>
                  <a:pt x="551" y="431"/>
                </a:lnTo>
                <a:lnTo>
                  <a:pt x="533" y="407"/>
                </a:lnTo>
                <a:lnTo>
                  <a:pt x="533" y="419"/>
                </a:lnTo>
                <a:lnTo>
                  <a:pt x="515" y="419"/>
                </a:lnTo>
                <a:lnTo>
                  <a:pt x="533" y="437"/>
                </a:lnTo>
                <a:lnTo>
                  <a:pt x="551" y="431"/>
                </a:lnTo>
                <a:lnTo>
                  <a:pt x="551" y="443"/>
                </a:lnTo>
                <a:lnTo>
                  <a:pt x="569" y="449"/>
                </a:lnTo>
                <a:lnTo>
                  <a:pt x="575" y="473"/>
                </a:lnTo>
                <a:lnTo>
                  <a:pt x="641" y="467"/>
                </a:lnTo>
                <a:lnTo>
                  <a:pt x="635" y="491"/>
                </a:lnTo>
                <a:lnTo>
                  <a:pt x="593" y="485"/>
                </a:lnTo>
                <a:lnTo>
                  <a:pt x="527" y="527"/>
                </a:lnTo>
                <a:lnTo>
                  <a:pt x="503" y="521"/>
                </a:lnTo>
                <a:lnTo>
                  <a:pt x="503" y="485"/>
                </a:lnTo>
                <a:lnTo>
                  <a:pt x="461" y="467"/>
                </a:lnTo>
                <a:lnTo>
                  <a:pt x="521" y="431"/>
                </a:lnTo>
                <a:lnTo>
                  <a:pt x="515" y="425"/>
                </a:lnTo>
                <a:lnTo>
                  <a:pt x="431" y="419"/>
                </a:lnTo>
                <a:lnTo>
                  <a:pt x="443" y="407"/>
                </a:lnTo>
                <a:lnTo>
                  <a:pt x="425" y="401"/>
                </a:lnTo>
                <a:lnTo>
                  <a:pt x="449" y="401"/>
                </a:lnTo>
                <a:lnTo>
                  <a:pt x="437" y="383"/>
                </a:lnTo>
                <a:lnTo>
                  <a:pt x="383" y="395"/>
                </a:lnTo>
                <a:lnTo>
                  <a:pt x="371" y="419"/>
                </a:lnTo>
                <a:lnTo>
                  <a:pt x="353" y="407"/>
                </a:lnTo>
                <a:lnTo>
                  <a:pt x="365" y="431"/>
                </a:lnTo>
                <a:lnTo>
                  <a:pt x="341" y="455"/>
                </a:lnTo>
                <a:lnTo>
                  <a:pt x="335" y="443"/>
                </a:lnTo>
                <a:lnTo>
                  <a:pt x="329" y="467"/>
                </a:lnTo>
                <a:lnTo>
                  <a:pt x="287" y="473"/>
                </a:lnTo>
                <a:lnTo>
                  <a:pt x="269" y="461"/>
                </a:lnTo>
                <a:lnTo>
                  <a:pt x="287" y="455"/>
                </a:lnTo>
                <a:lnTo>
                  <a:pt x="293" y="443"/>
                </a:lnTo>
                <a:lnTo>
                  <a:pt x="311" y="425"/>
                </a:lnTo>
                <a:lnTo>
                  <a:pt x="317" y="401"/>
                </a:lnTo>
                <a:lnTo>
                  <a:pt x="353" y="401"/>
                </a:lnTo>
                <a:lnTo>
                  <a:pt x="353" y="377"/>
                </a:lnTo>
                <a:lnTo>
                  <a:pt x="341" y="365"/>
                </a:lnTo>
                <a:lnTo>
                  <a:pt x="335" y="341"/>
                </a:lnTo>
                <a:lnTo>
                  <a:pt x="317" y="329"/>
                </a:lnTo>
                <a:lnTo>
                  <a:pt x="317" y="299"/>
                </a:lnTo>
                <a:lnTo>
                  <a:pt x="293" y="287"/>
                </a:lnTo>
                <a:lnTo>
                  <a:pt x="275" y="287"/>
                </a:lnTo>
                <a:lnTo>
                  <a:pt x="239" y="269"/>
                </a:lnTo>
                <a:lnTo>
                  <a:pt x="215" y="269"/>
                </a:lnTo>
                <a:lnTo>
                  <a:pt x="203" y="281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7" name=""/>
          <p:cNvSpPr/>
          <p:nvPr/>
        </p:nvSpPr>
        <p:spPr>
          <a:xfrm>
            <a:off x="8258040" y="5950080"/>
            <a:ext cx="319320" cy="282600"/>
          </a:xfrm>
          <a:custGeom>
            <a:avLst/>
            <a:gdLst/>
            <a:ahLst/>
            <a:rect l="l" t="t" r="r" b="b"/>
            <a:pathLst>
              <a:path w="138" h="144">
                <a:moveTo>
                  <a:pt x="0" y="18"/>
                </a:moveTo>
                <a:lnTo>
                  <a:pt x="60" y="0"/>
                </a:lnTo>
                <a:lnTo>
                  <a:pt x="66" y="0"/>
                </a:lnTo>
                <a:lnTo>
                  <a:pt x="78" y="12"/>
                </a:lnTo>
                <a:lnTo>
                  <a:pt x="90" y="18"/>
                </a:lnTo>
                <a:lnTo>
                  <a:pt x="90" y="42"/>
                </a:lnTo>
                <a:lnTo>
                  <a:pt x="108" y="60"/>
                </a:lnTo>
                <a:lnTo>
                  <a:pt x="102" y="78"/>
                </a:lnTo>
                <a:lnTo>
                  <a:pt x="120" y="96"/>
                </a:lnTo>
                <a:lnTo>
                  <a:pt x="132" y="96"/>
                </a:lnTo>
                <a:lnTo>
                  <a:pt x="132" y="120"/>
                </a:lnTo>
                <a:lnTo>
                  <a:pt x="126" y="120"/>
                </a:lnTo>
                <a:lnTo>
                  <a:pt x="138" y="144"/>
                </a:lnTo>
                <a:lnTo>
                  <a:pt x="114" y="144"/>
                </a:lnTo>
                <a:lnTo>
                  <a:pt x="102" y="102"/>
                </a:lnTo>
                <a:lnTo>
                  <a:pt x="84" y="102"/>
                </a:lnTo>
                <a:lnTo>
                  <a:pt x="66" y="90"/>
                </a:lnTo>
                <a:lnTo>
                  <a:pt x="54" y="96"/>
                </a:lnTo>
                <a:lnTo>
                  <a:pt x="48" y="90"/>
                </a:lnTo>
                <a:lnTo>
                  <a:pt x="12" y="66"/>
                </a:lnTo>
                <a:lnTo>
                  <a:pt x="0" y="18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8" name=""/>
          <p:cNvSpPr/>
          <p:nvPr/>
        </p:nvSpPr>
        <p:spPr>
          <a:xfrm>
            <a:off x="8381880" y="6126120"/>
            <a:ext cx="138240" cy="106560"/>
          </a:xfrm>
          <a:custGeom>
            <a:avLst/>
            <a:gdLst/>
            <a:ahLst/>
            <a:rect l="l" t="t" r="r" b="b"/>
            <a:pathLst>
              <a:path w="60" h="54">
                <a:moveTo>
                  <a:pt x="0" y="6"/>
                </a:moveTo>
                <a:lnTo>
                  <a:pt x="12" y="0"/>
                </a:lnTo>
                <a:lnTo>
                  <a:pt x="30" y="12"/>
                </a:lnTo>
                <a:lnTo>
                  <a:pt x="48" y="12"/>
                </a:lnTo>
                <a:lnTo>
                  <a:pt x="60" y="54"/>
                </a:lnTo>
                <a:lnTo>
                  <a:pt x="30" y="48"/>
                </a:lnTo>
                <a:lnTo>
                  <a:pt x="0" y="6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9" name=""/>
          <p:cNvSpPr/>
          <p:nvPr/>
        </p:nvSpPr>
        <p:spPr>
          <a:xfrm>
            <a:off x="8412120" y="5880240"/>
            <a:ext cx="534960" cy="387360"/>
          </a:xfrm>
          <a:custGeom>
            <a:avLst/>
            <a:gdLst/>
            <a:ahLst/>
            <a:rect l="l" t="t" r="r" b="b"/>
            <a:pathLst>
              <a:path w="233" h="198">
                <a:moveTo>
                  <a:pt x="72" y="180"/>
                </a:moveTo>
                <a:lnTo>
                  <a:pt x="60" y="156"/>
                </a:lnTo>
                <a:lnTo>
                  <a:pt x="66" y="156"/>
                </a:lnTo>
                <a:lnTo>
                  <a:pt x="66" y="132"/>
                </a:lnTo>
                <a:lnTo>
                  <a:pt x="54" y="132"/>
                </a:lnTo>
                <a:lnTo>
                  <a:pt x="36" y="114"/>
                </a:lnTo>
                <a:lnTo>
                  <a:pt x="42" y="96"/>
                </a:lnTo>
                <a:lnTo>
                  <a:pt x="24" y="78"/>
                </a:lnTo>
                <a:lnTo>
                  <a:pt x="24" y="54"/>
                </a:lnTo>
                <a:lnTo>
                  <a:pt x="12" y="48"/>
                </a:lnTo>
                <a:lnTo>
                  <a:pt x="0" y="36"/>
                </a:lnTo>
                <a:lnTo>
                  <a:pt x="18" y="24"/>
                </a:lnTo>
                <a:lnTo>
                  <a:pt x="72" y="42"/>
                </a:lnTo>
                <a:lnTo>
                  <a:pt x="72" y="30"/>
                </a:lnTo>
                <a:lnTo>
                  <a:pt x="54" y="12"/>
                </a:lnTo>
                <a:lnTo>
                  <a:pt x="66" y="0"/>
                </a:lnTo>
                <a:lnTo>
                  <a:pt x="96" y="18"/>
                </a:lnTo>
                <a:lnTo>
                  <a:pt x="102" y="36"/>
                </a:lnTo>
                <a:lnTo>
                  <a:pt x="132" y="36"/>
                </a:lnTo>
                <a:lnTo>
                  <a:pt x="150" y="6"/>
                </a:lnTo>
                <a:lnTo>
                  <a:pt x="173" y="30"/>
                </a:lnTo>
                <a:lnTo>
                  <a:pt x="203" y="78"/>
                </a:lnTo>
                <a:lnTo>
                  <a:pt x="227" y="84"/>
                </a:lnTo>
                <a:lnTo>
                  <a:pt x="233" y="96"/>
                </a:lnTo>
                <a:lnTo>
                  <a:pt x="215" y="90"/>
                </a:lnTo>
                <a:lnTo>
                  <a:pt x="203" y="102"/>
                </a:lnTo>
                <a:lnTo>
                  <a:pt x="185" y="168"/>
                </a:lnTo>
                <a:lnTo>
                  <a:pt x="167" y="162"/>
                </a:lnTo>
                <a:lnTo>
                  <a:pt x="167" y="198"/>
                </a:lnTo>
                <a:lnTo>
                  <a:pt x="132" y="180"/>
                </a:lnTo>
                <a:lnTo>
                  <a:pt x="144" y="168"/>
                </a:lnTo>
                <a:lnTo>
                  <a:pt x="138" y="138"/>
                </a:lnTo>
                <a:lnTo>
                  <a:pt x="126" y="138"/>
                </a:lnTo>
                <a:lnTo>
                  <a:pt x="96" y="144"/>
                </a:lnTo>
                <a:lnTo>
                  <a:pt x="72" y="180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0" name=""/>
          <p:cNvSpPr/>
          <p:nvPr/>
        </p:nvSpPr>
        <p:spPr>
          <a:xfrm>
            <a:off x="7885080" y="5689440"/>
            <a:ext cx="692280" cy="297000"/>
          </a:xfrm>
          <a:custGeom>
            <a:avLst/>
            <a:gdLst/>
            <a:ahLst/>
            <a:rect l="l" t="t" r="r" b="b"/>
            <a:pathLst>
              <a:path w="300" h="150">
                <a:moveTo>
                  <a:pt x="162" y="150"/>
                </a:moveTo>
                <a:lnTo>
                  <a:pt x="126" y="120"/>
                </a:lnTo>
                <a:lnTo>
                  <a:pt x="108" y="126"/>
                </a:lnTo>
                <a:lnTo>
                  <a:pt x="72" y="120"/>
                </a:lnTo>
                <a:lnTo>
                  <a:pt x="84" y="108"/>
                </a:lnTo>
                <a:lnTo>
                  <a:pt x="84" y="90"/>
                </a:lnTo>
                <a:lnTo>
                  <a:pt x="66" y="48"/>
                </a:lnTo>
                <a:lnTo>
                  <a:pt x="18" y="18"/>
                </a:lnTo>
                <a:lnTo>
                  <a:pt x="0" y="0"/>
                </a:lnTo>
                <a:lnTo>
                  <a:pt x="36" y="0"/>
                </a:lnTo>
                <a:lnTo>
                  <a:pt x="84" y="18"/>
                </a:lnTo>
                <a:lnTo>
                  <a:pt x="138" y="18"/>
                </a:lnTo>
                <a:lnTo>
                  <a:pt x="186" y="54"/>
                </a:lnTo>
                <a:lnTo>
                  <a:pt x="216" y="42"/>
                </a:lnTo>
                <a:lnTo>
                  <a:pt x="240" y="48"/>
                </a:lnTo>
                <a:lnTo>
                  <a:pt x="264" y="60"/>
                </a:lnTo>
                <a:lnTo>
                  <a:pt x="264" y="78"/>
                </a:lnTo>
                <a:lnTo>
                  <a:pt x="294" y="96"/>
                </a:lnTo>
                <a:lnTo>
                  <a:pt x="282" y="108"/>
                </a:lnTo>
                <a:lnTo>
                  <a:pt x="300" y="126"/>
                </a:lnTo>
                <a:lnTo>
                  <a:pt x="300" y="138"/>
                </a:lnTo>
                <a:lnTo>
                  <a:pt x="246" y="120"/>
                </a:lnTo>
                <a:lnTo>
                  <a:pt x="228" y="132"/>
                </a:lnTo>
                <a:lnTo>
                  <a:pt x="222" y="132"/>
                </a:lnTo>
                <a:lnTo>
                  <a:pt x="162" y="150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1" name=""/>
          <p:cNvSpPr/>
          <p:nvPr/>
        </p:nvSpPr>
        <p:spPr>
          <a:xfrm>
            <a:off x="9171000" y="5773680"/>
            <a:ext cx="858960" cy="808200"/>
          </a:xfrm>
          <a:custGeom>
            <a:avLst/>
            <a:gdLst/>
            <a:ahLst/>
            <a:rect l="l" t="t" r="r" b="b"/>
            <a:pathLst>
              <a:path w="371" h="413">
                <a:moveTo>
                  <a:pt x="365" y="96"/>
                </a:moveTo>
                <a:lnTo>
                  <a:pt x="341" y="84"/>
                </a:lnTo>
                <a:lnTo>
                  <a:pt x="341" y="60"/>
                </a:lnTo>
                <a:lnTo>
                  <a:pt x="347" y="60"/>
                </a:lnTo>
                <a:lnTo>
                  <a:pt x="335" y="48"/>
                </a:lnTo>
                <a:lnTo>
                  <a:pt x="330" y="30"/>
                </a:lnTo>
                <a:lnTo>
                  <a:pt x="306" y="30"/>
                </a:lnTo>
                <a:lnTo>
                  <a:pt x="276" y="0"/>
                </a:lnTo>
                <a:lnTo>
                  <a:pt x="270" y="12"/>
                </a:lnTo>
                <a:lnTo>
                  <a:pt x="258" y="12"/>
                </a:lnTo>
                <a:lnTo>
                  <a:pt x="270" y="30"/>
                </a:lnTo>
                <a:lnTo>
                  <a:pt x="252" y="18"/>
                </a:lnTo>
                <a:lnTo>
                  <a:pt x="246" y="36"/>
                </a:lnTo>
                <a:lnTo>
                  <a:pt x="216" y="42"/>
                </a:lnTo>
                <a:lnTo>
                  <a:pt x="204" y="54"/>
                </a:lnTo>
                <a:lnTo>
                  <a:pt x="210" y="90"/>
                </a:lnTo>
                <a:lnTo>
                  <a:pt x="204" y="90"/>
                </a:lnTo>
                <a:lnTo>
                  <a:pt x="162" y="84"/>
                </a:lnTo>
                <a:lnTo>
                  <a:pt x="132" y="90"/>
                </a:lnTo>
                <a:lnTo>
                  <a:pt x="102" y="42"/>
                </a:lnTo>
                <a:lnTo>
                  <a:pt x="78" y="24"/>
                </a:lnTo>
                <a:lnTo>
                  <a:pt x="30" y="42"/>
                </a:lnTo>
                <a:lnTo>
                  <a:pt x="0" y="60"/>
                </a:lnTo>
                <a:lnTo>
                  <a:pt x="12" y="102"/>
                </a:lnTo>
                <a:lnTo>
                  <a:pt x="12" y="66"/>
                </a:lnTo>
                <a:lnTo>
                  <a:pt x="42" y="48"/>
                </a:lnTo>
                <a:lnTo>
                  <a:pt x="54" y="54"/>
                </a:lnTo>
                <a:lnTo>
                  <a:pt x="72" y="78"/>
                </a:lnTo>
                <a:lnTo>
                  <a:pt x="102" y="102"/>
                </a:lnTo>
                <a:lnTo>
                  <a:pt x="78" y="120"/>
                </a:lnTo>
                <a:lnTo>
                  <a:pt x="84" y="126"/>
                </a:lnTo>
                <a:lnTo>
                  <a:pt x="78" y="132"/>
                </a:lnTo>
                <a:lnTo>
                  <a:pt x="24" y="126"/>
                </a:lnTo>
                <a:lnTo>
                  <a:pt x="18" y="102"/>
                </a:lnTo>
                <a:lnTo>
                  <a:pt x="12" y="150"/>
                </a:lnTo>
                <a:lnTo>
                  <a:pt x="18" y="174"/>
                </a:lnTo>
                <a:lnTo>
                  <a:pt x="42" y="162"/>
                </a:lnTo>
                <a:lnTo>
                  <a:pt x="48" y="174"/>
                </a:lnTo>
                <a:lnTo>
                  <a:pt x="42" y="180"/>
                </a:lnTo>
                <a:lnTo>
                  <a:pt x="60" y="192"/>
                </a:lnTo>
                <a:lnTo>
                  <a:pt x="42" y="210"/>
                </a:lnTo>
                <a:lnTo>
                  <a:pt x="72" y="228"/>
                </a:lnTo>
                <a:lnTo>
                  <a:pt x="60" y="252"/>
                </a:lnTo>
                <a:lnTo>
                  <a:pt x="66" y="312"/>
                </a:lnTo>
                <a:lnTo>
                  <a:pt x="90" y="306"/>
                </a:lnTo>
                <a:lnTo>
                  <a:pt x="126" y="276"/>
                </a:lnTo>
                <a:lnTo>
                  <a:pt x="204" y="264"/>
                </a:lnTo>
                <a:lnTo>
                  <a:pt x="222" y="282"/>
                </a:lnTo>
                <a:lnTo>
                  <a:pt x="300" y="306"/>
                </a:lnTo>
                <a:lnTo>
                  <a:pt x="312" y="324"/>
                </a:lnTo>
                <a:lnTo>
                  <a:pt x="359" y="360"/>
                </a:lnTo>
                <a:lnTo>
                  <a:pt x="359" y="360"/>
                </a:lnTo>
                <a:lnTo>
                  <a:pt x="359" y="401"/>
                </a:lnTo>
                <a:lnTo>
                  <a:pt x="371" y="413"/>
                </a:lnTo>
                <a:lnTo>
                  <a:pt x="365" y="96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2" name=""/>
          <p:cNvSpPr/>
          <p:nvPr/>
        </p:nvSpPr>
        <p:spPr>
          <a:xfrm>
            <a:off x="9531360" y="5433840"/>
            <a:ext cx="484200" cy="527400"/>
          </a:xfrm>
          <a:custGeom>
            <a:avLst/>
            <a:gdLst/>
            <a:ahLst/>
            <a:rect l="l" t="t" r="r" b="b"/>
            <a:pathLst>
              <a:path w="209" h="269">
                <a:moveTo>
                  <a:pt x="209" y="269"/>
                </a:moveTo>
                <a:lnTo>
                  <a:pt x="185" y="257"/>
                </a:lnTo>
                <a:lnTo>
                  <a:pt x="185" y="233"/>
                </a:lnTo>
                <a:lnTo>
                  <a:pt x="191" y="233"/>
                </a:lnTo>
                <a:lnTo>
                  <a:pt x="179" y="221"/>
                </a:lnTo>
                <a:lnTo>
                  <a:pt x="174" y="203"/>
                </a:lnTo>
                <a:lnTo>
                  <a:pt x="150" y="203"/>
                </a:lnTo>
                <a:lnTo>
                  <a:pt x="120" y="173"/>
                </a:lnTo>
                <a:lnTo>
                  <a:pt x="114" y="185"/>
                </a:lnTo>
                <a:lnTo>
                  <a:pt x="102" y="185"/>
                </a:lnTo>
                <a:lnTo>
                  <a:pt x="114" y="203"/>
                </a:lnTo>
                <a:lnTo>
                  <a:pt x="96" y="191"/>
                </a:lnTo>
                <a:lnTo>
                  <a:pt x="90" y="209"/>
                </a:lnTo>
                <a:lnTo>
                  <a:pt x="60" y="215"/>
                </a:lnTo>
                <a:lnTo>
                  <a:pt x="48" y="227"/>
                </a:lnTo>
                <a:lnTo>
                  <a:pt x="54" y="263"/>
                </a:lnTo>
                <a:lnTo>
                  <a:pt x="48" y="263"/>
                </a:lnTo>
                <a:lnTo>
                  <a:pt x="6" y="257"/>
                </a:lnTo>
                <a:lnTo>
                  <a:pt x="0" y="42"/>
                </a:lnTo>
                <a:lnTo>
                  <a:pt x="114" y="0"/>
                </a:lnTo>
                <a:lnTo>
                  <a:pt x="138" y="12"/>
                </a:lnTo>
                <a:lnTo>
                  <a:pt x="209" y="48"/>
                </a:lnTo>
                <a:lnTo>
                  <a:pt x="209" y="269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3" name=""/>
          <p:cNvSpPr/>
          <p:nvPr/>
        </p:nvSpPr>
        <p:spPr>
          <a:xfrm>
            <a:off x="8577360" y="4638600"/>
            <a:ext cx="1438200" cy="1311480"/>
          </a:xfrm>
          <a:custGeom>
            <a:avLst/>
            <a:gdLst/>
            <a:ahLst/>
            <a:rect l="l" t="t" r="r" b="b"/>
            <a:pathLst>
              <a:path w="622" h="670">
                <a:moveTo>
                  <a:pt x="622" y="77"/>
                </a:moveTo>
                <a:lnTo>
                  <a:pt x="598" y="65"/>
                </a:lnTo>
                <a:lnTo>
                  <a:pt x="581" y="89"/>
                </a:lnTo>
                <a:lnTo>
                  <a:pt x="569" y="89"/>
                </a:lnTo>
                <a:lnTo>
                  <a:pt x="563" y="77"/>
                </a:lnTo>
                <a:lnTo>
                  <a:pt x="569" y="77"/>
                </a:lnTo>
                <a:lnTo>
                  <a:pt x="539" y="77"/>
                </a:lnTo>
                <a:lnTo>
                  <a:pt x="527" y="47"/>
                </a:lnTo>
                <a:lnTo>
                  <a:pt x="515" y="47"/>
                </a:lnTo>
                <a:lnTo>
                  <a:pt x="497" y="47"/>
                </a:lnTo>
                <a:lnTo>
                  <a:pt x="485" y="65"/>
                </a:lnTo>
                <a:lnTo>
                  <a:pt x="467" y="47"/>
                </a:lnTo>
                <a:lnTo>
                  <a:pt x="449" y="53"/>
                </a:lnTo>
                <a:lnTo>
                  <a:pt x="449" y="59"/>
                </a:lnTo>
                <a:lnTo>
                  <a:pt x="437" y="53"/>
                </a:lnTo>
                <a:lnTo>
                  <a:pt x="401" y="83"/>
                </a:lnTo>
                <a:lnTo>
                  <a:pt x="377" y="71"/>
                </a:lnTo>
                <a:lnTo>
                  <a:pt x="365" y="53"/>
                </a:lnTo>
                <a:lnTo>
                  <a:pt x="359" y="53"/>
                </a:lnTo>
                <a:lnTo>
                  <a:pt x="359" y="83"/>
                </a:lnTo>
                <a:lnTo>
                  <a:pt x="353" y="83"/>
                </a:lnTo>
                <a:lnTo>
                  <a:pt x="347" y="65"/>
                </a:lnTo>
                <a:lnTo>
                  <a:pt x="305" y="17"/>
                </a:lnTo>
                <a:lnTo>
                  <a:pt x="263" y="17"/>
                </a:lnTo>
                <a:lnTo>
                  <a:pt x="257" y="0"/>
                </a:lnTo>
                <a:lnTo>
                  <a:pt x="251" y="0"/>
                </a:lnTo>
                <a:lnTo>
                  <a:pt x="233" y="0"/>
                </a:lnTo>
                <a:lnTo>
                  <a:pt x="227" y="17"/>
                </a:lnTo>
                <a:lnTo>
                  <a:pt x="221" y="17"/>
                </a:lnTo>
                <a:lnTo>
                  <a:pt x="209" y="17"/>
                </a:lnTo>
                <a:lnTo>
                  <a:pt x="209" y="6"/>
                </a:lnTo>
                <a:lnTo>
                  <a:pt x="179" y="11"/>
                </a:lnTo>
                <a:lnTo>
                  <a:pt x="161" y="35"/>
                </a:lnTo>
                <a:lnTo>
                  <a:pt x="125" y="47"/>
                </a:lnTo>
                <a:lnTo>
                  <a:pt x="119" y="65"/>
                </a:lnTo>
                <a:lnTo>
                  <a:pt x="101" y="77"/>
                </a:lnTo>
                <a:lnTo>
                  <a:pt x="89" y="83"/>
                </a:lnTo>
                <a:lnTo>
                  <a:pt x="101" y="125"/>
                </a:lnTo>
                <a:lnTo>
                  <a:pt x="83" y="137"/>
                </a:lnTo>
                <a:lnTo>
                  <a:pt x="42" y="89"/>
                </a:lnTo>
                <a:lnTo>
                  <a:pt x="36" y="119"/>
                </a:lnTo>
                <a:lnTo>
                  <a:pt x="18" y="131"/>
                </a:lnTo>
                <a:lnTo>
                  <a:pt x="12" y="167"/>
                </a:lnTo>
                <a:lnTo>
                  <a:pt x="24" y="179"/>
                </a:lnTo>
                <a:lnTo>
                  <a:pt x="6" y="197"/>
                </a:lnTo>
                <a:lnTo>
                  <a:pt x="0" y="227"/>
                </a:lnTo>
                <a:lnTo>
                  <a:pt x="24" y="239"/>
                </a:lnTo>
                <a:lnTo>
                  <a:pt x="30" y="269"/>
                </a:lnTo>
                <a:lnTo>
                  <a:pt x="36" y="275"/>
                </a:lnTo>
                <a:lnTo>
                  <a:pt x="36" y="269"/>
                </a:lnTo>
                <a:lnTo>
                  <a:pt x="72" y="275"/>
                </a:lnTo>
                <a:lnTo>
                  <a:pt x="89" y="293"/>
                </a:lnTo>
                <a:lnTo>
                  <a:pt x="107" y="335"/>
                </a:lnTo>
                <a:lnTo>
                  <a:pt x="83" y="335"/>
                </a:lnTo>
                <a:lnTo>
                  <a:pt x="78" y="347"/>
                </a:lnTo>
                <a:lnTo>
                  <a:pt x="83" y="353"/>
                </a:lnTo>
                <a:lnTo>
                  <a:pt x="161" y="335"/>
                </a:lnTo>
                <a:lnTo>
                  <a:pt x="191" y="311"/>
                </a:lnTo>
                <a:lnTo>
                  <a:pt x="227" y="323"/>
                </a:lnTo>
                <a:lnTo>
                  <a:pt x="263" y="311"/>
                </a:lnTo>
                <a:lnTo>
                  <a:pt x="287" y="335"/>
                </a:lnTo>
                <a:lnTo>
                  <a:pt x="323" y="389"/>
                </a:lnTo>
                <a:lnTo>
                  <a:pt x="353" y="419"/>
                </a:lnTo>
                <a:lnTo>
                  <a:pt x="359" y="431"/>
                </a:lnTo>
                <a:lnTo>
                  <a:pt x="353" y="431"/>
                </a:lnTo>
                <a:lnTo>
                  <a:pt x="353" y="443"/>
                </a:lnTo>
                <a:lnTo>
                  <a:pt x="245" y="425"/>
                </a:lnTo>
                <a:lnTo>
                  <a:pt x="233" y="437"/>
                </a:lnTo>
                <a:lnTo>
                  <a:pt x="209" y="437"/>
                </a:lnTo>
                <a:lnTo>
                  <a:pt x="203" y="455"/>
                </a:lnTo>
                <a:lnTo>
                  <a:pt x="215" y="479"/>
                </a:lnTo>
                <a:lnTo>
                  <a:pt x="155" y="479"/>
                </a:lnTo>
                <a:lnTo>
                  <a:pt x="191" y="514"/>
                </a:lnTo>
                <a:lnTo>
                  <a:pt x="209" y="562"/>
                </a:lnTo>
                <a:lnTo>
                  <a:pt x="263" y="586"/>
                </a:lnTo>
                <a:lnTo>
                  <a:pt x="257" y="640"/>
                </a:lnTo>
                <a:lnTo>
                  <a:pt x="287" y="622"/>
                </a:lnTo>
                <a:lnTo>
                  <a:pt x="335" y="604"/>
                </a:lnTo>
                <a:lnTo>
                  <a:pt x="359" y="622"/>
                </a:lnTo>
                <a:lnTo>
                  <a:pt x="389" y="670"/>
                </a:lnTo>
                <a:lnTo>
                  <a:pt x="419" y="664"/>
                </a:lnTo>
                <a:lnTo>
                  <a:pt x="413" y="449"/>
                </a:lnTo>
                <a:lnTo>
                  <a:pt x="527" y="407"/>
                </a:lnTo>
                <a:lnTo>
                  <a:pt x="551" y="419"/>
                </a:lnTo>
                <a:lnTo>
                  <a:pt x="622" y="455"/>
                </a:lnTo>
                <a:lnTo>
                  <a:pt x="622" y="77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4" name=""/>
          <p:cNvSpPr/>
          <p:nvPr/>
        </p:nvSpPr>
        <p:spPr>
          <a:xfrm>
            <a:off x="5791320" y="5797440"/>
            <a:ext cx="180720" cy="341280"/>
          </a:xfrm>
          <a:custGeom>
            <a:avLst/>
            <a:gdLst/>
            <a:ahLst/>
            <a:rect l="l" t="t" r="r" b="b"/>
            <a:pathLst>
              <a:path w="78" h="174">
                <a:moveTo>
                  <a:pt x="72" y="108"/>
                </a:moveTo>
                <a:lnTo>
                  <a:pt x="78" y="126"/>
                </a:lnTo>
                <a:lnTo>
                  <a:pt x="36" y="174"/>
                </a:lnTo>
                <a:lnTo>
                  <a:pt x="0" y="132"/>
                </a:lnTo>
                <a:lnTo>
                  <a:pt x="6" y="132"/>
                </a:lnTo>
                <a:lnTo>
                  <a:pt x="0" y="78"/>
                </a:lnTo>
                <a:lnTo>
                  <a:pt x="12" y="54"/>
                </a:lnTo>
                <a:lnTo>
                  <a:pt x="0" y="48"/>
                </a:lnTo>
                <a:lnTo>
                  <a:pt x="6" y="12"/>
                </a:lnTo>
                <a:lnTo>
                  <a:pt x="18" y="0"/>
                </a:lnTo>
                <a:lnTo>
                  <a:pt x="24" y="0"/>
                </a:lnTo>
                <a:lnTo>
                  <a:pt x="36" y="6"/>
                </a:lnTo>
                <a:lnTo>
                  <a:pt x="60" y="30"/>
                </a:lnTo>
                <a:lnTo>
                  <a:pt x="48" y="78"/>
                </a:lnTo>
                <a:lnTo>
                  <a:pt x="72" y="108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5" name=""/>
          <p:cNvSpPr/>
          <p:nvPr/>
        </p:nvSpPr>
        <p:spPr>
          <a:xfrm>
            <a:off x="5902200" y="5821200"/>
            <a:ext cx="265320" cy="187560"/>
          </a:xfrm>
          <a:custGeom>
            <a:avLst/>
            <a:gdLst/>
            <a:ahLst/>
            <a:rect l="l" t="t" r="r" b="b"/>
            <a:pathLst>
              <a:path w="114" h="96">
                <a:moveTo>
                  <a:pt x="24" y="96"/>
                </a:moveTo>
                <a:lnTo>
                  <a:pt x="0" y="66"/>
                </a:lnTo>
                <a:lnTo>
                  <a:pt x="12" y="18"/>
                </a:lnTo>
                <a:lnTo>
                  <a:pt x="42" y="0"/>
                </a:lnTo>
                <a:lnTo>
                  <a:pt x="90" y="0"/>
                </a:lnTo>
                <a:lnTo>
                  <a:pt x="90" y="12"/>
                </a:lnTo>
                <a:lnTo>
                  <a:pt x="108" y="24"/>
                </a:lnTo>
                <a:lnTo>
                  <a:pt x="114" y="66"/>
                </a:lnTo>
                <a:lnTo>
                  <a:pt x="24" y="96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6" name=""/>
          <p:cNvSpPr/>
          <p:nvPr/>
        </p:nvSpPr>
        <p:spPr>
          <a:xfrm>
            <a:off x="6097680" y="5621400"/>
            <a:ext cx="649080" cy="339840"/>
          </a:xfrm>
          <a:custGeom>
            <a:avLst/>
            <a:gdLst/>
            <a:ahLst/>
            <a:rect l="l" t="t" r="r" b="b"/>
            <a:pathLst>
              <a:path w="281" h="174">
                <a:moveTo>
                  <a:pt x="281" y="18"/>
                </a:moveTo>
                <a:lnTo>
                  <a:pt x="203" y="0"/>
                </a:lnTo>
                <a:lnTo>
                  <a:pt x="137" y="30"/>
                </a:lnTo>
                <a:lnTo>
                  <a:pt x="30" y="18"/>
                </a:lnTo>
                <a:lnTo>
                  <a:pt x="24" y="12"/>
                </a:lnTo>
                <a:lnTo>
                  <a:pt x="30" y="0"/>
                </a:lnTo>
                <a:lnTo>
                  <a:pt x="18" y="0"/>
                </a:lnTo>
                <a:lnTo>
                  <a:pt x="6" y="0"/>
                </a:lnTo>
                <a:lnTo>
                  <a:pt x="0" y="18"/>
                </a:lnTo>
                <a:lnTo>
                  <a:pt x="6" y="36"/>
                </a:lnTo>
                <a:lnTo>
                  <a:pt x="24" y="66"/>
                </a:lnTo>
                <a:lnTo>
                  <a:pt x="6" y="90"/>
                </a:lnTo>
                <a:lnTo>
                  <a:pt x="6" y="102"/>
                </a:lnTo>
                <a:lnTo>
                  <a:pt x="6" y="114"/>
                </a:lnTo>
                <a:lnTo>
                  <a:pt x="24" y="126"/>
                </a:lnTo>
                <a:lnTo>
                  <a:pt x="30" y="168"/>
                </a:lnTo>
                <a:lnTo>
                  <a:pt x="96" y="156"/>
                </a:lnTo>
                <a:lnTo>
                  <a:pt x="137" y="174"/>
                </a:lnTo>
                <a:lnTo>
                  <a:pt x="155" y="168"/>
                </a:lnTo>
                <a:lnTo>
                  <a:pt x="167" y="156"/>
                </a:lnTo>
                <a:lnTo>
                  <a:pt x="167" y="144"/>
                </a:lnTo>
                <a:lnTo>
                  <a:pt x="173" y="144"/>
                </a:lnTo>
                <a:lnTo>
                  <a:pt x="215" y="126"/>
                </a:lnTo>
                <a:lnTo>
                  <a:pt x="251" y="132"/>
                </a:lnTo>
                <a:lnTo>
                  <a:pt x="227" y="102"/>
                </a:lnTo>
                <a:lnTo>
                  <a:pt x="245" y="84"/>
                </a:lnTo>
                <a:lnTo>
                  <a:pt x="251" y="60"/>
                </a:lnTo>
                <a:lnTo>
                  <a:pt x="275" y="42"/>
                </a:lnTo>
                <a:lnTo>
                  <a:pt x="281" y="18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7" name=""/>
          <p:cNvSpPr/>
          <p:nvPr/>
        </p:nvSpPr>
        <p:spPr>
          <a:xfrm>
            <a:off x="6886440" y="3076560"/>
            <a:ext cx="279360" cy="304920"/>
          </a:xfrm>
          <a:custGeom>
            <a:avLst/>
            <a:gdLst/>
            <a:ahLst/>
            <a:rect l="l" t="t" r="r" b="b"/>
            <a:pathLst>
              <a:path w="120" h="156">
                <a:moveTo>
                  <a:pt x="36" y="0"/>
                </a:moveTo>
                <a:lnTo>
                  <a:pt x="96" y="42"/>
                </a:lnTo>
                <a:lnTo>
                  <a:pt x="114" y="72"/>
                </a:lnTo>
                <a:lnTo>
                  <a:pt x="120" y="102"/>
                </a:lnTo>
                <a:lnTo>
                  <a:pt x="102" y="138"/>
                </a:lnTo>
                <a:lnTo>
                  <a:pt x="72" y="132"/>
                </a:lnTo>
                <a:lnTo>
                  <a:pt x="54" y="156"/>
                </a:lnTo>
                <a:lnTo>
                  <a:pt x="42" y="156"/>
                </a:lnTo>
                <a:lnTo>
                  <a:pt x="36" y="114"/>
                </a:lnTo>
                <a:lnTo>
                  <a:pt x="6" y="60"/>
                </a:lnTo>
                <a:lnTo>
                  <a:pt x="0" y="60"/>
                </a:lnTo>
                <a:lnTo>
                  <a:pt x="0" y="30"/>
                </a:lnTo>
                <a:lnTo>
                  <a:pt x="36" y="0"/>
                </a:lnTo>
                <a:lnTo>
                  <a:pt x="36" y="0"/>
                </a:lnTo>
                <a:close/>
              </a:path>
            </a:pathLst>
          </a:custGeom>
          <a:solidFill>
            <a:srgbClr val="e3f4ff"/>
          </a:solidFill>
          <a:ln w="9360">
            <a:solidFill>
              <a:srgbClr val="b1e1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8" name=""/>
          <p:cNvSpPr/>
          <p:nvPr/>
        </p:nvSpPr>
        <p:spPr>
          <a:xfrm>
            <a:off x="9755280" y="5318280"/>
            <a:ext cx="260280" cy="371160"/>
          </a:xfrm>
          <a:custGeom>
            <a:avLst/>
            <a:gdLst/>
            <a:ahLst/>
            <a:rect l="l" t="t" r="r" b="b"/>
            <a:pathLst>
              <a:path w="113" h="191">
                <a:moveTo>
                  <a:pt x="113" y="12"/>
                </a:moveTo>
                <a:lnTo>
                  <a:pt x="113" y="0"/>
                </a:lnTo>
                <a:lnTo>
                  <a:pt x="101" y="12"/>
                </a:lnTo>
                <a:lnTo>
                  <a:pt x="89" y="0"/>
                </a:lnTo>
                <a:lnTo>
                  <a:pt x="83" y="24"/>
                </a:lnTo>
                <a:lnTo>
                  <a:pt x="113" y="30"/>
                </a:lnTo>
                <a:lnTo>
                  <a:pt x="78" y="36"/>
                </a:lnTo>
                <a:lnTo>
                  <a:pt x="72" y="24"/>
                </a:lnTo>
                <a:lnTo>
                  <a:pt x="66" y="24"/>
                </a:lnTo>
                <a:lnTo>
                  <a:pt x="60" y="54"/>
                </a:lnTo>
                <a:lnTo>
                  <a:pt x="48" y="54"/>
                </a:lnTo>
                <a:lnTo>
                  <a:pt x="54" y="42"/>
                </a:lnTo>
                <a:lnTo>
                  <a:pt x="24" y="54"/>
                </a:lnTo>
                <a:lnTo>
                  <a:pt x="0" y="108"/>
                </a:lnTo>
                <a:lnTo>
                  <a:pt x="6" y="185"/>
                </a:lnTo>
                <a:lnTo>
                  <a:pt x="54" y="179"/>
                </a:lnTo>
                <a:lnTo>
                  <a:pt x="78" y="191"/>
                </a:lnTo>
                <a:lnTo>
                  <a:pt x="113" y="12"/>
                </a:lnTo>
                <a:close/>
              </a:path>
            </a:pathLst>
          </a:custGeom>
          <a:solidFill>
            <a:srgbClr val="94f896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9" name=""/>
          <p:cNvSpPr/>
          <p:nvPr/>
        </p:nvSpPr>
        <p:spPr>
          <a:xfrm>
            <a:off x="6886440" y="3076560"/>
            <a:ext cx="279360" cy="304920"/>
          </a:xfrm>
          <a:custGeom>
            <a:avLst/>
            <a:gdLst/>
            <a:ahLst/>
            <a:rect l="l" t="t" r="r" b="b"/>
            <a:pathLst>
              <a:path w="120" h="156">
                <a:moveTo>
                  <a:pt x="36" y="0"/>
                </a:moveTo>
                <a:lnTo>
                  <a:pt x="96" y="42"/>
                </a:lnTo>
                <a:lnTo>
                  <a:pt x="114" y="72"/>
                </a:lnTo>
                <a:lnTo>
                  <a:pt x="120" y="102"/>
                </a:lnTo>
                <a:lnTo>
                  <a:pt x="102" y="138"/>
                </a:lnTo>
                <a:lnTo>
                  <a:pt x="72" y="132"/>
                </a:lnTo>
                <a:lnTo>
                  <a:pt x="54" y="156"/>
                </a:lnTo>
                <a:lnTo>
                  <a:pt x="42" y="156"/>
                </a:lnTo>
                <a:lnTo>
                  <a:pt x="36" y="114"/>
                </a:lnTo>
                <a:lnTo>
                  <a:pt x="6" y="60"/>
                </a:lnTo>
                <a:lnTo>
                  <a:pt x="0" y="60"/>
                </a:lnTo>
                <a:lnTo>
                  <a:pt x="0" y="30"/>
                </a:lnTo>
                <a:lnTo>
                  <a:pt x="36" y="0"/>
                </a:lnTo>
                <a:lnTo>
                  <a:pt x="36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b7b7b7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0" name=""/>
          <p:cNvSpPr/>
          <p:nvPr/>
        </p:nvSpPr>
        <p:spPr>
          <a:xfrm>
            <a:off x="428760" y="3200400"/>
            <a:ext cx="1693800" cy="878040"/>
          </a:xfrm>
          <a:prstGeom prst="wedgeRoundRectCallout">
            <a:avLst>
              <a:gd name="adj1" fmla="val 120990"/>
              <a:gd name="adj2" fmla="val 81462"/>
              <a:gd name="adj3" fmla="val 16667"/>
            </a:avLst>
          </a:prstGeom>
          <a:solidFill>
            <a:srgbClr val="095ba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UK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4 deals</a:t>
            </a:r>
            <a:br>
              <a:rPr sz="1400"/>
            </a:b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TCV = $0.7B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1" name=""/>
          <p:cNvSpPr/>
          <p:nvPr/>
        </p:nvSpPr>
        <p:spPr>
          <a:xfrm>
            <a:off x="2657520" y="1314360"/>
            <a:ext cx="1922400" cy="682560"/>
          </a:xfrm>
          <a:prstGeom prst="wedgeRoundRectCallout">
            <a:avLst>
              <a:gd name="adj1" fmla="val 92657"/>
              <a:gd name="adj2" fmla="val 112324"/>
              <a:gd name="adj3" fmla="val 16667"/>
            </a:avLst>
          </a:prstGeom>
          <a:solidFill>
            <a:srgbClr val="095ba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NORDIC</a:t>
            </a:r>
            <a:br>
              <a:rPr sz="1400"/>
            </a:b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6 deals</a:t>
            </a:r>
            <a:br>
              <a:rPr sz="1400"/>
            </a:b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TCV = $0.6B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2" name=""/>
          <p:cNvSpPr/>
          <p:nvPr/>
        </p:nvSpPr>
        <p:spPr>
          <a:xfrm>
            <a:off x="2314440" y="2408400"/>
            <a:ext cx="1573200" cy="815760"/>
          </a:xfrm>
          <a:prstGeom prst="wedgeRoundRectCallout">
            <a:avLst>
              <a:gd name="adj1" fmla="val 78717"/>
              <a:gd name="adj2" fmla="val 224708"/>
              <a:gd name="adj3" fmla="val 16667"/>
            </a:avLst>
          </a:prstGeom>
          <a:solidFill>
            <a:srgbClr val="095ba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BENELUX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2 deals</a:t>
            </a:r>
            <a:br>
              <a:rPr sz="1400"/>
            </a:b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TCV = $0.1B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3" name=""/>
          <p:cNvSpPr/>
          <p:nvPr/>
        </p:nvSpPr>
        <p:spPr>
          <a:xfrm>
            <a:off x="6072120" y="4317840"/>
            <a:ext cx="1800360" cy="935280"/>
          </a:xfrm>
          <a:prstGeom prst="wedgeRoundRectCallout">
            <a:avLst>
              <a:gd name="adj1" fmla="val -111606"/>
              <a:gd name="adj2" fmla="val 5347"/>
              <a:gd name="adj3" fmla="val 16667"/>
            </a:avLst>
          </a:prstGeom>
          <a:solidFill>
            <a:srgbClr val="095ba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GERMANIC</a:t>
            </a:r>
            <a:br>
              <a:rPr sz="1400"/>
            </a:b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8 deals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TCV = $1.4B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4" name=""/>
          <p:cNvSpPr/>
          <p:nvPr/>
        </p:nvSpPr>
        <p:spPr>
          <a:xfrm>
            <a:off x="7396200" y="2836800"/>
            <a:ext cx="1971720" cy="1219320"/>
          </a:xfrm>
          <a:prstGeom prst="rect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…in addition</a:t>
            </a:r>
            <a:br>
              <a:rPr sz="1400"/>
            </a:b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PAN EUROPEAN</a:t>
            </a:r>
            <a:br>
              <a:rPr sz="1400"/>
            </a:b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6 deals</a:t>
            </a:r>
            <a:br>
              <a:rPr sz="1400"/>
            </a:br>
            <a:r>
              <a:rPr b="1" lang="en-GB" sz="14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TCV = $2.5B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85" name=""/>
          <p:cNvGrpSpPr/>
          <p:nvPr/>
        </p:nvGrpSpPr>
        <p:grpSpPr>
          <a:xfrm>
            <a:off x="612720" y="4581360"/>
            <a:ext cx="1807920" cy="1027080"/>
            <a:chOff x="612720" y="4581360"/>
            <a:chExt cx="1807920" cy="1027080"/>
          </a:xfrm>
        </p:grpSpPr>
        <p:sp>
          <p:nvSpPr>
            <p:cNvPr id="586" name=""/>
            <p:cNvSpPr/>
            <p:nvPr/>
          </p:nvSpPr>
          <p:spPr>
            <a:xfrm>
              <a:off x="612720" y="4581360"/>
              <a:ext cx="1807920" cy="1027080"/>
            </a:xfrm>
            <a:prstGeom prst="rect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716400" y="4719240"/>
              <a:ext cx="1560960" cy="779760"/>
            </a:xfrm>
            <a:prstGeom prst="rect">
              <a:avLst/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938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500" strike="noStrike" u="none">
                  <a:solidFill>
                    <a:srgbClr val="ffffff"/>
                  </a:solidFill>
                  <a:effectLst/>
                  <a:uFillTx/>
                  <a:latin typeface="Frutiger 45 Light"/>
                </a:rPr>
                <a:t>25 Additional Prospects, TCV = $7.9B</a:t>
              </a:r>
              <a:endParaRPr b="0" lang="en-US" sz="15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88" name=""/>
          <p:cNvSpPr/>
          <p:nvPr/>
        </p:nvSpPr>
        <p:spPr>
          <a:xfrm>
            <a:off x="2792520" y="5813280"/>
            <a:ext cx="4711680" cy="67176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9" name=""/>
          <p:cNvSpPr/>
          <p:nvPr/>
        </p:nvSpPr>
        <p:spPr>
          <a:xfrm>
            <a:off x="3467160" y="5891040"/>
            <a:ext cx="3357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 Deals, TCV = $5.3B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"/>
          <p:cNvSpPr/>
          <p:nvPr/>
        </p:nvSpPr>
        <p:spPr>
          <a:xfrm>
            <a:off x="2519280" y="133200"/>
            <a:ext cx="5234040" cy="100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Governments, Companies and Civil Society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Have a Role in Market Liberalization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591" name=""/>
          <p:cNvGrpSpPr/>
          <p:nvPr/>
        </p:nvGrpSpPr>
        <p:grpSpPr>
          <a:xfrm>
            <a:off x="3436920" y="2419200"/>
            <a:ext cx="3409200" cy="3409560"/>
            <a:chOff x="3436920" y="2419200"/>
            <a:chExt cx="3409200" cy="3409560"/>
          </a:xfrm>
        </p:grpSpPr>
        <p:sp>
          <p:nvSpPr>
            <p:cNvPr id="592" name=""/>
            <p:cNvSpPr/>
            <p:nvPr/>
          </p:nvSpPr>
          <p:spPr>
            <a:xfrm>
              <a:off x="3436920" y="3440160"/>
              <a:ext cx="3409200" cy="1363320"/>
            </a:xfrm>
            <a:prstGeom prst="leftRightArrow">
              <a:avLst>
                <a:gd name="adj1" fmla="val 50000"/>
                <a:gd name="adj2" fmla="val 49782"/>
              </a:avLst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4462200" y="2419200"/>
              <a:ext cx="1362960" cy="3409560"/>
            </a:xfrm>
            <a:prstGeom prst="upDownArrow">
              <a:avLst>
                <a:gd name="adj1" fmla="val 50000"/>
                <a:gd name="adj2" fmla="val 49800"/>
              </a:avLst>
            </a:prstGeom>
            <a:solidFill>
              <a:srgbClr val="095ba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594" name=""/>
          <p:cNvSpPr/>
          <p:nvPr/>
        </p:nvSpPr>
        <p:spPr>
          <a:xfrm>
            <a:off x="4006800" y="1793880"/>
            <a:ext cx="2271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Affordability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5" name=""/>
          <p:cNvSpPr/>
          <p:nvPr/>
        </p:nvSpPr>
        <p:spPr>
          <a:xfrm>
            <a:off x="6863040" y="3919680"/>
            <a:ext cx="25678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Technological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Progress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6" name=""/>
          <p:cNvSpPr/>
          <p:nvPr/>
        </p:nvSpPr>
        <p:spPr>
          <a:xfrm>
            <a:off x="1495440" y="3919680"/>
            <a:ext cx="18579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Reliability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7" name=""/>
          <p:cNvSpPr/>
          <p:nvPr/>
        </p:nvSpPr>
        <p:spPr>
          <a:xfrm>
            <a:off x="3323160" y="5840280"/>
            <a:ext cx="36342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Environmental and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Social Sustainability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"/>
          <p:cNvSpPr/>
          <p:nvPr/>
        </p:nvSpPr>
        <p:spPr>
          <a:xfrm>
            <a:off x="1984320" y="131760"/>
            <a:ext cx="63421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Pace of Natural Gas Liberalization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" name=""/>
          <p:cNvSpPr/>
          <p:nvPr/>
        </p:nvSpPr>
        <p:spPr>
          <a:xfrm>
            <a:off x="1076400" y="1447920"/>
            <a:ext cx="8128080" cy="47242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1892160" y="5241600"/>
            <a:ext cx="180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1" name=""/>
          <p:cNvSpPr/>
          <p:nvPr/>
        </p:nvSpPr>
        <p:spPr>
          <a:xfrm flipV="1">
            <a:off x="3270240" y="5241600"/>
            <a:ext cx="144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2" name=""/>
          <p:cNvSpPr/>
          <p:nvPr/>
        </p:nvSpPr>
        <p:spPr>
          <a:xfrm flipV="1">
            <a:off x="4646520" y="5241600"/>
            <a:ext cx="180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3" name=""/>
          <p:cNvSpPr/>
          <p:nvPr/>
        </p:nvSpPr>
        <p:spPr>
          <a:xfrm flipV="1">
            <a:off x="6024600" y="5241600"/>
            <a:ext cx="324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4" name=""/>
          <p:cNvSpPr/>
          <p:nvPr/>
        </p:nvSpPr>
        <p:spPr>
          <a:xfrm flipV="1">
            <a:off x="7402680" y="5241600"/>
            <a:ext cx="144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8778960" y="5241600"/>
            <a:ext cx="1440" cy="4428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6" name=""/>
          <p:cNvSpPr/>
          <p:nvPr/>
        </p:nvSpPr>
        <p:spPr>
          <a:xfrm>
            <a:off x="2180160" y="4724280"/>
            <a:ext cx="471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Portugal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7" name=""/>
          <p:cNvSpPr/>
          <p:nvPr/>
        </p:nvSpPr>
        <p:spPr>
          <a:xfrm>
            <a:off x="2174400" y="502920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Greece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8" name=""/>
          <p:cNvSpPr/>
          <p:nvPr/>
        </p:nvSpPr>
        <p:spPr>
          <a:xfrm>
            <a:off x="7834680" y="502920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" name=""/>
          <p:cNvSpPr/>
          <p:nvPr/>
        </p:nvSpPr>
        <p:spPr>
          <a:xfrm>
            <a:off x="4748040" y="4495680"/>
            <a:ext cx="457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Sweden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0" name=""/>
          <p:cNvSpPr/>
          <p:nvPr/>
        </p:nvSpPr>
        <p:spPr>
          <a:xfrm>
            <a:off x="6034680" y="5029200"/>
            <a:ext cx="70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Luxembourg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" name=""/>
          <p:cNvSpPr/>
          <p:nvPr/>
        </p:nvSpPr>
        <p:spPr>
          <a:xfrm>
            <a:off x="2942280" y="4572000"/>
            <a:ext cx="3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2" name=""/>
          <p:cNvSpPr/>
          <p:nvPr/>
        </p:nvSpPr>
        <p:spPr>
          <a:xfrm>
            <a:off x="3466800" y="4572000"/>
            <a:ext cx="513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Denmark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" name=""/>
          <p:cNvSpPr/>
          <p:nvPr/>
        </p:nvSpPr>
        <p:spPr>
          <a:xfrm>
            <a:off x="7242840" y="4495680"/>
            <a:ext cx="232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Italy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4" name=""/>
          <p:cNvSpPr/>
          <p:nvPr/>
        </p:nvSpPr>
        <p:spPr>
          <a:xfrm>
            <a:off x="4487760" y="3276720"/>
            <a:ext cx="682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Netherlands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5" name=""/>
          <p:cNvSpPr/>
          <p:nvPr/>
        </p:nvSpPr>
        <p:spPr>
          <a:xfrm>
            <a:off x="4327200" y="5029200"/>
            <a:ext cx="3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Austria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6" name=""/>
          <p:cNvSpPr/>
          <p:nvPr/>
        </p:nvSpPr>
        <p:spPr>
          <a:xfrm>
            <a:off x="5523480" y="4495680"/>
            <a:ext cx="457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Belgium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7" name=""/>
          <p:cNvSpPr/>
          <p:nvPr/>
        </p:nvSpPr>
        <p:spPr>
          <a:xfrm>
            <a:off x="6462720" y="2743200"/>
            <a:ext cx="324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8" name=""/>
          <p:cNvSpPr/>
          <p:nvPr/>
        </p:nvSpPr>
        <p:spPr>
          <a:xfrm>
            <a:off x="6881040" y="3473280"/>
            <a:ext cx="387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Ireland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9" name=""/>
          <p:cNvSpPr/>
          <p:nvPr/>
        </p:nvSpPr>
        <p:spPr>
          <a:xfrm>
            <a:off x="8350200" y="5029200"/>
            <a:ext cx="520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Germany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0" name=""/>
          <p:cNvSpPr/>
          <p:nvPr/>
        </p:nvSpPr>
        <p:spPr>
          <a:xfrm>
            <a:off x="8527320" y="1752480"/>
            <a:ext cx="176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1" name=""/>
          <p:cNvSpPr/>
          <p:nvPr/>
        </p:nvSpPr>
        <p:spPr>
          <a:xfrm>
            <a:off x="1766160" y="5376960"/>
            <a:ext cx="258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2" name=""/>
          <p:cNvSpPr/>
          <p:nvPr/>
        </p:nvSpPr>
        <p:spPr>
          <a:xfrm>
            <a:off x="308988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3" name=""/>
          <p:cNvSpPr/>
          <p:nvPr/>
        </p:nvSpPr>
        <p:spPr>
          <a:xfrm>
            <a:off x="446940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4" name=""/>
          <p:cNvSpPr/>
          <p:nvPr/>
        </p:nvSpPr>
        <p:spPr>
          <a:xfrm>
            <a:off x="584568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5" name=""/>
          <p:cNvSpPr/>
          <p:nvPr/>
        </p:nvSpPr>
        <p:spPr>
          <a:xfrm>
            <a:off x="7223760" y="537696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6" name=""/>
          <p:cNvSpPr/>
          <p:nvPr/>
        </p:nvSpPr>
        <p:spPr>
          <a:xfrm>
            <a:off x="8550360" y="5376960"/>
            <a:ext cx="4568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7" name=""/>
          <p:cNvSpPr/>
          <p:nvPr/>
        </p:nvSpPr>
        <p:spPr>
          <a:xfrm>
            <a:off x="4470480" y="5710320"/>
            <a:ext cx="1344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</a:t>
            </a: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Opening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8" name=""/>
          <p:cNvSpPr/>
          <p:nvPr/>
        </p:nvSpPr>
        <p:spPr>
          <a:xfrm rot="16200000">
            <a:off x="697680" y="3323160"/>
            <a:ext cx="16563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"Openness"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9" name=""/>
          <p:cNvSpPr/>
          <p:nvPr/>
        </p:nvSpPr>
        <p:spPr>
          <a:xfrm>
            <a:off x="1076400" y="1447920"/>
            <a:ext cx="8128080" cy="4724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20" name="" descr=""/>
          <p:cNvPicPr/>
          <p:nvPr/>
        </p:nvPicPr>
        <p:blipFill>
          <a:blip r:embed="rId1"/>
          <a:stretch/>
        </p:blipFill>
        <p:spPr>
          <a:xfrm>
            <a:off x="1703520" y="4648320"/>
            <a:ext cx="44604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1" name="" descr=""/>
          <p:cNvPicPr/>
          <p:nvPr/>
        </p:nvPicPr>
        <p:blipFill>
          <a:blip r:embed="rId2"/>
          <a:stretch/>
        </p:blipFill>
        <p:spPr>
          <a:xfrm>
            <a:off x="1704960" y="4952880"/>
            <a:ext cx="45576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2" name="" descr=""/>
          <p:cNvPicPr/>
          <p:nvPr/>
        </p:nvPicPr>
        <p:blipFill>
          <a:blip r:embed="rId3"/>
          <a:stretch/>
        </p:blipFill>
        <p:spPr>
          <a:xfrm>
            <a:off x="8391600" y="1905120"/>
            <a:ext cx="453960" cy="28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3" name="" descr=""/>
          <p:cNvPicPr/>
          <p:nvPr/>
        </p:nvPicPr>
        <p:blipFill>
          <a:blip r:embed="rId4"/>
          <a:stretch/>
        </p:blipFill>
        <p:spPr>
          <a:xfrm>
            <a:off x="8391600" y="4743360"/>
            <a:ext cx="43956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4" name="" descr=""/>
          <p:cNvPicPr/>
          <p:nvPr/>
        </p:nvPicPr>
        <p:blipFill>
          <a:blip r:embed="rId5"/>
          <a:stretch/>
        </p:blipFill>
        <p:spPr>
          <a:xfrm>
            <a:off x="7818480" y="4734000"/>
            <a:ext cx="43020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5" name="" descr=""/>
          <p:cNvPicPr/>
          <p:nvPr/>
        </p:nvPicPr>
        <p:blipFill>
          <a:blip r:embed="rId6"/>
          <a:stretch/>
        </p:blipFill>
        <p:spPr>
          <a:xfrm>
            <a:off x="6962760" y="3657600"/>
            <a:ext cx="452520" cy="28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6" name="" descr=""/>
          <p:cNvPicPr/>
          <p:nvPr/>
        </p:nvPicPr>
        <p:blipFill>
          <a:blip r:embed="rId7"/>
          <a:stretch/>
        </p:blipFill>
        <p:spPr>
          <a:xfrm>
            <a:off x="6399360" y="2924280"/>
            <a:ext cx="438120" cy="28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7" name="" descr=""/>
          <p:cNvPicPr/>
          <p:nvPr/>
        </p:nvPicPr>
        <p:blipFill>
          <a:blip r:embed="rId8"/>
          <a:stretch/>
        </p:blipFill>
        <p:spPr>
          <a:xfrm>
            <a:off x="4589640" y="3438360"/>
            <a:ext cx="43164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8" name="" descr=""/>
          <p:cNvPicPr/>
          <p:nvPr/>
        </p:nvPicPr>
        <p:blipFill>
          <a:blip r:embed="rId9"/>
          <a:stretch/>
        </p:blipFill>
        <p:spPr>
          <a:xfrm>
            <a:off x="5541840" y="4648320"/>
            <a:ext cx="43524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9" name="" descr=""/>
          <p:cNvPicPr/>
          <p:nvPr/>
        </p:nvPicPr>
        <p:blipFill>
          <a:blip r:embed="rId10"/>
          <a:stretch/>
        </p:blipFill>
        <p:spPr>
          <a:xfrm>
            <a:off x="4738680" y="4952880"/>
            <a:ext cx="43164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0" name="" descr=""/>
          <p:cNvPicPr/>
          <p:nvPr/>
        </p:nvPicPr>
        <p:blipFill>
          <a:blip r:embed="rId11"/>
          <a:stretch/>
        </p:blipFill>
        <p:spPr>
          <a:xfrm>
            <a:off x="7532640" y="4419720"/>
            <a:ext cx="453960" cy="28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1" name="" descr=""/>
          <p:cNvPicPr/>
          <p:nvPr/>
        </p:nvPicPr>
        <p:blipFill>
          <a:blip r:embed="rId12"/>
          <a:stretch/>
        </p:blipFill>
        <p:spPr>
          <a:xfrm>
            <a:off x="4738680" y="4648320"/>
            <a:ext cx="430200" cy="28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2" name="" descr=""/>
          <p:cNvPicPr/>
          <p:nvPr/>
        </p:nvPicPr>
        <p:blipFill>
          <a:blip r:embed="rId13"/>
          <a:stretch/>
        </p:blipFill>
        <p:spPr>
          <a:xfrm>
            <a:off x="5541840" y="4952880"/>
            <a:ext cx="43524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3" name="" descr=""/>
          <p:cNvPicPr/>
          <p:nvPr/>
        </p:nvPicPr>
        <p:blipFill>
          <a:blip r:embed="rId14"/>
          <a:stretch/>
        </p:blipFill>
        <p:spPr>
          <a:xfrm>
            <a:off x="2909880" y="4730760"/>
            <a:ext cx="42876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4" name="" descr=""/>
          <p:cNvPicPr/>
          <p:nvPr/>
        </p:nvPicPr>
        <p:blipFill>
          <a:blip r:embed="rId15"/>
          <a:stretch/>
        </p:blipFill>
        <p:spPr>
          <a:xfrm>
            <a:off x="3492360" y="4713120"/>
            <a:ext cx="436680" cy="28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" name=""/>
          <p:cNvSpPr/>
          <p:nvPr/>
        </p:nvSpPr>
        <p:spPr>
          <a:xfrm>
            <a:off x="1847880" y="5257800"/>
            <a:ext cx="7200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6" name=""/>
          <p:cNvSpPr/>
          <p:nvPr/>
        </p:nvSpPr>
        <p:spPr>
          <a:xfrm flipV="1">
            <a:off x="1847880" y="1600200"/>
            <a:ext cx="0" cy="3657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7" name=""/>
          <p:cNvSpPr/>
          <p:nvPr/>
        </p:nvSpPr>
        <p:spPr>
          <a:xfrm>
            <a:off x="7495560" y="3581280"/>
            <a:ext cx="387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Ireland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1935720" y="123840"/>
            <a:ext cx="64058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it-IT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Liberalization 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9" name=""/>
          <p:cNvSpPr/>
          <p:nvPr/>
        </p:nvSpPr>
        <p:spPr>
          <a:xfrm rot="21480000">
            <a:off x="2314440" y="5213520"/>
            <a:ext cx="768600" cy="842760"/>
          </a:xfrm>
          <a:custGeom>
            <a:avLst/>
            <a:gdLst/>
            <a:ahLst/>
            <a:rect l="l" t="t" r="r" b="b"/>
            <a:pathLst>
              <a:path w="276" h="394">
                <a:moveTo>
                  <a:pt x="139" y="4"/>
                </a:moveTo>
                <a:lnTo>
                  <a:pt x="160" y="0"/>
                </a:lnTo>
                <a:lnTo>
                  <a:pt x="173" y="16"/>
                </a:lnTo>
                <a:lnTo>
                  <a:pt x="175" y="33"/>
                </a:lnTo>
                <a:lnTo>
                  <a:pt x="180" y="38"/>
                </a:lnTo>
                <a:lnTo>
                  <a:pt x="190" y="35"/>
                </a:lnTo>
                <a:lnTo>
                  <a:pt x="221" y="48"/>
                </a:lnTo>
                <a:lnTo>
                  <a:pt x="231" y="42"/>
                </a:lnTo>
                <a:lnTo>
                  <a:pt x="243" y="41"/>
                </a:lnTo>
                <a:lnTo>
                  <a:pt x="251" y="51"/>
                </a:lnTo>
                <a:lnTo>
                  <a:pt x="258" y="69"/>
                </a:lnTo>
                <a:lnTo>
                  <a:pt x="269" y="81"/>
                </a:lnTo>
                <a:lnTo>
                  <a:pt x="276" y="87"/>
                </a:lnTo>
                <a:lnTo>
                  <a:pt x="273" y="93"/>
                </a:lnTo>
                <a:lnTo>
                  <a:pt x="250" y="100"/>
                </a:lnTo>
                <a:lnTo>
                  <a:pt x="224" y="114"/>
                </a:lnTo>
                <a:lnTo>
                  <a:pt x="225" y="138"/>
                </a:lnTo>
                <a:lnTo>
                  <a:pt x="210" y="151"/>
                </a:lnTo>
                <a:lnTo>
                  <a:pt x="196" y="162"/>
                </a:lnTo>
                <a:lnTo>
                  <a:pt x="195" y="186"/>
                </a:lnTo>
                <a:lnTo>
                  <a:pt x="195" y="201"/>
                </a:lnTo>
                <a:lnTo>
                  <a:pt x="185" y="212"/>
                </a:lnTo>
                <a:lnTo>
                  <a:pt x="176" y="201"/>
                </a:lnTo>
                <a:lnTo>
                  <a:pt x="162" y="205"/>
                </a:lnTo>
                <a:lnTo>
                  <a:pt x="161" y="213"/>
                </a:lnTo>
                <a:lnTo>
                  <a:pt x="158" y="232"/>
                </a:lnTo>
                <a:lnTo>
                  <a:pt x="163" y="239"/>
                </a:lnTo>
                <a:lnTo>
                  <a:pt x="161" y="260"/>
                </a:lnTo>
                <a:lnTo>
                  <a:pt x="151" y="268"/>
                </a:lnTo>
                <a:lnTo>
                  <a:pt x="139" y="283"/>
                </a:lnTo>
                <a:lnTo>
                  <a:pt x="135" y="297"/>
                </a:lnTo>
                <a:lnTo>
                  <a:pt x="137" y="320"/>
                </a:lnTo>
                <a:lnTo>
                  <a:pt x="146" y="333"/>
                </a:lnTo>
                <a:lnTo>
                  <a:pt x="140" y="342"/>
                </a:lnTo>
                <a:lnTo>
                  <a:pt x="114" y="350"/>
                </a:lnTo>
                <a:lnTo>
                  <a:pt x="105" y="360"/>
                </a:lnTo>
                <a:lnTo>
                  <a:pt x="104" y="370"/>
                </a:lnTo>
                <a:lnTo>
                  <a:pt x="104" y="391"/>
                </a:lnTo>
                <a:lnTo>
                  <a:pt x="74" y="391"/>
                </a:lnTo>
                <a:lnTo>
                  <a:pt x="54" y="394"/>
                </a:lnTo>
                <a:lnTo>
                  <a:pt x="30" y="367"/>
                </a:lnTo>
                <a:lnTo>
                  <a:pt x="17" y="367"/>
                </a:lnTo>
                <a:lnTo>
                  <a:pt x="6" y="367"/>
                </a:lnTo>
                <a:lnTo>
                  <a:pt x="0" y="357"/>
                </a:lnTo>
                <a:lnTo>
                  <a:pt x="6" y="347"/>
                </a:lnTo>
                <a:lnTo>
                  <a:pt x="20" y="327"/>
                </a:lnTo>
                <a:lnTo>
                  <a:pt x="27" y="307"/>
                </a:lnTo>
                <a:lnTo>
                  <a:pt x="43" y="283"/>
                </a:lnTo>
                <a:lnTo>
                  <a:pt x="46" y="270"/>
                </a:lnTo>
                <a:lnTo>
                  <a:pt x="39" y="261"/>
                </a:lnTo>
                <a:lnTo>
                  <a:pt x="30" y="251"/>
                </a:lnTo>
                <a:lnTo>
                  <a:pt x="27" y="245"/>
                </a:lnTo>
                <a:lnTo>
                  <a:pt x="39" y="242"/>
                </a:lnTo>
                <a:lnTo>
                  <a:pt x="46" y="227"/>
                </a:lnTo>
                <a:lnTo>
                  <a:pt x="33" y="224"/>
                </a:lnTo>
                <a:lnTo>
                  <a:pt x="20" y="231"/>
                </a:lnTo>
                <a:lnTo>
                  <a:pt x="20" y="214"/>
                </a:lnTo>
                <a:lnTo>
                  <a:pt x="27" y="205"/>
                </a:lnTo>
                <a:lnTo>
                  <a:pt x="33" y="194"/>
                </a:lnTo>
                <a:lnTo>
                  <a:pt x="37" y="181"/>
                </a:lnTo>
                <a:lnTo>
                  <a:pt x="39" y="172"/>
                </a:lnTo>
                <a:lnTo>
                  <a:pt x="46" y="168"/>
                </a:lnTo>
                <a:lnTo>
                  <a:pt x="57" y="175"/>
                </a:lnTo>
                <a:lnTo>
                  <a:pt x="74" y="151"/>
                </a:lnTo>
                <a:lnTo>
                  <a:pt x="83" y="135"/>
                </a:lnTo>
                <a:lnTo>
                  <a:pt x="110" y="105"/>
                </a:lnTo>
                <a:lnTo>
                  <a:pt x="110" y="92"/>
                </a:lnTo>
                <a:lnTo>
                  <a:pt x="124" y="72"/>
                </a:lnTo>
                <a:lnTo>
                  <a:pt x="127" y="48"/>
                </a:lnTo>
                <a:lnTo>
                  <a:pt x="133" y="35"/>
                </a:lnTo>
                <a:lnTo>
                  <a:pt x="139" y="4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0" name=""/>
          <p:cNvSpPr/>
          <p:nvPr/>
        </p:nvSpPr>
        <p:spPr>
          <a:xfrm rot="21480000">
            <a:off x="2600280" y="4921200"/>
            <a:ext cx="2032200" cy="1386000"/>
          </a:xfrm>
          <a:custGeom>
            <a:avLst/>
            <a:gdLst/>
            <a:ahLst/>
            <a:rect l="l" t="t" r="r" b="b"/>
            <a:pathLst>
              <a:path w="731" h="648">
                <a:moveTo>
                  <a:pt x="36" y="127"/>
                </a:moveTo>
                <a:lnTo>
                  <a:pt x="33" y="117"/>
                </a:lnTo>
                <a:lnTo>
                  <a:pt x="36" y="104"/>
                </a:lnTo>
                <a:lnTo>
                  <a:pt x="57" y="71"/>
                </a:lnTo>
                <a:lnTo>
                  <a:pt x="46" y="64"/>
                </a:lnTo>
                <a:lnTo>
                  <a:pt x="51" y="53"/>
                </a:lnTo>
                <a:lnTo>
                  <a:pt x="39" y="50"/>
                </a:lnTo>
                <a:lnTo>
                  <a:pt x="39" y="37"/>
                </a:lnTo>
                <a:lnTo>
                  <a:pt x="46" y="27"/>
                </a:lnTo>
                <a:lnTo>
                  <a:pt x="81" y="17"/>
                </a:lnTo>
                <a:lnTo>
                  <a:pt x="107" y="20"/>
                </a:lnTo>
                <a:lnTo>
                  <a:pt x="109" y="10"/>
                </a:lnTo>
                <a:lnTo>
                  <a:pt x="129" y="0"/>
                </a:lnTo>
                <a:lnTo>
                  <a:pt x="140" y="4"/>
                </a:lnTo>
                <a:lnTo>
                  <a:pt x="163" y="34"/>
                </a:lnTo>
                <a:lnTo>
                  <a:pt x="200" y="50"/>
                </a:lnTo>
                <a:lnTo>
                  <a:pt x="233" y="50"/>
                </a:lnTo>
                <a:lnTo>
                  <a:pt x="242" y="53"/>
                </a:lnTo>
                <a:lnTo>
                  <a:pt x="333" y="104"/>
                </a:lnTo>
                <a:lnTo>
                  <a:pt x="359" y="108"/>
                </a:lnTo>
                <a:lnTo>
                  <a:pt x="379" y="127"/>
                </a:lnTo>
                <a:lnTo>
                  <a:pt x="409" y="120"/>
                </a:lnTo>
                <a:lnTo>
                  <a:pt x="426" y="130"/>
                </a:lnTo>
                <a:lnTo>
                  <a:pt x="444" y="147"/>
                </a:lnTo>
                <a:lnTo>
                  <a:pt x="463" y="147"/>
                </a:lnTo>
                <a:lnTo>
                  <a:pt x="477" y="150"/>
                </a:lnTo>
                <a:lnTo>
                  <a:pt x="483" y="156"/>
                </a:lnTo>
                <a:lnTo>
                  <a:pt x="477" y="167"/>
                </a:lnTo>
                <a:lnTo>
                  <a:pt x="477" y="180"/>
                </a:lnTo>
                <a:lnTo>
                  <a:pt x="529" y="217"/>
                </a:lnTo>
                <a:lnTo>
                  <a:pt x="559" y="241"/>
                </a:lnTo>
                <a:lnTo>
                  <a:pt x="573" y="237"/>
                </a:lnTo>
                <a:lnTo>
                  <a:pt x="589" y="234"/>
                </a:lnTo>
                <a:lnTo>
                  <a:pt x="640" y="258"/>
                </a:lnTo>
                <a:lnTo>
                  <a:pt x="646" y="274"/>
                </a:lnTo>
                <a:lnTo>
                  <a:pt x="653" y="280"/>
                </a:lnTo>
                <a:lnTo>
                  <a:pt x="670" y="284"/>
                </a:lnTo>
                <a:lnTo>
                  <a:pt x="679" y="291"/>
                </a:lnTo>
                <a:lnTo>
                  <a:pt x="694" y="291"/>
                </a:lnTo>
                <a:lnTo>
                  <a:pt x="707" y="291"/>
                </a:lnTo>
                <a:lnTo>
                  <a:pt x="720" y="295"/>
                </a:lnTo>
                <a:lnTo>
                  <a:pt x="723" y="291"/>
                </a:lnTo>
                <a:lnTo>
                  <a:pt x="731" y="304"/>
                </a:lnTo>
                <a:lnTo>
                  <a:pt x="731" y="321"/>
                </a:lnTo>
                <a:lnTo>
                  <a:pt x="720" y="331"/>
                </a:lnTo>
                <a:lnTo>
                  <a:pt x="667" y="371"/>
                </a:lnTo>
                <a:lnTo>
                  <a:pt x="644" y="371"/>
                </a:lnTo>
                <a:lnTo>
                  <a:pt x="577" y="387"/>
                </a:lnTo>
                <a:lnTo>
                  <a:pt x="553" y="391"/>
                </a:lnTo>
                <a:lnTo>
                  <a:pt x="553" y="410"/>
                </a:lnTo>
                <a:lnTo>
                  <a:pt x="540" y="410"/>
                </a:lnTo>
                <a:lnTo>
                  <a:pt x="526" y="421"/>
                </a:lnTo>
                <a:lnTo>
                  <a:pt x="513" y="437"/>
                </a:lnTo>
                <a:lnTo>
                  <a:pt x="500" y="450"/>
                </a:lnTo>
                <a:lnTo>
                  <a:pt x="483" y="454"/>
                </a:lnTo>
                <a:lnTo>
                  <a:pt x="470" y="471"/>
                </a:lnTo>
                <a:lnTo>
                  <a:pt x="470" y="494"/>
                </a:lnTo>
                <a:lnTo>
                  <a:pt x="479" y="506"/>
                </a:lnTo>
                <a:lnTo>
                  <a:pt x="483" y="517"/>
                </a:lnTo>
                <a:lnTo>
                  <a:pt x="483" y="534"/>
                </a:lnTo>
                <a:lnTo>
                  <a:pt x="479" y="541"/>
                </a:lnTo>
                <a:lnTo>
                  <a:pt x="466" y="544"/>
                </a:lnTo>
                <a:lnTo>
                  <a:pt x="446" y="561"/>
                </a:lnTo>
                <a:lnTo>
                  <a:pt x="420" y="585"/>
                </a:lnTo>
                <a:lnTo>
                  <a:pt x="409" y="594"/>
                </a:lnTo>
                <a:lnTo>
                  <a:pt x="403" y="600"/>
                </a:lnTo>
                <a:lnTo>
                  <a:pt x="403" y="611"/>
                </a:lnTo>
                <a:lnTo>
                  <a:pt x="373" y="611"/>
                </a:lnTo>
                <a:lnTo>
                  <a:pt x="356" y="615"/>
                </a:lnTo>
                <a:lnTo>
                  <a:pt x="342" y="618"/>
                </a:lnTo>
                <a:lnTo>
                  <a:pt x="336" y="624"/>
                </a:lnTo>
                <a:lnTo>
                  <a:pt x="326" y="637"/>
                </a:lnTo>
                <a:lnTo>
                  <a:pt x="309" y="644"/>
                </a:lnTo>
                <a:lnTo>
                  <a:pt x="300" y="644"/>
                </a:lnTo>
                <a:lnTo>
                  <a:pt x="279" y="641"/>
                </a:lnTo>
                <a:lnTo>
                  <a:pt x="246" y="637"/>
                </a:lnTo>
                <a:lnTo>
                  <a:pt x="186" y="615"/>
                </a:lnTo>
                <a:lnTo>
                  <a:pt x="163" y="611"/>
                </a:lnTo>
                <a:lnTo>
                  <a:pt x="140" y="618"/>
                </a:lnTo>
                <a:lnTo>
                  <a:pt x="123" y="628"/>
                </a:lnTo>
                <a:lnTo>
                  <a:pt x="103" y="630"/>
                </a:lnTo>
                <a:lnTo>
                  <a:pt x="86" y="641"/>
                </a:lnTo>
                <a:lnTo>
                  <a:pt x="76" y="648"/>
                </a:lnTo>
                <a:lnTo>
                  <a:pt x="39" y="608"/>
                </a:lnTo>
                <a:lnTo>
                  <a:pt x="39" y="552"/>
                </a:lnTo>
                <a:lnTo>
                  <a:pt x="23" y="530"/>
                </a:lnTo>
                <a:lnTo>
                  <a:pt x="3" y="515"/>
                </a:lnTo>
                <a:lnTo>
                  <a:pt x="0" y="504"/>
                </a:lnTo>
                <a:lnTo>
                  <a:pt x="0" y="484"/>
                </a:lnTo>
                <a:lnTo>
                  <a:pt x="9" y="473"/>
                </a:lnTo>
                <a:lnTo>
                  <a:pt x="36" y="464"/>
                </a:lnTo>
                <a:lnTo>
                  <a:pt x="42" y="458"/>
                </a:lnTo>
                <a:lnTo>
                  <a:pt x="33" y="443"/>
                </a:lnTo>
                <a:lnTo>
                  <a:pt x="29" y="421"/>
                </a:lnTo>
                <a:lnTo>
                  <a:pt x="39" y="400"/>
                </a:lnTo>
                <a:lnTo>
                  <a:pt x="60" y="380"/>
                </a:lnTo>
                <a:lnTo>
                  <a:pt x="60" y="365"/>
                </a:lnTo>
                <a:lnTo>
                  <a:pt x="53" y="350"/>
                </a:lnTo>
                <a:lnTo>
                  <a:pt x="60" y="328"/>
                </a:lnTo>
                <a:lnTo>
                  <a:pt x="63" y="324"/>
                </a:lnTo>
                <a:lnTo>
                  <a:pt x="72" y="324"/>
                </a:lnTo>
                <a:lnTo>
                  <a:pt x="81" y="335"/>
                </a:lnTo>
                <a:lnTo>
                  <a:pt x="90" y="321"/>
                </a:lnTo>
                <a:lnTo>
                  <a:pt x="94" y="284"/>
                </a:lnTo>
                <a:lnTo>
                  <a:pt x="120" y="261"/>
                </a:lnTo>
                <a:lnTo>
                  <a:pt x="120" y="247"/>
                </a:lnTo>
                <a:lnTo>
                  <a:pt x="120" y="237"/>
                </a:lnTo>
                <a:lnTo>
                  <a:pt x="147" y="221"/>
                </a:lnTo>
                <a:lnTo>
                  <a:pt x="166" y="217"/>
                </a:lnTo>
                <a:lnTo>
                  <a:pt x="173" y="210"/>
                </a:lnTo>
                <a:lnTo>
                  <a:pt x="157" y="195"/>
                </a:lnTo>
                <a:lnTo>
                  <a:pt x="144" y="167"/>
                </a:lnTo>
                <a:lnTo>
                  <a:pt x="136" y="161"/>
                </a:lnTo>
                <a:lnTo>
                  <a:pt x="117" y="171"/>
                </a:lnTo>
                <a:lnTo>
                  <a:pt x="103" y="165"/>
                </a:lnTo>
                <a:lnTo>
                  <a:pt x="84" y="156"/>
                </a:lnTo>
                <a:lnTo>
                  <a:pt x="76" y="161"/>
                </a:lnTo>
                <a:lnTo>
                  <a:pt x="70" y="153"/>
                </a:lnTo>
                <a:lnTo>
                  <a:pt x="70" y="141"/>
                </a:lnTo>
                <a:lnTo>
                  <a:pt x="60" y="127"/>
                </a:lnTo>
                <a:lnTo>
                  <a:pt x="53" y="123"/>
                </a:lnTo>
                <a:lnTo>
                  <a:pt x="36" y="127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1" name=""/>
          <p:cNvSpPr/>
          <p:nvPr/>
        </p:nvSpPr>
        <p:spPr>
          <a:xfrm rot="21480000">
            <a:off x="4156200" y="6027840"/>
            <a:ext cx="81000" cy="46080"/>
          </a:xfrm>
          <a:custGeom>
            <a:avLst/>
            <a:gdLst/>
            <a:ahLst/>
            <a:rect l="l" t="t" r="r" b="b"/>
            <a:pathLst>
              <a:path w="28" h="21">
                <a:moveTo>
                  <a:pt x="28" y="0"/>
                </a:moveTo>
                <a:lnTo>
                  <a:pt x="15" y="0"/>
                </a:lnTo>
                <a:lnTo>
                  <a:pt x="0" y="15"/>
                </a:lnTo>
                <a:lnTo>
                  <a:pt x="7" y="21"/>
                </a:lnTo>
                <a:lnTo>
                  <a:pt x="21" y="21"/>
                </a:lnTo>
                <a:lnTo>
                  <a:pt x="28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2" name=""/>
          <p:cNvSpPr/>
          <p:nvPr/>
        </p:nvSpPr>
        <p:spPr>
          <a:xfrm rot="21480000">
            <a:off x="4383000" y="5911560"/>
            <a:ext cx="173160" cy="106200"/>
          </a:xfrm>
          <a:custGeom>
            <a:avLst/>
            <a:gdLst/>
            <a:ahLst/>
            <a:rect l="l" t="t" r="r" b="b"/>
            <a:pathLst>
              <a:path w="63" h="50">
                <a:moveTo>
                  <a:pt x="46" y="0"/>
                </a:moveTo>
                <a:lnTo>
                  <a:pt x="40" y="6"/>
                </a:lnTo>
                <a:lnTo>
                  <a:pt x="13" y="10"/>
                </a:lnTo>
                <a:lnTo>
                  <a:pt x="0" y="28"/>
                </a:lnTo>
                <a:lnTo>
                  <a:pt x="19" y="41"/>
                </a:lnTo>
                <a:lnTo>
                  <a:pt x="29" y="50"/>
                </a:lnTo>
                <a:lnTo>
                  <a:pt x="50" y="47"/>
                </a:lnTo>
                <a:lnTo>
                  <a:pt x="63" y="41"/>
                </a:lnTo>
                <a:lnTo>
                  <a:pt x="59" y="28"/>
                </a:lnTo>
                <a:lnTo>
                  <a:pt x="50" y="17"/>
                </a:lnTo>
                <a:lnTo>
                  <a:pt x="46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3" name=""/>
          <p:cNvSpPr/>
          <p:nvPr/>
        </p:nvSpPr>
        <p:spPr>
          <a:xfrm rot="21480000">
            <a:off x="4657320" y="5913360"/>
            <a:ext cx="57240" cy="57240"/>
          </a:xfrm>
          <a:custGeom>
            <a:avLst/>
            <a:gdLst/>
            <a:ahLst/>
            <a:rect l="l" t="t" r="r" b="b"/>
            <a:pathLst>
              <a:path w="20" h="26">
                <a:moveTo>
                  <a:pt x="13" y="0"/>
                </a:moveTo>
                <a:lnTo>
                  <a:pt x="0" y="6"/>
                </a:lnTo>
                <a:lnTo>
                  <a:pt x="10" y="15"/>
                </a:lnTo>
                <a:lnTo>
                  <a:pt x="20" y="2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11520" bIns="11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4" name=""/>
          <p:cNvSpPr/>
          <p:nvPr/>
        </p:nvSpPr>
        <p:spPr>
          <a:xfrm rot="21480000">
            <a:off x="5393880" y="5829480"/>
            <a:ext cx="293760" cy="369720"/>
          </a:xfrm>
          <a:custGeom>
            <a:avLst/>
            <a:gdLst/>
            <a:ahLst/>
            <a:rect l="l" t="t" r="r" b="b"/>
            <a:pathLst>
              <a:path w="106" h="173">
                <a:moveTo>
                  <a:pt x="63" y="0"/>
                </a:moveTo>
                <a:lnTo>
                  <a:pt x="46" y="9"/>
                </a:lnTo>
                <a:lnTo>
                  <a:pt x="33" y="20"/>
                </a:lnTo>
                <a:lnTo>
                  <a:pt x="19" y="23"/>
                </a:lnTo>
                <a:lnTo>
                  <a:pt x="0" y="20"/>
                </a:lnTo>
                <a:lnTo>
                  <a:pt x="3" y="40"/>
                </a:lnTo>
                <a:lnTo>
                  <a:pt x="13" y="53"/>
                </a:lnTo>
                <a:lnTo>
                  <a:pt x="9" y="88"/>
                </a:lnTo>
                <a:lnTo>
                  <a:pt x="9" y="103"/>
                </a:lnTo>
                <a:lnTo>
                  <a:pt x="13" y="117"/>
                </a:lnTo>
                <a:lnTo>
                  <a:pt x="3" y="144"/>
                </a:lnTo>
                <a:lnTo>
                  <a:pt x="6" y="164"/>
                </a:lnTo>
                <a:lnTo>
                  <a:pt x="19" y="173"/>
                </a:lnTo>
                <a:lnTo>
                  <a:pt x="39" y="160"/>
                </a:lnTo>
                <a:lnTo>
                  <a:pt x="46" y="157"/>
                </a:lnTo>
                <a:lnTo>
                  <a:pt x="66" y="160"/>
                </a:lnTo>
                <a:lnTo>
                  <a:pt x="80" y="147"/>
                </a:lnTo>
                <a:lnTo>
                  <a:pt x="80" y="133"/>
                </a:lnTo>
                <a:lnTo>
                  <a:pt x="96" y="107"/>
                </a:lnTo>
                <a:lnTo>
                  <a:pt x="102" y="90"/>
                </a:lnTo>
                <a:lnTo>
                  <a:pt x="96" y="73"/>
                </a:lnTo>
                <a:lnTo>
                  <a:pt x="106" y="53"/>
                </a:lnTo>
                <a:lnTo>
                  <a:pt x="100" y="23"/>
                </a:lnTo>
                <a:lnTo>
                  <a:pt x="96" y="6"/>
                </a:lnTo>
                <a:lnTo>
                  <a:pt x="6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5" name=""/>
          <p:cNvSpPr/>
          <p:nvPr/>
        </p:nvSpPr>
        <p:spPr>
          <a:xfrm rot="21480000">
            <a:off x="6095880" y="6383160"/>
            <a:ext cx="542880" cy="263880"/>
          </a:xfrm>
          <a:custGeom>
            <a:avLst/>
            <a:gdLst/>
            <a:ahLst/>
            <a:rect l="l" t="t" r="r" b="b"/>
            <a:pathLst>
              <a:path w="195" h="123">
                <a:moveTo>
                  <a:pt x="186" y="0"/>
                </a:moveTo>
                <a:lnTo>
                  <a:pt x="195" y="11"/>
                </a:lnTo>
                <a:lnTo>
                  <a:pt x="190" y="20"/>
                </a:lnTo>
                <a:lnTo>
                  <a:pt x="182" y="36"/>
                </a:lnTo>
                <a:lnTo>
                  <a:pt x="172" y="46"/>
                </a:lnTo>
                <a:lnTo>
                  <a:pt x="175" y="77"/>
                </a:lnTo>
                <a:lnTo>
                  <a:pt x="182" y="100"/>
                </a:lnTo>
                <a:lnTo>
                  <a:pt x="165" y="109"/>
                </a:lnTo>
                <a:lnTo>
                  <a:pt x="162" y="119"/>
                </a:lnTo>
                <a:lnTo>
                  <a:pt x="148" y="123"/>
                </a:lnTo>
                <a:lnTo>
                  <a:pt x="129" y="104"/>
                </a:lnTo>
                <a:lnTo>
                  <a:pt x="115" y="104"/>
                </a:lnTo>
                <a:lnTo>
                  <a:pt x="104" y="87"/>
                </a:lnTo>
                <a:lnTo>
                  <a:pt x="85" y="77"/>
                </a:lnTo>
                <a:lnTo>
                  <a:pt x="70" y="74"/>
                </a:lnTo>
                <a:lnTo>
                  <a:pt x="57" y="67"/>
                </a:lnTo>
                <a:lnTo>
                  <a:pt x="44" y="56"/>
                </a:lnTo>
                <a:lnTo>
                  <a:pt x="20" y="40"/>
                </a:lnTo>
                <a:lnTo>
                  <a:pt x="11" y="36"/>
                </a:lnTo>
                <a:lnTo>
                  <a:pt x="0" y="26"/>
                </a:lnTo>
                <a:lnTo>
                  <a:pt x="0" y="14"/>
                </a:lnTo>
                <a:lnTo>
                  <a:pt x="4" y="4"/>
                </a:lnTo>
                <a:lnTo>
                  <a:pt x="24" y="6"/>
                </a:lnTo>
                <a:lnTo>
                  <a:pt x="55" y="6"/>
                </a:lnTo>
                <a:lnTo>
                  <a:pt x="61" y="17"/>
                </a:lnTo>
                <a:lnTo>
                  <a:pt x="94" y="17"/>
                </a:lnTo>
                <a:lnTo>
                  <a:pt x="118" y="17"/>
                </a:lnTo>
                <a:lnTo>
                  <a:pt x="148" y="11"/>
                </a:lnTo>
                <a:lnTo>
                  <a:pt x="186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6" name=""/>
          <p:cNvSpPr/>
          <p:nvPr/>
        </p:nvSpPr>
        <p:spPr>
          <a:xfrm rot="21480000">
            <a:off x="5313240" y="4859280"/>
            <a:ext cx="1839960" cy="1600200"/>
          </a:xfrm>
          <a:custGeom>
            <a:avLst/>
            <a:gdLst/>
            <a:ahLst/>
            <a:rect l="l" t="t" r="r" b="b"/>
            <a:pathLst>
              <a:path w="663" h="748">
                <a:moveTo>
                  <a:pt x="481" y="739"/>
                </a:moveTo>
                <a:lnTo>
                  <a:pt x="490" y="748"/>
                </a:lnTo>
                <a:lnTo>
                  <a:pt x="507" y="739"/>
                </a:lnTo>
                <a:lnTo>
                  <a:pt x="527" y="711"/>
                </a:lnTo>
                <a:lnTo>
                  <a:pt x="537" y="672"/>
                </a:lnTo>
                <a:lnTo>
                  <a:pt x="548" y="669"/>
                </a:lnTo>
                <a:lnTo>
                  <a:pt x="555" y="674"/>
                </a:lnTo>
                <a:lnTo>
                  <a:pt x="568" y="661"/>
                </a:lnTo>
                <a:lnTo>
                  <a:pt x="564" y="645"/>
                </a:lnTo>
                <a:lnTo>
                  <a:pt x="570" y="632"/>
                </a:lnTo>
                <a:lnTo>
                  <a:pt x="568" y="624"/>
                </a:lnTo>
                <a:lnTo>
                  <a:pt x="551" y="611"/>
                </a:lnTo>
                <a:lnTo>
                  <a:pt x="545" y="611"/>
                </a:lnTo>
                <a:lnTo>
                  <a:pt x="548" y="604"/>
                </a:lnTo>
                <a:lnTo>
                  <a:pt x="535" y="608"/>
                </a:lnTo>
                <a:lnTo>
                  <a:pt x="527" y="602"/>
                </a:lnTo>
                <a:lnTo>
                  <a:pt x="527" y="595"/>
                </a:lnTo>
                <a:lnTo>
                  <a:pt x="548" y="582"/>
                </a:lnTo>
                <a:lnTo>
                  <a:pt x="557" y="569"/>
                </a:lnTo>
                <a:lnTo>
                  <a:pt x="557" y="547"/>
                </a:lnTo>
                <a:lnTo>
                  <a:pt x="568" y="545"/>
                </a:lnTo>
                <a:lnTo>
                  <a:pt x="601" y="561"/>
                </a:lnTo>
                <a:lnTo>
                  <a:pt x="614" y="565"/>
                </a:lnTo>
                <a:lnTo>
                  <a:pt x="631" y="588"/>
                </a:lnTo>
                <a:lnTo>
                  <a:pt x="638" y="602"/>
                </a:lnTo>
                <a:lnTo>
                  <a:pt x="648" y="602"/>
                </a:lnTo>
                <a:lnTo>
                  <a:pt x="658" y="588"/>
                </a:lnTo>
                <a:lnTo>
                  <a:pt x="663" y="574"/>
                </a:lnTo>
                <a:lnTo>
                  <a:pt x="651" y="551"/>
                </a:lnTo>
                <a:lnTo>
                  <a:pt x="638" y="538"/>
                </a:lnTo>
                <a:lnTo>
                  <a:pt x="625" y="538"/>
                </a:lnTo>
                <a:lnTo>
                  <a:pt x="625" y="535"/>
                </a:lnTo>
                <a:lnTo>
                  <a:pt x="618" y="535"/>
                </a:lnTo>
                <a:lnTo>
                  <a:pt x="585" y="501"/>
                </a:lnTo>
                <a:lnTo>
                  <a:pt x="568" y="504"/>
                </a:lnTo>
                <a:lnTo>
                  <a:pt x="548" y="478"/>
                </a:lnTo>
                <a:lnTo>
                  <a:pt x="535" y="474"/>
                </a:lnTo>
                <a:lnTo>
                  <a:pt x="514" y="454"/>
                </a:lnTo>
                <a:lnTo>
                  <a:pt x="504" y="447"/>
                </a:lnTo>
                <a:lnTo>
                  <a:pt x="511" y="441"/>
                </a:lnTo>
                <a:lnTo>
                  <a:pt x="521" y="438"/>
                </a:lnTo>
                <a:lnTo>
                  <a:pt x="507" y="427"/>
                </a:lnTo>
                <a:lnTo>
                  <a:pt x="490" y="434"/>
                </a:lnTo>
                <a:lnTo>
                  <a:pt x="477" y="427"/>
                </a:lnTo>
                <a:lnTo>
                  <a:pt x="440" y="397"/>
                </a:lnTo>
                <a:lnTo>
                  <a:pt x="437" y="384"/>
                </a:lnTo>
                <a:lnTo>
                  <a:pt x="424" y="380"/>
                </a:lnTo>
                <a:lnTo>
                  <a:pt x="411" y="371"/>
                </a:lnTo>
                <a:lnTo>
                  <a:pt x="377" y="297"/>
                </a:lnTo>
                <a:lnTo>
                  <a:pt x="367" y="288"/>
                </a:lnTo>
                <a:lnTo>
                  <a:pt x="340" y="264"/>
                </a:lnTo>
                <a:lnTo>
                  <a:pt x="311" y="217"/>
                </a:lnTo>
                <a:lnTo>
                  <a:pt x="311" y="190"/>
                </a:lnTo>
                <a:lnTo>
                  <a:pt x="327" y="180"/>
                </a:lnTo>
                <a:lnTo>
                  <a:pt x="327" y="166"/>
                </a:lnTo>
                <a:lnTo>
                  <a:pt x="314" y="154"/>
                </a:lnTo>
                <a:lnTo>
                  <a:pt x="307" y="147"/>
                </a:lnTo>
                <a:lnTo>
                  <a:pt x="311" y="136"/>
                </a:lnTo>
                <a:lnTo>
                  <a:pt x="324" y="130"/>
                </a:lnTo>
                <a:lnTo>
                  <a:pt x="364" y="121"/>
                </a:lnTo>
                <a:lnTo>
                  <a:pt x="381" y="110"/>
                </a:lnTo>
                <a:lnTo>
                  <a:pt x="394" y="97"/>
                </a:lnTo>
                <a:lnTo>
                  <a:pt x="390" y="63"/>
                </a:lnTo>
                <a:lnTo>
                  <a:pt x="394" y="51"/>
                </a:lnTo>
                <a:lnTo>
                  <a:pt x="374" y="47"/>
                </a:lnTo>
                <a:lnTo>
                  <a:pt x="331" y="36"/>
                </a:lnTo>
                <a:lnTo>
                  <a:pt x="324" y="27"/>
                </a:lnTo>
                <a:lnTo>
                  <a:pt x="321" y="23"/>
                </a:lnTo>
                <a:lnTo>
                  <a:pt x="321" y="14"/>
                </a:lnTo>
                <a:lnTo>
                  <a:pt x="318" y="3"/>
                </a:lnTo>
                <a:lnTo>
                  <a:pt x="294" y="0"/>
                </a:lnTo>
                <a:lnTo>
                  <a:pt x="237" y="3"/>
                </a:lnTo>
                <a:lnTo>
                  <a:pt x="231" y="17"/>
                </a:lnTo>
                <a:lnTo>
                  <a:pt x="211" y="20"/>
                </a:lnTo>
                <a:lnTo>
                  <a:pt x="198" y="47"/>
                </a:lnTo>
                <a:lnTo>
                  <a:pt x="198" y="57"/>
                </a:lnTo>
                <a:lnTo>
                  <a:pt x="185" y="47"/>
                </a:lnTo>
                <a:lnTo>
                  <a:pt x="163" y="44"/>
                </a:lnTo>
                <a:lnTo>
                  <a:pt x="151" y="51"/>
                </a:lnTo>
                <a:lnTo>
                  <a:pt x="140" y="70"/>
                </a:lnTo>
                <a:lnTo>
                  <a:pt x="120" y="57"/>
                </a:lnTo>
                <a:lnTo>
                  <a:pt x="124" y="36"/>
                </a:lnTo>
                <a:lnTo>
                  <a:pt x="118" y="23"/>
                </a:lnTo>
                <a:lnTo>
                  <a:pt x="104" y="27"/>
                </a:lnTo>
                <a:lnTo>
                  <a:pt x="100" y="44"/>
                </a:lnTo>
                <a:lnTo>
                  <a:pt x="90" y="53"/>
                </a:lnTo>
                <a:lnTo>
                  <a:pt x="80" y="53"/>
                </a:lnTo>
                <a:lnTo>
                  <a:pt x="33" y="47"/>
                </a:lnTo>
                <a:lnTo>
                  <a:pt x="17" y="60"/>
                </a:lnTo>
                <a:lnTo>
                  <a:pt x="20" y="77"/>
                </a:lnTo>
                <a:lnTo>
                  <a:pt x="24" y="90"/>
                </a:lnTo>
                <a:lnTo>
                  <a:pt x="0" y="110"/>
                </a:lnTo>
                <a:lnTo>
                  <a:pt x="6" y="123"/>
                </a:lnTo>
                <a:lnTo>
                  <a:pt x="13" y="130"/>
                </a:lnTo>
                <a:lnTo>
                  <a:pt x="0" y="147"/>
                </a:lnTo>
                <a:lnTo>
                  <a:pt x="0" y="171"/>
                </a:lnTo>
                <a:lnTo>
                  <a:pt x="6" y="180"/>
                </a:lnTo>
                <a:lnTo>
                  <a:pt x="20" y="180"/>
                </a:lnTo>
                <a:lnTo>
                  <a:pt x="27" y="188"/>
                </a:lnTo>
                <a:lnTo>
                  <a:pt x="33" y="204"/>
                </a:lnTo>
                <a:lnTo>
                  <a:pt x="33" y="221"/>
                </a:lnTo>
                <a:lnTo>
                  <a:pt x="46" y="225"/>
                </a:lnTo>
                <a:lnTo>
                  <a:pt x="57" y="221"/>
                </a:lnTo>
                <a:lnTo>
                  <a:pt x="94" y="184"/>
                </a:lnTo>
                <a:lnTo>
                  <a:pt x="110" y="190"/>
                </a:lnTo>
                <a:lnTo>
                  <a:pt x="143" y="208"/>
                </a:lnTo>
                <a:lnTo>
                  <a:pt x="167" y="225"/>
                </a:lnTo>
                <a:lnTo>
                  <a:pt x="170" y="245"/>
                </a:lnTo>
                <a:lnTo>
                  <a:pt x="185" y="258"/>
                </a:lnTo>
                <a:lnTo>
                  <a:pt x="190" y="282"/>
                </a:lnTo>
                <a:lnTo>
                  <a:pt x="198" y="317"/>
                </a:lnTo>
                <a:lnTo>
                  <a:pt x="207" y="334"/>
                </a:lnTo>
                <a:lnTo>
                  <a:pt x="220" y="348"/>
                </a:lnTo>
                <a:lnTo>
                  <a:pt x="244" y="358"/>
                </a:lnTo>
                <a:lnTo>
                  <a:pt x="264" y="390"/>
                </a:lnTo>
                <a:lnTo>
                  <a:pt x="285" y="417"/>
                </a:lnTo>
                <a:lnTo>
                  <a:pt x="304" y="430"/>
                </a:lnTo>
                <a:lnTo>
                  <a:pt x="340" y="474"/>
                </a:lnTo>
                <a:lnTo>
                  <a:pt x="367" y="474"/>
                </a:lnTo>
                <a:lnTo>
                  <a:pt x="398" y="501"/>
                </a:lnTo>
                <a:lnTo>
                  <a:pt x="398" y="528"/>
                </a:lnTo>
                <a:lnTo>
                  <a:pt x="407" y="535"/>
                </a:lnTo>
                <a:lnTo>
                  <a:pt x="427" y="521"/>
                </a:lnTo>
                <a:lnTo>
                  <a:pt x="431" y="535"/>
                </a:lnTo>
                <a:lnTo>
                  <a:pt x="431" y="551"/>
                </a:lnTo>
                <a:lnTo>
                  <a:pt x="451" y="569"/>
                </a:lnTo>
                <a:lnTo>
                  <a:pt x="457" y="578"/>
                </a:lnTo>
                <a:lnTo>
                  <a:pt x="485" y="571"/>
                </a:lnTo>
                <a:lnTo>
                  <a:pt x="488" y="582"/>
                </a:lnTo>
                <a:lnTo>
                  <a:pt x="485" y="604"/>
                </a:lnTo>
                <a:lnTo>
                  <a:pt x="498" y="624"/>
                </a:lnTo>
                <a:lnTo>
                  <a:pt x="501" y="641"/>
                </a:lnTo>
                <a:lnTo>
                  <a:pt x="507" y="658"/>
                </a:lnTo>
                <a:lnTo>
                  <a:pt x="504" y="672"/>
                </a:lnTo>
                <a:lnTo>
                  <a:pt x="490" y="685"/>
                </a:lnTo>
                <a:lnTo>
                  <a:pt x="488" y="702"/>
                </a:lnTo>
                <a:lnTo>
                  <a:pt x="477" y="721"/>
                </a:lnTo>
                <a:lnTo>
                  <a:pt x="481" y="739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7" name=""/>
          <p:cNvSpPr/>
          <p:nvPr/>
        </p:nvSpPr>
        <p:spPr>
          <a:xfrm rot="21480000">
            <a:off x="5200200" y="4677840"/>
            <a:ext cx="743040" cy="374760"/>
          </a:xfrm>
          <a:custGeom>
            <a:avLst/>
            <a:gdLst/>
            <a:ahLst/>
            <a:rect l="l" t="t" r="r" b="b"/>
            <a:pathLst>
              <a:path w="268" h="175">
                <a:moveTo>
                  <a:pt x="140" y="33"/>
                </a:moveTo>
                <a:lnTo>
                  <a:pt x="127" y="21"/>
                </a:lnTo>
                <a:lnTo>
                  <a:pt x="128" y="16"/>
                </a:lnTo>
                <a:lnTo>
                  <a:pt x="120" y="9"/>
                </a:lnTo>
                <a:lnTo>
                  <a:pt x="113" y="0"/>
                </a:lnTo>
                <a:lnTo>
                  <a:pt x="105" y="9"/>
                </a:lnTo>
                <a:lnTo>
                  <a:pt x="100" y="6"/>
                </a:lnTo>
                <a:lnTo>
                  <a:pt x="90" y="15"/>
                </a:lnTo>
                <a:lnTo>
                  <a:pt x="90" y="19"/>
                </a:lnTo>
                <a:lnTo>
                  <a:pt x="78" y="25"/>
                </a:lnTo>
                <a:lnTo>
                  <a:pt x="49" y="49"/>
                </a:lnTo>
                <a:lnTo>
                  <a:pt x="40" y="58"/>
                </a:lnTo>
                <a:lnTo>
                  <a:pt x="40" y="70"/>
                </a:lnTo>
                <a:lnTo>
                  <a:pt x="30" y="74"/>
                </a:lnTo>
                <a:lnTo>
                  <a:pt x="8" y="96"/>
                </a:lnTo>
                <a:lnTo>
                  <a:pt x="8" y="105"/>
                </a:lnTo>
                <a:lnTo>
                  <a:pt x="0" y="115"/>
                </a:lnTo>
                <a:lnTo>
                  <a:pt x="3" y="126"/>
                </a:lnTo>
                <a:lnTo>
                  <a:pt x="13" y="120"/>
                </a:lnTo>
                <a:lnTo>
                  <a:pt x="22" y="109"/>
                </a:lnTo>
                <a:lnTo>
                  <a:pt x="38" y="107"/>
                </a:lnTo>
                <a:lnTo>
                  <a:pt x="49" y="109"/>
                </a:lnTo>
                <a:lnTo>
                  <a:pt x="52" y="126"/>
                </a:lnTo>
                <a:lnTo>
                  <a:pt x="50" y="138"/>
                </a:lnTo>
                <a:lnTo>
                  <a:pt x="57" y="146"/>
                </a:lnTo>
                <a:lnTo>
                  <a:pt x="64" y="152"/>
                </a:lnTo>
                <a:lnTo>
                  <a:pt x="82" y="153"/>
                </a:lnTo>
                <a:lnTo>
                  <a:pt x="119" y="158"/>
                </a:lnTo>
                <a:lnTo>
                  <a:pt x="127" y="153"/>
                </a:lnTo>
                <a:lnTo>
                  <a:pt x="132" y="146"/>
                </a:lnTo>
                <a:lnTo>
                  <a:pt x="136" y="131"/>
                </a:lnTo>
                <a:lnTo>
                  <a:pt x="150" y="131"/>
                </a:lnTo>
                <a:lnTo>
                  <a:pt x="153" y="140"/>
                </a:lnTo>
                <a:lnTo>
                  <a:pt x="153" y="163"/>
                </a:lnTo>
                <a:lnTo>
                  <a:pt x="171" y="175"/>
                </a:lnTo>
                <a:lnTo>
                  <a:pt x="183" y="155"/>
                </a:lnTo>
                <a:lnTo>
                  <a:pt x="197" y="149"/>
                </a:lnTo>
                <a:lnTo>
                  <a:pt x="213" y="150"/>
                </a:lnTo>
                <a:lnTo>
                  <a:pt x="224" y="156"/>
                </a:lnTo>
                <a:lnTo>
                  <a:pt x="228" y="162"/>
                </a:lnTo>
                <a:lnTo>
                  <a:pt x="232" y="145"/>
                </a:lnTo>
                <a:lnTo>
                  <a:pt x="242" y="125"/>
                </a:lnTo>
                <a:lnTo>
                  <a:pt x="261" y="121"/>
                </a:lnTo>
                <a:lnTo>
                  <a:pt x="268" y="108"/>
                </a:lnTo>
                <a:lnTo>
                  <a:pt x="261" y="97"/>
                </a:lnTo>
                <a:lnTo>
                  <a:pt x="252" y="93"/>
                </a:lnTo>
                <a:lnTo>
                  <a:pt x="227" y="89"/>
                </a:lnTo>
                <a:lnTo>
                  <a:pt x="226" y="76"/>
                </a:lnTo>
                <a:lnTo>
                  <a:pt x="226" y="63"/>
                </a:lnTo>
                <a:lnTo>
                  <a:pt x="226" y="52"/>
                </a:lnTo>
                <a:lnTo>
                  <a:pt x="211" y="45"/>
                </a:lnTo>
                <a:lnTo>
                  <a:pt x="202" y="49"/>
                </a:lnTo>
                <a:lnTo>
                  <a:pt x="189" y="38"/>
                </a:lnTo>
                <a:lnTo>
                  <a:pt x="187" y="31"/>
                </a:lnTo>
                <a:lnTo>
                  <a:pt x="182" y="22"/>
                </a:lnTo>
                <a:lnTo>
                  <a:pt x="182" y="19"/>
                </a:lnTo>
                <a:lnTo>
                  <a:pt x="168" y="15"/>
                </a:lnTo>
                <a:lnTo>
                  <a:pt x="162" y="21"/>
                </a:lnTo>
                <a:lnTo>
                  <a:pt x="152" y="28"/>
                </a:lnTo>
                <a:lnTo>
                  <a:pt x="140" y="33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8" name=""/>
          <p:cNvSpPr/>
          <p:nvPr/>
        </p:nvSpPr>
        <p:spPr>
          <a:xfrm rot="21480000">
            <a:off x="5789520" y="4609800"/>
            <a:ext cx="1130400" cy="395280"/>
          </a:xfrm>
          <a:custGeom>
            <a:avLst/>
            <a:gdLst/>
            <a:ahLst/>
            <a:rect l="l" t="t" r="r" b="b"/>
            <a:pathLst>
              <a:path w="407" h="185">
                <a:moveTo>
                  <a:pt x="0" y="66"/>
                </a:moveTo>
                <a:lnTo>
                  <a:pt x="17" y="65"/>
                </a:lnTo>
                <a:lnTo>
                  <a:pt x="24" y="63"/>
                </a:lnTo>
                <a:lnTo>
                  <a:pt x="32" y="73"/>
                </a:lnTo>
                <a:lnTo>
                  <a:pt x="43" y="70"/>
                </a:lnTo>
                <a:lnTo>
                  <a:pt x="57" y="72"/>
                </a:lnTo>
                <a:lnTo>
                  <a:pt x="66" y="78"/>
                </a:lnTo>
                <a:lnTo>
                  <a:pt x="80" y="70"/>
                </a:lnTo>
                <a:lnTo>
                  <a:pt x="99" y="71"/>
                </a:lnTo>
                <a:lnTo>
                  <a:pt x="106" y="79"/>
                </a:lnTo>
                <a:lnTo>
                  <a:pt x="118" y="82"/>
                </a:lnTo>
                <a:lnTo>
                  <a:pt x="125" y="76"/>
                </a:lnTo>
                <a:lnTo>
                  <a:pt x="145" y="72"/>
                </a:lnTo>
                <a:lnTo>
                  <a:pt x="155" y="72"/>
                </a:lnTo>
                <a:lnTo>
                  <a:pt x="170" y="78"/>
                </a:lnTo>
                <a:lnTo>
                  <a:pt x="188" y="90"/>
                </a:lnTo>
                <a:lnTo>
                  <a:pt x="203" y="84"/>
                </a:lnTo>
                <a:lnTo>
                  <a:pt x="205" y="72"/>
                </a:lnTo>
                <a:lnTo>
                  <a:pt x="195" y="57"/>
                </a:lnTo>
                <a:lnTo>
                  <a:pt x="192" y="35"/>
                </a:lnTo>
                <a:lnTo>
                  <a:pt x="237" y="4"/>
                </a:lnTo>
                <a:lnTo>
                  <a:pt x="248" y="4"/>
                </a:lnTo>
                <a:lnTo>
                  <a:pt x="249" y="15"/>
                </a:lnTo>
                <a:lnTo>
                  <a:pt x="262" y="17"/>
                </a:lnTo>
                <a:lnTo>
                  <a:pt x="292" y="14"/>
                </a:lnTo>
                <a:lnTo>
                  <a:pt x="304" y="1"/>
                </a:lnTo>
                <a:lnTo>
                  <a:pt x="339" y="0"/>
                </a:lnTo>
                <a:lnTo>
                  <a:pt x="348" y="15"/>
                </a:lnTo>
                <a:lnTo>
                  <a:pt x="362" y="15"/>
                </a:lnTo>
                <a:lnTo>
                  <a:pt x="375" y="7"/>
                </a:lnTo>
                <a:lnTo>
                  <a:pt x="398" y="21"/>
                </a:lnTo>
                <a:lnTo>
                  <a:pt x="398" y="46"/>
                </a:lnTo>
                <a:lnTo>
                  <a:pt x="407" y="57"/>
                </a:lnTo>
                <a:lnTo>
                  <a:pt x="405" y="73"/>
                </a:lnTo>
                <a:lnTo>
                  <a:pt x="398" y="90"/>
                </a:lnTo>
                <a:lnTo>
                  <a:pt x="386" y="90"/>
                </a:lnTo>
                <a:lnTo>
                  <a:pt x="381" y="95"/>
                </a:lnTo>
                <a:lnTo>
                  <a:pt x="388" y="108"/>
                </a:lnTo>
                <a:lnTo>
                  <a:pt x="388" y="121"/>
                </a:lnTo>
                <a:lnTo>
                  <a:pt x="381" y="133"/>
                </a:lnTo>
                <a:lnTo>
                  <a:pt x="362" y="142"/>
                </a:lnTo>
                <a:lnTo>
                  <a:pt x="361" y="154"/>
                </a:lnTo>
                <a:lnTo>
                  <a:pt x="361" y="166"/>
                </a:lnTo>
                <a:lnTo>
                  <a:pt x="343" y="170"/>
                </a:lnTo>
                <a:lnTo>
                  <a:pt x="312" y="169"/>
                </a:lnTo>
                <a:lnTo>
                  <a:pt x="298" y="172"/>
                </a:lnTo>
                <a:lnTo>
                  <a:pt x="272" y="172"/>
                </a:lnTo>
                <a:lnTo>
                  <a:pt x="261" y="185"/>
                </a:lnTo>
                <a:lnTo>
                  <a:pt x="219" y="172"/>
                </a:lnTo>
                <a:lnTo>
                  <a:pt x="199" y="172"/>
                </a:lnTo>
                <a:lnTo>
                  <a:pt x="147" y="161"/>
                </a:lnTo>
                <a:lnTo>
                  <a:pt x="139" y="148"/>
                </a:lnTo>
                <a:lnTo>
                  <a:pt x="139" y="135"/>
                </a:lnTo>
                <a:lnTo>
                  <a:pt x="136" y="127"/>
                </a:lnTo>
                <a:lnTo>
                  <a:pt x="129" y="123"/>
                </a:lnTo>
                <a:lnTo>
                  <a:pt x="97" y="125"/>
                </a:lnTo>
                <a:lnTo>
                  <a:pt x="51" y="129"/>
                </a:lnTo>
                <a:lnTo>
                  <a:pt x="47" y="119"/>
                </a:lnTo>
                <a:lnTo>
                  <a:pt x="39" y="115"/>
                </a:lnTo>
                <a:lnTo>
                  <a:pt x="25" y="110"/>
                </a:lnTo>
                <a:lnTo>
                  <a:pt x="12" y="107"/>
                </a:lnTo>
                <a:lnTo>
                  <a:pt x="12" y="95"/>
                </a:lnTo>
                <a:lnTo>
                  <a:pt x="12" y="76"/>
                </a:lnTo>
                <a:lnTo>
                  <a:pt x="0" y="66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49" name=""/>
          <p:cNvSpPr/>
          <p:nvPr/>
        </p:nvSpPr>
        <p:spPr>
          <a:xfrm rot="21480000">
            <a:off x="4917600" y="3978360"/>
            <a:ext cx="520920" cy="357120"/>
          </a:xfrm>
          <a:custGeom>
            <a:avLst/>
            <a:gdLst/>
            <a:ahLst/>
            <a:rect l="l" t="t" r="r" b="b"/>
            <a:pathLst>
              <a:path w="188" h="167">
                <a:moveTo>
                  <a:pt x="0" y="30"/>
                </a:moveTo>
                <a:lnTo>
                  <a:pt x="4" y="24"/>
                </a:lnTo>
                <a:lnTo>
                  <a:pt x="2" y="16"/>
                </a:lnTo>
                <a:lnTo>
                  <a:pt x="31" y="0"/>
                </a:lnTo>
                <a:lnTo>
                  <a:pt x="34" y="5"/>
                </a:lnTo>
                <a:lnTo>
                  <a:pt x="54" y="2"/>
                </a:lnTo>
                <a:lnTo>
                  <a:pt x="71" y="3"/>
                </a:lnTo>
                <a:lnTo>
                  <a:pt x="64" y="11"/>
                </a:lnTo>
                <a:lnTo>
                  <a:pt x="67" y="22"/>
                </a:lnTo>
                <a:lnTo>
                  <a:pt x="82" y="27"/>
                </a:lnTo>
                <a:lnTo>
                  <a:pt x="94" y="25"/>
                </a:lnTo>
                <a:lnTo>
                  <a:pt x="104" y="17"/>
                </a:lnTo>
                <a:lnTo>
                  <a:pt x="123" y="16"/>
                </a:lnTo>
                <a:lnTo>
                  <a:pt x="128" y="23"/>
                </a:lnTo>
                <a:lnTo>
                  <a:pt x="139" y="29"/>
                </a:lnTo>
                <a:lnTo>
                  <a:pt x="154" y="30"/>
                </a:lnTo>
                <a:lnTo>
                  <a:pt x="152" y="42"/>
                </a:lnTo>
                <a:lnTo>
                  <a:pt x="153" y="68"/>
                </a:lnTo>
                <a:lnTo>
                  <a:pt x="156" y="84"/>
                </a:lnTo>
                <a:lnTo>
                  <a:pt x="172" y="81"/>
                </a:lnTo>
                <a:lnTo>
                  <a:pt x="178" y="92"/>
                </a:lnTo>
                <a:lnTo>
                  <a:pt x="179" y="102"/>
                </a:lnTo>
                <a:lnTo>
                  <a:pt x="188" y="113"/>
                </a:lnTo>
                <a:lnTo>
                  <a:pt x="177" y="123"/>
                </a:lnTo>
                <a:lnTo>
                  <a:pt x="167" y="130"/>
                </a:lnTo>
                <a:lnTo>
                  <a:pt x="157" y="130"/>
                </a:lnTo>
                <a:lnTo>
                  <a:pt x="144" y="134"/>
                </a:lnTo>
                <a:lnTo>
                  <a:pt x="144" y="147"/>
                </a:lnTo>
                <a:lnTo>
                  <a:pt x="138" y="156"/>
                </a:lnTo>
                <a:lnTo>
                  <a:pt x="125" y="167"/>
                </a:lnTo>
                <a:lnTo>
                  <a:pt x="102" y="150"/>
                </a:lnTo>
                <a:lnTo>
                  <a:pt x="96" y="135"/>
                </a:lnTo>
                <a:lnTo>
                  <a:pt x="76" y="130"/>
                </a:lnTo>
                <a:lnTo>
                  <a:pt x="69" y="110"/>
                </a:lnTo>
                <a:lnTo>
                  <a:pt x="54" y="98"/>
                </a:lnTo>
                <a:lnTo>
                  <a:pt x="48" y="84"/>
                </a:lnTo>
                <a:lnTo>
                  <a:pt x="38" y="69"/>
                </a:lnTo>
                <a:lnTo>
                  <a:pt x="29" y="55"/>
                </a:lnTo>
                <a:lnTo>
                  <a:pt x="14" y="44"/>
                </a:lnTo>
                <a:lnTo>
                  <a:pt x="0" y="3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0" name=""/>
          <p:cNvSpPr/>
          <p:nvPr/>
        </p:nvSpPr>
        <p:spPr>
          <a:xfrm rot="21480000">
            <a:off x="5283000" y="4273200"/>
            <a:ext cx="145800" cy="138240"/>
          </a:xfrm>
          <a:custGeom>
            <a:avLst/>
            <a:gdLst/>
            <a:ahLst/>
            <a:rect l="l" t="t" r="r" b="b"/>
            <a:pathLst>
              <a:path w="52" h="64">
                <a:moveTo>
                  <a:pt x="37" y="64"/>
                </a:moveTo>
                <a:lnTo>
                  <a:pt x="40" y="43"/>
                </a:lnTo>
                <a:lnTo>
                  <a:pt x="52" y="36"/>
                </a:lnTo>
                <a:lnTo>
                  <a:pt x="52" y="25"/>
                </a:lnTo>
                <a:lnTo>
                  <a:pt x="45" y="18"/>
                </a:lnTo>
                <a:lnTo>
                  <a:pt x="39" y="8"/>
                </a:lnTo>
                <a:lnTo>
                  <a:pt x="36" y="0"/>
                </a:lnTo>
                <a:lnTo>
                  <a:pt x="24" y="0"/>
                </a:lnTo>
                <a:lnTo>
                  <a:pt x="15" y="4"/>
                </a:lnTo>
                <a:lnTo>
                  <a:pt x="15" y="17"/>
                </a:lnTo>
                <a:lnTo>
                  <a:pt x="8" y="29"/>
                </a:lnTo>
                <a:lnTo>
                  <a:pt x="0" y="32"/>
                </a:lnTo>
                <a:lnTo>
                  <a:pt x="4" y="43"/>
                </a:lnTo>
                <a:lnTo>
                  <a:pt x="14" y="45"/>
                </a:lnTo>
                <a:lnTo>
                  <a:pt x="26" y="48"/>
                </a:lnTo>
                <a:lnTo>
                  <a:pt x="32" y="54"/>
                </a:lnTo>
                <a:lnTo>
                  <a:pt x="37" y="64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1" name=""/>
          <p:cNvSpPr/>
          <p:nvPr/>
        </p:nvSpPr>
        <p:spPr>
          <a:xfrm rot="21480000">
            <a:off x="5087520" y="3711240"/>
            <a:ext cx="534960" cy="438120"/>
          </a:xfrm>
          <a:custGeom>
            <a:avLst/>
            <a:gdLst/>
            <a:ahLst/>
            <a:rect l="l" t="t" r="r" b="b"/>
            <a:pathLst>
              <a:path w="192" h="205">
                <a:moveTo>
                  <a:pt x="80" y="5"/>
                </a:moveTo>
                <a:lnTo>
                  <a:pt x="60" y="30"/>
                </a:lnTo>
                <a:lnTo>
                  <a:pt x="60" y="37"/>
                </a:lnTo>
                <a:lnTo>
                  <a:pt x="48" y="49"/>
                </a:lnTo>
                <a:lnTo>
                  <a:pt x="50" y="51"/>
                </a:lnTo>
                <a:lnTo>
                  <a:pt x="46" y="59"/>
                </a:lnTo>
                <a:lnTo>
                  <a:pt x="35" y="70"/>
                </a:lnTo>
                <a:lnTo>
                  <a:pt x="23" y="84"/>
                </a:lnTo>
                <a:lnTo>
                  <a:pt x="18" y="92"/>
                </a:lnTo>
                <a:lnTo>
                  <a:pt x="23" y="98"/>
                </a:lnTo>
                <a:lnTo>
                  <a:pt x="19" y="108"/>
                </a:lnTo>
                <a:lnTo>
                  <a:pt x="13" y="115"/>
                </a:lnTo>
                <a:lnTo>
                  <a:pt x="8" y="119"/>
                </a:lnTo>
                <a:lnTo>
                  <a:pt x="0" y="130"/>
                </a:lnTo>
                <a:lnTo>
                  <a:pt x="1" y="139"/>
                </a:lnTo>
                <a:lnTo>
                  <a:pt x="10" y="145"/>
                </a:lnTo>
                <a:lnTo>
                  <a:pt x="31" y="145"/>
                </a:lnTo>
                <a:lnTo>
                  <a:pt x="43" y="138"/>
                </a:lnTo>
                <a:lnTo>
                  <a:pt x="56" y="136"/>
                </a:lnTo>
                <a:lnTo>
                  <a:pt x="66" y="145"/>
                </a:lnTo>
                <a:lnTo>
                  <a:pt x="76" y="149"/>
                </a:lnTo>
                <a:lnTo>
                  <a:pt x="89" y="151"/>
                </a:lnTo>
                <a:lnTo>
                  <a:pt x="86" y="167"/>
                </a:lnTo>
                <a:lnTo>
                  <a:pt x="91" y="205"/>
                </a:lnTo>
                <a:lnTo>
                  <a:pt x="102" y="203"/>
                </a:lnTo>
                <a:lnTo>
                  <a:pt x="110" y="202"/>
                </a:lnTo>
                <a:lnTo>
                  <a:pt x="112" y="192"/>
                </a:lnTo>
                <a:lnTo>
                  <a:pt x="114" y="169"/>
                </a:lnTo>
                <a:lnTo>
                  <a:pt x="123" y="157"/>
                </a:lnTo>
                <a:lnTo>
                  <a:pt x="123" y="138"/>
                </a:lnTo>
                <a:lnTo>
                  <a:pt x="130" y="126"/>
                </a:lnTo>
                <a:lnTo>
                  <a:pt x="144" y="119"/>
                </a:lnTo>
                <a:lnTo>
                  <a:pt x="173" y="88"/>
                </a:lnTo>
                <a:lnTo>
                  <a:pt x="176" y="74"/>
                </a:lnTo>
                <a:lnTo>
                  <a:pt x="171" y="52"/>
                </a:lnTo>
                <a:lnTo>
                  <a:pt x="189" y="38"/>
                </a:lnTo>
                <a:lnTo>
                  <a:pt x="192" y="14"/>
                </a:lnTo>
                <a:lnTo>
                  <a:pt x="180" y="4"/>
                </a:lnTo>
                <a:lnTo>
                  <a:pt x="171" y="1"/>
                </a:lnTo>
                <a:lnTo>
                  <a:pt x="156" y="0"/>
                </a:lnTo>
                <a:lnTo>
                  <a:pt x="123" y="0"/>
                </a:lnTo>
                <a:lnTo>
                  <a:pt x="113" y="7"/>
                </a:lnTo>
                <a:lnTo>
                  <a:pt x="105" y="18"/>
                </a:lnTo>
                <a:lnTo>
                  <a:pt x="106" y="26"/>
                </a:lnTo>
                <a:lnTo>
                  <a:pt x="118" y="34"/>
                </a:lnTo>
                <a:lnTo>
                  <a:pt x="126" y="44"/>
                </a:lnTo>
                <a:lnTo>
                  <a:pt x="126" y="58"/>
                </a:lnTo>
                <a:lnTo>
                  <a:pt x="113" y="68"/>
                </a:lnTo>
                <a:lnTo>
                  <a:pt x="99" y="70"/>
                </a:lnTo>
                <a:lnTo>
                  <a:pt x="89" y="73"/>
                </a:lnTo>
                <a:lnTo>
                  <a:pt x="85" y="64"/>
                </a:lnTo>
                <a:lnTo>
                  <a:pt x="81" y="52"/>
                </a:lnTo>
                <a:lnTo>
                  <a:pt x="88" y="43"/>
                </a:lnTo>
                <a:lnTo>
                  <a:pt x="86" y="31"/>
                </a:lnTo>
                <a:lnTo>
                  <a:pt x="85" y="19"/>
                </a:lnTo>
                <a:lnTo>
                  <a:pt x="80" y="5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2" name=""/>
          <p:cNvSpPr/>
          <p:nvPr/>
        </p:nvSpPr>
        <p:spPr>
          <a:xfrm rot="21480000">
            <a:off x="3238560" y="3074760"/>
            <a:ext cx="758880" cy="534960"/>
          </a:xfrm>
          <a:custGeom>
            <a:avLst/>
            <a:gdLst/>
            <a:ahLst/>
            <a:rect l="l" t="t" r="r" b="b"/>
            <a:pathLst>
              <a:path w="273" h="250">
                <a:moveTo>
                  <a:pt x="101" y="94"/>
                </a:moveTo>
                <a:lnTo>
                  <a:pt x="97" y="104"/>
                </a:lnTo>
                <a:lnTo>
                  <a:pt x="101" y="118"/>
                </a:lnTo>
                <a:lnTo>
                  <a:pt x="95" y="125"/>
                </a:lnTo>
                <a:lnTo>
                  <a:pt x="87" y="121"/>
                </a:lnTo>
                <a:lnTo>
                  <a:pt x="77" y="122"/>
                </a:lnTo>
                <a:lnTo>
                  <a:pt x="77" y="132"/>
                </a:lnTo>
                <a:lnTo>
                  <a:pt x="57" y="152"/>
                </a:lnTo>
                <a:lnTo>
                  <a:pt x="45" y="155"/>
                </a:lnTo>
                <a:lnTo>
                  <a:pt x="30" y="173"/>
                </a:lnTo>
                <a:lnTo>
                  <a:pt x="20" y="178"/>
                </a:lnTo>
                <a:lnTo>
                  <a:pt x="12" y="177"/>
                </a:lnTo>
                <a:lnTo>
                  <a:pt x="8" y="179"/>
                </a:lnTo>
                <a:lnTo>
                  <a:pt x="6" y="182"/>
                </a:lnTo>
                <a:lnTo>
                  <a:pt x="9" y="188"/>
                </a:lnTo>
                <a:lnTo>
                  <a:pt x="9" y="200"/>
                </a:lnTo>
                <a:lnTo>
                  <a:pt x="0" y="211"/>
                </a:lnTo>
                <a:lnTo>
                  <a:pt x="3" y="222"/>
                </a:lnTo>
                <a:lnTo>
                  <a:pt x="3" y="222"/>
                </a:lnTo>
                <a:lnTo>
                  <a:pt x="15" y="222"/>
                </a:lnTo>
                <a:lnTo>
                  <a:pt x="20" y="213"/>
                </a:lnTo>
                <a:lnTo>
                  <a:pt x="27" y="221"/>
                </a:lnTo>
                <a:lnTo>
                  <a:pt x="18" y="227"/>
                </a:lnTo>
                <a:lnTo>
                  <a:pt x="21" y="237"/>
                </a:lnTo>
                <a:lnTo>
                  <a:pt x="27" y="238"/>
                </a:lnTo>
                <a:lnTo>
                  <a:pt x="49" y="242"/>
                </a:lnTo>
                <a:lnTo>
                  <a:pt x="52" y="244"/>
                </a:lnTo>
                <a:lnTo>
                  <a:pt x="72" y="250"/>
                </a:lnTo>
                <a:lnTo>
                  <a:pt x="80" y="247"/>
                </a:lnTo>
                <a:lnTo>
                  <a:pt x="97" y="237"/>
                </a:lnTo>
                <a:lnTo>
                  <a:pt x="122" y="242"/>
                </a:lnTo>
                <a:lnTo>
                  <a:pt x="168" y="242"/>
                </a:lnTo>
                <a:lnTo>
                  <a:pt x="193" y="237"/>
                </a:lnTo>
                <a:lnTo>
                  <a:pt x="205" y="218"/>
                </a:lnTo>
                <a:lnTo>
                  <a:pt x="220" y="211"/>
                </a:lnTo>
                <a:lnTo>
                  <a:pt x="225" y="200"/>
                </a:lnTo>
                <a:lnTo>
                  <a:pt x="230" y="185"/>
                </a:lnTo>
                <a:lnTo>
                  <a:pt x="242" y="177"/>
                </a:lnTo>
                <a:lnTo>
                  <a:pt x="251" y="152"/>
                </a:lnTo>
                <a:lnTo>
                  <a:pt x="250" y="122"/>
                </a:lnTo>
                <a:lnTo>
                  <a:pt x="273" y="109"/>
                </a:lnTo>
                <a:lnTo>
                  <a:pt x="259" y="97"/>
                </a:lnTo>
                <a:lnTo>
                  <a:pt x="255" y="77"/>
                </a:lnTo>
                <a:lnTo>
                  <a:pt x="246" y="69"/>
                </a:lnTo>
                <a:lnTo>
                  <a:pt x="236" y="69"/>
                </a:lnTo>
                <a:lnTo>
                  <a:pt x="226" y="63"/>
                </a:lnTo>
                <a:lnTo>
                  <a:pt x="208" y="42"/>
                </a:lnTo>
                <a:lnTo>
                  <a:pt x="217" y="37"/>
                </a:lnTo>
                <a:lnTo>
                  <a:pt x="248" y="9"/>
                </a:lnTo>
                <a:lnTo>
                  <a:pt x="244" y="0"/>
                </a:lnTo>
                <a:lnTo>
                  <a:pt x="234" y="3"/>
                </a:lnTo>
                <a:lnTo>
                  <a:pt x="201" y="4"/>
                </a:lnTo>
                <a:lnTo>
                  <a:pt x="189" y="12"/>
                </a:lnTo>
                <a:lnTo>
                  <a:pt x="181" y="17"/>
                </a:lnTo>
                <a:lnTo>
                  <a:pt x="169" y="16"/>
                </a:lnTo>
                <a:lnTo>
                  <a:pt x="162" y="21"/>
                </a:lnTo>
                <a:lnTo>
                  <a:pt x="168" y="29"/>
                </a:lnTo>
                <a:lnTo>
                  <a:pt x="184" y="40"/>
                </a:lnTo>
                <a:lnTo>
                  <a:pt x="172" y="42"/>
                </a:lnTo>
                <a:lnTo>
                  <a:pt x="143" y="46"/>
                </a:lnTo>
                <a:lnTo>
                  <a:pt x="122" y="37"/>
                </a:lnTo>
                <a:lnTo>
                  <a:pt x="102" y="29"/>
                </a:lnTo>
                <a:lnTo>
                  <a:pt x="95" y="34"/>
                </a:lnTo>
                <a:lnTo>
                  <a:pt x="90" y="49"/>
                </a:lnTo>
                <a:lnTo>
                  <a:pt x="92" y="57"/>
                </a:lnTo>
                <a:lnTo>
                  <a:pt x="89" y="61"/>
                </a:lnTo>
                <a:lnTo>
                  <a:pt x="77" y="66"/>
                </a:lnTo>
                <a:lnTo>
                  <a:pt x="78" y="81"/>
                </a:lnTo>
                <a:lnTo>
                  <a:pt x="77" y="85"/>
                </a:lnTo>
                <a:lnTo>
                  <a:pt x="65" y="100"/>
                </a:lnTo>
                <a:lnTo>
                  <a:pt x="76" y="116"/>
                </a:lnTo>
                <a:lnTo>
                  <a:pt x="80" y="115"/>
                </a:lnTo>
                <a:lnTo>
                  <a:pt x="101" y="94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3" name=""/>
          <p:cNvSpPr/>
          <p:nvPr/>
        </p:nvSpPr>
        <p:spPr>
          <a:xfrm rot="21480000">
            <a:off x="5815080" y="3147840"/>
            <a:ext cx="360360" cy="346320"/>
          </a:xfrm>
          <a:custGeom>
            <a:avLst/>
            <a:gdLst/>
            <a:ahLst/>
            <a:rect l="l" t="t" r="r" b="b"/>
            <a:pathLst>
              <a:path w="130" h="162">
                <a:moveTo>
                  <a:pt x="10" y="138"/>
                </a:moveTo>
                <a:lnTo>
                  <a:pt x="17" y="150"/>
                </a:lnTo>
                <a:lnTo>
                  <a:pt x="31" y="150"/>
                </a:lnTo>
                <a:lnTo>
                  <a:pt x="44" y="154"/>
                </a:lnTo>
                <a:lnTo>
                  <a:pt x="55" y="162"/>
                </a:lnTo>
                <a:lnTo>
                  <a:pt x="66" y="162"/>
                </a:lnTo>
                <a:lnTo>
                  <a:pt x="59" y="151"/>
                </a:lnTo>
                <a:lnTo>
                  <a:pt x="63" y="138"/>
                </a:lnTo>
                <a:lnTo>
                  <a:pt x="71" y="123"/>
                </a:lnTo>
                <a:lnTo>
                  <a:pt x="74" y="106"/>
                </a:lnTo>
                <a:lnTo>
                  <a:pt x="90" y="95"/>
                </a:lnTo>
                <a:lnTo>
                  <a:pt x="101" y="88"/>
                </a:lnTo>
                <a:lnTo>
                  <a:pt x="100" y="79"/>
                </a:lnTo>
                <a:lnTo>
                  <a:pt x="100" y="62"/>
                </a:lnTo>
                <a:lnTo>
                  <a:pt x="104" y="55"/>
                </a:lnTo>
                <a:lnTo>
                  <a:pt x="116" y="54"/>
                </a:lnTo>
                <a:lnTo>
                  <a:pt x="121" y="57"/>
                </a:lnTo>
                <a:lnTo>
                  <a:pt x="130" y="45"/>
                </a:lnTo>
                <a:lnTo>
                  <a:pt x="126" y="35"/>
                </a:lnTo>
                <a:lnTo>
                  <a:pt x="121" y="34"/>
                </a:lnTo>
                <a:lnTo>
                  <a:pt x="109" y="34"/>
                </a:lnTo>
                <a:lnTo>
                  <a:pt x="104" y="34"/>
                </a:lnTo>
                <a:lnTo>
                  <a:pt x="100" y="18"/>
                </a:lnTo>
                <a:lnTo>
                  <a:pt x="101" y="4"/>
                </a:lnTo>
                <a:lnTo>
                  <a:pt x="93" y="0"/>
                </a:lnTo>
                <a:lnTo>
                  <a:pt x="90" y="5"/>
                </a:lnTo>
                <a:lnTo>
                  <a:pt x="71" y="1"/>
                </a:lnTo>
                <a:lnTo>
                  <a:pt x="66" y="6"/>
                </a:lnTo>
                <a:lnTo>
                  <a:pt x="71" y="20"/>
                </a:lnTo>
                <a:lnTo>
                  <a:pt x="68" y="34"/>
                </a:lnTo>
                <a:lnTo>
                  <a:pt x="60" y="24"/>
                </a:lnTo>
                <a:lnTo>
                  <a:pt x="56" y="16"/>
                </a:lnTo>
                <a:lnTo>
                  <a:pt x="44" y="17"/>
                </a:lnTo>
                <a:lnTo>
                  <a:pt x="41" y="25"/>
                </a:lnTo>
                <a:lnTo>
                  <a:pt x="37" y="29"/>
                </a:lnTo>
                <a:lnTo>
                  <a:pt x="37" y="41"/>
                </a:lnTo>
                <a:lnTo>
                  <a:pt x="35" y="38"/>
                </a:lnTo>
                <a:lnTo>
                  <a:pt x="25" y="24"/>
                </a:lnTo>
                <a:lnTo>
                  <a:pt x="19" y="18"/>
                </a:lnTo>
                <a:lnTo>
                  <a:pt x="13" y="22"/>
                </a:lnTo>
                <a:lnTo>
                  <a:pt x="15" y="30"/>
                </a:lnTo>
                <a:lnTo>
                  <a:pt x="15" y="35"/>
                </a:lnTo>
                <a:lnTo>
                  <a:pt x="6" y="38"/>
                </a:lnTo>
                <a:lnTo>
                  <a:pt x="6" y="50"/>
                </a:lnTo>
                <a:lnTo>
                  <a:pt x="13" y="62"/>
                </a:lnTo>
                <a:lnTo>
                  <a:pt x="13" y="70"/>
                </a:lnTo>
                <a:lnTo>
                  <a:pt x="10" y="79"/>
                </a:lnTo>
                <a:lnTo>
                  <a:pt x="0" y="87"/>
                </a:lnTo>
                <a:lnTo>
                  <a:pt x="1" y="95"/>
                </a:lnTo>
                <a:lnTo>
                  <a:pt x="11" y="104"/>
                </a:lnTo>
                <a:lnTo>
                  <a:pt x="15" y="112"/>
                </a:lnTo>
                <a:lnTo>
                  <a:pt x="13" y="129"/>
                </a:lnTo>
                <a:lnTo>
                  <a:pt x="10" y="138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4" name=""/>
          <p:cNvSpPr/>
          <p:nvPr/>
        </p:nvSpPr>
        <p:spPr>
          <a:xfrm rot="21480000">
            <a:off x="5888160" y="3063600"/>
            <a:ext cx="274680" cy="129960"/>
          </a:xfrm>
          <a:custGeom>
            <a:avLst/>
            <a:gdLst/>
            <a:ahLst/>
            <a:rect l="l" t="t" r="r" b="b"/>
            <a:pathLst>
              <a:path w="99" h="62">
                <a:moveTo>
                  <a:pt x="0" y="60"/>
                </a:moveTo>
                <a:lnTo>
                  <a:pt x="9" y="62"/>
                </a:lnTo>
                <a:lnTo>
                  <a:pt x="18" y="55"/>
                </a:lnTo>
                <a:lnTo>
                  <a:pt x="29" y="43"/>
                </a:lnTo>
                <a:lnTo>
                  <a:pt x="55" y="43"/>
                </a:lnTo>
                <a:lnTo>
                  <a:pt x="79" y="38"/>
                </a:lnTo>
                <a:lnTo>
                  <a:pt x="93" y="28"/>
                </a:lnTo>
                <a:lnTo>
                  <a:pt x="97" y="14"/>
                </a:lnTo>
                <a:lnTo>
                  <a:pt x="99" y="0"/>
                </a:lnTo>
                <a:lnTo>
                  <a:pt x="81" y="9"/>
                </a:lnTo>
                <a:lnTo>
                  <a:pt x="48" y="24"/>
                </a:lnTo>
                <a:lnTo>
                  <a:pt x="39" y="25"/>
                </a:lnTo>
                <a:lnTo>
                  <a:pt x="29" y="34"/>
                </a:lnTo>
                <a:lnTo>
                  <a:pt x="9" y="37"/>
                </a:lnTo>
                <a:lnTo>
                  <a:pt x="0" y="41"/>
                </a:lnTo>
                <a:lnTo>
                  <a:pt x="0" y="6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5" name=""/>
          <p:cNvSpPr/>
          <p:nvPr/>
        </p:nvSpPr>
        <p:spPr>
          <a:xfrm rot="21480000">
            <a:off x="6045120" y="3384720"/>
            <a:ext cx="114480" cy="110880"/>
          </a:xfrm>
          <a:custGeom>
            <a:avLst/>
            <a:gdLst/>
            <a:ahLst/>
            <a:rect l="l" t="t" r="r" b="b"/>
            <a:pathLst>
              <a:path w="41" h="52">
                <a:moveTo>
                  <a:pt x="13" y="0"/>
                </a:moveTo>
                <a:lnTo>
                  <a:pt x="40" y="18"/>
                </a:lnTo>
                <a:lnTo>
                  <a:pt x="41" y="27"/>
                </a:lnTo>
                <a:lnTo>
                  <a:pt x="32" y="36"/>
                </a:lnTo>
                <a:lnTo>
                  <a:pt x="22" y="43"/>
                </a:lnTo>
                <a:lnTo>
                  <a:pt x="25" y="52"/>
                </a:lnTo>
                <a:lnTo>
                  <a:pt x="13" y="49"/>
                </a:lnTo>
                <a:lnTo>
                  <a:pt x="1" y="36"/>
                </a:lnTo>
                <a:lnTo>
                  <a:pt x="0" y="27"/>
                </a:lnTo>
                <a:lnTo>
                  <a:pt x="4" y="16"/>
                </a:lnTo>
                <a:lnTo>
                  <a:pt x="13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6" name=""/>
          <p:cNvSpPr/>
          <p:nvPr/>
        </p:nvSpPr>
        <p:spPr>
          <a:xfrm rot="21480000">
            <a:off x="6187680" y="3348000"/>
            <a:ext cx="177840" cy="160200"/>
          </a:xfrm>
          <a:custGeom>
            <a:avLst/>
            <a:gdLst/>
            <a:ahLst/>
            <a:rect l="l" t="t" r="r" b="b"/>
            <a:pathLst>
              <a:path w="63" h="75">
                <a:moveTo>
                  <a:pt x="60" y="0"/>
                </a:moveTo>
                <a:lnTo>
                  <a:pt x="63" y="4"/>
                </a:lnTo>
                <a:lnTo>
                  <a:pt x="60" y="7"/>
                </a:lnTo>
                <a:lnTo>
                  <a:pt x="63" y="16"/>
                </a:lnTo>
                <a:lnTo>
                  <a:pt x="58" y="26"/>
                </a:lnTo>
                <a:lnTo>
                  <a:pt x="49" y="33"/>
                </a:lnTo>
                <a:lnTo>
                  <a:pt x="52" y="42"/>
                </a:lnTo>
                <a:lnTo>
                  <a:pt x="49" y="49"/>
                </a:lnTo>
                <a:lnTo>
                  <a:pt x="52" y="56"/>
                </a:lnTo>
                <a:lnTo>
                  <a:pt x="41" y="75"/>
                </a:lnTo>
                <a:lnTo>
                  <a:pt x="14" y="56"/>
                </a:lnTo>
                <a:lnTo>
                  <a:pt x="0" y="47"/>
                </a:lnTo>
                <a:lnTo>
                  <a:pt x="8" y="42"/>
                </a:lnTo>
                <a:lnTo>
                  <a:pt x="8" y="30"/>
                </a:lnTo>
                <a:lnTo>
                  <a:pt x="25" y="19"/>
                </a:lnTo>
                <a:lnTo>
                  <a:pt x="33" y="23"/>
                </a:lnTo>
                <a:lnTo>
                  <a:pt x="41" y="19"/>
                </a:lnTo>
                <a:lnTo>
                  <a:pt x="55" y="10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7" name=""/>
          <p:cNvSpPr/>
          <p:nvPr/>
        </p:nvSpPr>
        <p:spPr>
          <a:xfrm rot="21480000">
            <a:off x="6172200" y="3516480"/>
            <a:ext cx="71280" cy="66600"/>
          </a:xfrm>
          <a:custGeom>
            <a:avLst/>
            <a:gdLst/>
            <a:ahLst/>
            <a:rect l="l" t="t" r="r" b="b"/>
            <a:pathLst>
              <a:path w="25" h="31">
                <a:moveTo>
                  <a:pt x="0" y="0"/>
                </a:moveTo>
                <a:lnTo>
                  <a:pt x="17" y="5"/>
                </a:lnTo>
                <a:lnTo>
                  <a:pt x="23" y="14"/>
                </a:lnTo>
                <a:lnTo>
                  <a:pt x="25" y="25"/>
                </a:lnTo>
                <a:lnTo>
                  <a:pt x="17" y="31"/>
                </a:lnTo>
                <a:lnTo>
                  <a:pt x="3" y="27"/>
                </a:lnTo>
                <a:lnTo>
                  <a:pt x="1" y="18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0880" bIns="20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8" name=""/>
          <p:cNvSpPr/>
          <p:nvPr/>
        </p:nvSpPr>
        <p:spPr>
          <a:xfrm rot="21480000">
            <a:off x="6654600" y="3483000"/>
            <a:ext cx="53640" cy="55440"/>
          </a:xfrm>
          <a:custGeom>
            <a:avLst/>
            <a:gdLst/>
            <a:ahLst/>
            <a:rect l="l" t="t" r="r" b="b"/>
            <a:pathLst>
              <a:path w="19" h="26">
                <a:moveTo>
                  <a:pt x="5" y="0"/>
                </a:moveTo>
                <a:lnTo>
                  <a:pt x="0" y="5"/>
                </a:lnTo>
                <a:lnTo>
                  <a:pt x="0" y="18"/>
                </a:lnTo>
                <a:lnTo>
                  <a:pt x="13" y="26"/>
                </a:lnTo>
                <a:lnTo>
                  <a:pt x="19" y="14"/>
                </a:lnTo>
                <a:lnTo>
                  <a:pt x="5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9720" bIns="97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59" name=""/>
          <p:cNvSpPr/>
          <p:nvPr/>
        </p:nvSpPr>
        <p:spPr>
          <a:xfrm rot="21480000">
            <a:off x="6438960" y="3598560"/>
            <a:ext cx="61920" cy="46080"/>
          </a:xfrm>
          <a:custGeom>
            <a:avLst/>
            <a:gdLst/>
            <a:ahLst/>
            <a:rect l="l" t="t" r="r" b="b"/>
            <a:pathLst>
              <a:path w="22" h="21">
                <a:moveTo>
                  <a:pt x="1" y="0"/>
                </a:moveTo>
                <a:lnTo>
                  <a:pt x="0" y="4"/>
                </a:lnTo>
                <a:lnTo>
                  <a:pt x="1" y="15"/>
                </a:lnTo>
                <a:lnTo>
                  <a:pt x="13" y="21"/>
                </a:lnTo>
                <a:lnTo>
                  <a:pt x="22" y="12"/>
                </a:lnTo>
                <a:lnTo>
                  <a:pt x="1" y="0"/>
                </a:lnTo>
                <a:close/>
              </a:path>
            </a:pathLst>
          </a:cu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360" bIns="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0" name=""/>
          <p:cNvSpPr/>
          <p:nvPr/>
        </p:nvSpPr>
        <p:spPr>
          <a:xfrm rot="21480000">
            <a:off x="5376600" y="3490560"/>
            <a:ext cx="1279440" cy="1319040"/>
          </a:xfrm>
          <a:custGeom>
            <a:avLst/>
            <a:gdLst/>
            <a:ahLst/>
            <a:rect l="l" t="t" r="r" b="b"/>
            <a:pathLst>
              <a:path w="460" h="617">
                <a:moveTo>
                  <a:pt x="190" y="0"/>
                </a:moveTo>
                <a:lnTo>
                  <a:pt x="179" y="6"/>
                </a:lnTo>
                <a:lnTo>
                  <a:pt x="179" y="13"/>
                </a:lnTo>
                <a:lnTo>
                  <a:pt x="182" y="20"/>
                </a:lnTo>
                <a:lnTo>
                  <a:pt x="183" y="30"/>
                </a:lnTo>
                <a:lnTo>
                  <a:pt x="185" y="43"/>
                </a:lnTo>
                <a:lnTo>
                  <a:pt x="179" y="49"/>
                </a:lnTo>
                <a:lnTo>
                  <a:pt x="179" y="57"/>
                </a:lnTo>
                <a:lnTo>
                  <a:pt x="182" y="64"/>
                </a:lnTo>
                <a:lnTo>
                  <a:pt x="195" y="76"/>
                </a:lnTo>
                <a:lnTo>
                  <a:pt x="203" y="79"/>
                </a:lnTo>
                <a:lnTo>
                  <a:pt x="207" y="96"/>
                </a:lnTo>
                <a:lnTo>
                  <a:pt x="188" y="92"/>
                </a:lnTo>
                <a:lnTo>
                  <a:pt x="178" y="82"/>
                </a:lnTo>
                <a:lnTo>
                  <a:pt x="170" y="87"/>
                </a:lnTo>
                <a:lnTo>
                  <a:pt x="154" y="106"/>
                </a:lnTo>
                <a:lnTo>
                  <a:pt x="148" y="112"/>
                </a:lnTo>
                <a:lnTo>
                  <a:pt x="141" y="110"/>
                </a:lnTo>
                <a:lnTo>
                  <a:pt x="140" y="102"/>
                </a:lnTo>
                <a:lnTo>
                  <a:pt x="135" y="95"/>
                </a:lnTo>
                <a:lnTo>
                  <a:pt x="121" y="90"/>
                </a:lnTo>
                <a:lnTo>
                  <a:pt x="101" y="90"/>
                </a:lnTo>
                <a:lnTo>
                  <a:pt x="95" y="99"/>
                </a:lnTo>
                <a:lnTo>
                  <a:pt x="84" y="110"/>
                </a:lnTo>
                <a:lnTo>
                  <a:pt x="94" y="118"/>
                </a:lnTo>
                <a:lnTo>
                  <a:pt x="94" y="133"/>
                </a:lnTo>
                <a:lnTo>
                  <a:pt x="91" y="142"/>
                </a:lnTo>
                <a:lnTo>
                  <a:pt x="88" y="149"/>
                </a:lnTo>
                <a:lnTo>
                  <a:pt x="76" y="157"/>
                </a:lnTo>
                <a:lnTo>
                  <a:pt x="72" y="158"/>
                </a:lnTo>
                <a:lnTo>
                  <a:pt x="75" y="170"/>
                </a:lnTo>
                <a:lnTo>
                  <a:pt x="79" y="179"/>
                </a:lnTo>
                <a:lnTo>
                  <a:pt x="76" y="188"/>
                </a:lnTo>
                <a:lnTo>
                  <a:pt x="68" y="200"/>
                </a:lnTo>
                <a:lnTo>
                  <a:pt x="58" y="212"/>
                </a:lnTo>
                <a:lnTo>
                  <a:pt x="51" y="220"/>
                </a:lnTo>
                <a:lnTo>
                  <a:pt x="39" y="229"/>
                </a:lnTo>
                <a:lnTo>
                  <a:pt x="31" y="232"/>
                </a:lnTo>
                <a:lnTo>
                  <a:pt x="25" y="245"/>
                </a:lnTo>
                <a:lnTo>
                  <a:pt x="23" y="265"/>
                </a:lnTo>
                <a:lnTo>
                  <a:pt x="16" y="277"/>
                </a:lnTo>
                <a:lnTo>
                  <a:pt x="16" y="294"/>
                </a:lnTo>
                <a:lnTo>
                  <a:pt x="9" y="302"/>
                </a:lnTo>
                <a:lnTo>
                  <a:pt x="8" y="307"/>
                </a:lnTo>
                <a:lnTo>
                  <a:pt x="13" y="315"/>
                </a:lnTo>
                <a:lnTo>
                  <a:pt x="16" y="330"/>
                </a:lnTo>
                <a:lnTo>
                  <a:pt x="25" y="340"/>
                </a:lnTo>
                <a:lnTo>
                  <a:pt x="1" y="361"/>
                </a:lnTo>
                <a:lnTo>
                  <a:pt x="6" y="373"/>
                </a:lnTo>
                <a:lnTo>
                  <a:pt x="15" y="381"/>
                </a:lnTo>
                <a:lnTo>
                  <a:pt x="16" y="382"/>
                </a:lnTo>
                <a:lnTo>
                  <a:pt x="16" y="390"/>
                </a:lnTo>
                <a:lnTo>
                  <a:pt x="4" y="399"/>
                </a:lnTo>
                <a:lnTo>
                  <a:pt x="0" y="411"/>
                </a:lnTo>
                <a:lnTo>
                  <a:pt x="4" y="426"/>
                </a:lnTo>
                <a:lnTo>
                  <a:pt x="12" y="436"/>
                </a:lnTo>
                <a:lnTo>
                  <a:pt x="25" y="440"/>
                </a:lnTo>
                <a:lnTo>
                  <a:pt x="41" y="444"/>
                </a:lnTo>
                <a:lnTo>
                  <a:pt x="58" y="445"/>
                </a:lnTo>
                <a:lnTo>
                  <a:pt x="71" y="448"/>
                </a:lnTo>
                <a:lnTo>
                  <a:pt x="82" y="455"/>
                </a:lnTo>
                <a:lnTo>
                  <a:pt x="91" y="463"/>
                </a:lnTo>
                <a:lnTo>
                  <a:pt x="79" y="469"/>
                </a:lnTo>
                <a:lnTo>
                  <a:pt x="70" y="479"/>
                </a:lnTo>
                <a:lnTo>
                  <a:pt x="60" y="488"/>
                </a:lnTo>
                <a:lnTo>
                  <a:pt x="58" y="499"/>
                </a:lnTo>
                <a:lnTo>
                  <a:pt x="53" y="523"/>
                </a:lnTo>
                <a:lnTo>
                  <a:pt x="45" y="538"/>
                </a:lnTo>
                <a:lnTo>
                  <a:pt x="39" y="549"/>
                </a:lnTo>
                <a:lnTo>
                  <a:pt x="53" y="567"/>
                </a:lnTo>
                <a:lnTo>
                  <a:pt x="57" y="571"/>
                </a:lnTo>
                <a:lnTo>
                  <a:pt x="64" y="579"/>
                </a:lnTo>
                <a:lnTo>
                  <a:pt x="72" y="577"/>
                </a:lnTo>
                <a:lnTo>
                  <a:pt x="83" y="571"/>
                </a:lnTo>
                <a:lnTo>
                  <a:pt x="88" y="567"/>
                </a:lnTo>
                <a:lnTo>
                  <a:pt x="90" y="564"/>
                </a:lnTo>
                <a:lnTo>
                  <a:pt x="106" y="567"/>
                </a:lnTo>
                <a:lnTo>
                  <a:pt x="112" y="575"/>
                </a:lnTo>
                <a:lnTo>
                  <a:pt x="116" y="586"/>
                </a:lnTo>
                <a:lnTo>
                  <a:pt x="123" y="594"/>
                </a:lnTo>
                <a:lnTo>
                  <a:pt x="133" y="595"/>
                </a:lnTo>
                <a:lnTo>
                  <a:pt x="153" y="594"/>
                </a:lnTo>
                <a:lnTo>
                  <a:pt x="163" y="592"/>
                </a:lnTo>
                <a:lnTo>
                  <a:pt x="176" y="601"/>
                </a:lnTo>
                <a:lnTo>
                  <a:pt x="187" y="598"/>
                </a:lnTo>
                <a:lnTo>
                  <a:pt x="196" y="600"/>
                </a:lnTo>
                <a:lnTo>
                  <a:pt x="206" y="607"/>
                </a:lnTo>
                <a:lnTo>
                  <a:pt x="221" y="600"/>
                </a:lnTo>
                <a:lnTo>
                  <a:pt x="237" y="600"/>
                </a:lnTo>
                <a:lnTo>
                  <a:pt x="248" y="607"/>
                </a:lnTo>
                <a:lnTo>
                  <a:pt x="257" y="611"/>
                </a:lnTo>
                <a:lnTo>
                  <a:pt x="266" y="604"/>
                </a:lnTo>
                <a:lnTo>
                  <a:pt x="276" y="604"/>
                </a:lnTo>
                <a:lnTo>
                  <a:pt x="294" y="600"/>
                </a:lnTo>
                <a:lnTo>
                  <a:pt x="306" y="607"/>
                </a:lnTo>
                <a:lnTo>
                  <a:pt x="307" y="604"/>
                </a:lnTo>
                <a:lnTo>
                  <a:pt x="320" y="612"/>
                </a:lnTo>
                <a:lnTo>
                  <a:pt x="331" y="617"/>
                </a:lnTo>
                <a:lnTo>
                  <a:pt x="343" y="612"/>
                </a:lnTo>
                <a:lnTo>
                  <a:pt x="345" y="604"/>
                </a:lnTo>
                <a:lnTo>
                  <a:pt x="337" y="592"/>
                </a:lnTo>
                <a:lnTo>
                  <a:pt x="335" y="586"/>
                </a:lnTo>
                <a:lnTo>
                  <a:pt x="331" y="565"/>
                </a:lnTo>
                <a:lnTo>
                  <a:pt x="376" y="534"/>
                </a:lnTo>
                <a:lnTo>
                  <a:pt x="388" y="534"/>
                </a:lnTo>
                <a:lnTo>
                  <a:pt x="390" y="530"/>
                </a:lnTo>
                <a:lnTo>
                  <a:pt x="373" y="524"/>
                </a:lnTo>
                <a:lnTo>
                  <a:pt x="362" y="512"/>
                </a:lnTo>
                <a:lnTo>
                  <a:pt x="332" y="486"/>
                </a:lnTo>
                <a:lnTo>
                  <a:pt x="328" y="464"/>
                </a:lnTo>
                <a:lnTo>
                  <a:pt x="312" y="461"/>
                </a:lnTo>
                <a:lnTo>
                  <a:pt x="309" y="440"/>
                </a:lnTo>
                <a:lnTo>
                  <a:pt x="306" y="424"/>
                </a:lnTo>
                <a:lnTo>
                  <a:pt x="298" y="415"/>
                </a:lnTo>
                <a:lnTo>
                  <a:pt x="303" y="407"/>
                </a:lnTo>
                <a:lnTo>
                  <a:pt x="307" y="404"/>
                </a:lnTo>
                <a:lnTo>
                  <a:pt x="316" y="405"/>
                </a:lnTo>
                <a:lnTo>
                  <a:pt x="344" y="396"/>
                </a:lnTo>
                <a:lnTo>
                  <a:pt x="403" y="367"/>
                </a:lnTo>
                <a:lnTo>
                  <a:pt x="416" y="361"/>
                </a:lnTo>
                <a:lnTo>
                  <a:pt x="428" y="352"/>
                </a:lnTo>
                <a:lnTo>
                  <a:pt x="439" y="363"/>
                </a:lnTo>
                <a:lnTo>
                  <a:pt x="452" y="358"/>
                </a:lnTo>
                <a:lnTo>
                  <a:pt x="456" y="344"/>
                </a:lnTo>
                <a:lnTo>
                  <a:pt x="454" y="337"/>
                </a:lnTo>
                <a:lnTo>
                  <a:pt x="460" y="327"/>
                </a:lnTo>
                <a:lnTo>
                  <a:pt x="453" y="317"/>
                </a:lnTo>
                <a:lnTo>
                  <a:pt x="445" y="298"/>
                </a:lnTo>
                <a:lnTo>
                  <a:pt x="451" y="270"/>
                </a:lnTo>
                <a:lnTo>
                  <a:pt x="441" y="257"/>
                </a:lnTo>
                <a:lnTo>
                  <a:pt x="438" y="244"/>
                </a:lnTo>
                <a:lnTo>
                  <a:pt x="443" y="231"/>
                </a:lnTo>
                <a:lnTo>
                  <a:pt x="439" y="220"/>
                </a:lnTo>
                <a:lnTo>
                  <a:pt x="421" y="199"/>
                </a:lnTo>
                <a:lnTo>
                  <a:pt x="431" y="187"/>
                </a:lnTo>
                <a:lnTo>
                  <a:pt x="431" y="165"/>
                </a:lnTo>
                <a:lnTo>
                  <a:pt x="432" y="139"/>
                </a:lnTo>
                <a:lnTo>
                  <a:pt x="412" y="117"/>
                </a:lnTo>
                <a:lnTo>
                  <a:pt x="402" y="104"/>
                </a:lnTo>
                <a:lnTo>
                  <a:pt x="390" y="92"/>
                </a:lnTo>
                <a:lnTo>
                  <a:pt x="372" y="76"/>
                </a:lnTo>
                <a:lnTo>
                  <a:pt x="360" y="69"/>
                </a:lnTo>
                <a:lnTo>
                  <a:pt x="352" y="67"/>
                </a:lnTo>
                <a:lnTo>
                  <a:pt x="340" y="75"/>
                </a:lnTo>
                <a:lnTo>
                  <a:pt x="332" y="80"/>
                </a:lnTo>
                <a:lnTo>
                  <a:pt x="306" y="100"/>
                </a:lnTo>
                <a:lnTo>
                  <a:pt x="287" y="95"/>
                </a:lnTo>
                <a:lnTo>
                  <a:pt x="278" y="95"/>
                </a:lnTo>
                <a:lnTo>
                  <a:pt x="278" y="88"/>
                </a:lnTo>
                <a:lnTo>
                  <a:pt x="282" y="79"/>
                </a:lnTo>
                <a:lnTo>
                  <a:pt x="287" y="70"/>
                </a:lnTo>
                <a:lnTo>
                  <a:pt x="262" y="55"/>
                </a:lnTo>
                <a:lnTo>
                  <a:pt x="254" y="54"/>
                </a:lnTo>
                <a:lnTo>
                  <a:pt x="243" y="43"/>
                </a:lnTo>
                <a:lnTo>
                  <a:pt x="239" y="25"/>
                </a:lnTo>
                <a:lnTo>
                  <a:pt x="233" y="13"/>
                </a:lnTo>
                <a:lnTo>
                  <a:pt x="225" y="15"/>
                </a:lnTo>
                <a:lnTo>
                  <a:pt x="215" y="4"/>
                </a:lnTo>
                <a:lnTo>
                  <a:pt x="202" y="1"/>
                </a:lnTo>
                <a:lnTo>
                  <a:pt x="190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61" name=""/>
          <p:cNvGrpSpPr/>
          <p:nvPr/>
        </p:nvGrpSpPr>
        <p:grpSpPr>
          <a:xfrm>
            <a:off x="7240680" y="936000"/>
            <a:ext cx="1165680" cy="1778040"/>
            <a:chOff x="7240680" y="936000"/>
            <a:chExt cx="1165680" cy="1778040"/>
          </a:xfrm>
        </p:grpSpPr>
        <p:sp>
          <p:nvSpPr>
            <p:cNvPr id="162" name=""/>
            <p:cNvSpPr/>
            <p:nvPr/>
          </p:nvSpPr>
          <p:spPr>
            <a:xfrm rot="21480000">
              <a:off x="7241400" y="2610360"/>
              <a:ext cx="69120" cy="49320"/>
            </a:xfrm>
            <a:custGeom>
              <a:avLst/>
              <a:gdLst/>
              <a:ahLst/>
              <a:rect l="l" t="t" r="r" b="b"/>
              <a:pathLst>
                <a:path w="25" h="23">
                  <a:moveTo>
                    <a:pt x="21" y="0"/>
                  </a:moveTo>
                  <a:lnTo>
                    <a:pt x="12" y="5"/>
                  </a:lnTo>
                  <a:lnTo>
                    <a:pt x="0" y="14"/>
                  </a:lnTo>
                  <a:lnTo>
                    <a:pt x="2" y="23"/>
                  </a:lnTo>
                  <a:lnTo>
                    <a:pt x="8" y="23"/>
                  </a:lnTo>
                  <a:lnTo>
                    <a:pt x="25" y="11"/>
                  </a:lnTo>
                  <a:lnTo>
                    <a:pt x="2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520" bIns="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3" name=""/>
            <p:cNvSpPr/>
            <p:nvPr/>
          </p:nvSpPr>
          <p:spPr>
            <a:xfrm rot="21480000">
              <a:off x="7282440" y="954360"/>
              <a:ext cx="1093680" cy="1740960"/>
            </a:xfrm>
            <a:custGeom>
              <a:avLst/>
              <a:gdLst/>
              <a:ahLst/>
              <a:rect l="l" t="t" r="r" b="b"/>
              <a:pathLst>
                <a:path w="394" h="814">
                  <a:moveTo>
                    <a:pt x="110" y="814"/>
                  </a:moveTo>
                  <a:lnTo>
                    <a:pt x="107" y="787"/>
                  </a:lnTo>
                  <a:lnTo>
                    <a:pt x="94" y="773"/>
                  </a:lnTo>
                  <a:lnTo>
                    <a:pt x="84" y="768"/>
                  </a:lnTo>
                  <a:lnTo>
                    <a:pt x="66" y="762"/>
                  </a:lnTo>
                  <a:lnTo>
                    <a:pt x="53" y="762"/>
                  </a:lnTo>
                  <a:lnTo>
                    <a:pt x="47" y="747"/>
                  </a:lnTo>
                  <a:lnTo>
                    <a:pt x="53" y="697"/>
                  </a:lnTo>
                  <a:lnTo>
                    <a:pt x="51" y="668"/>
                  </a:lnTo>
                  <a:lnTo>
                    <a:pt x="40" y="653"/>
                  </a:lnTo>
                  <a:lnTo>
                    <a:pt x="33" y="647"/>
                  </a:lnTo>
                  <a:lnTo>
                    <a:pt x="37" y="620"/>
                  </a:lnTo>
                  <a:lnTo>
                    <a:pt x="33" y="603"/>
                  </a:lnTo>
                  <a:lnTo>
                    <a:pt x="27" y="590"/>
                  </a:lnTo>
                  <a:lnTo>
                    <a:pt x="37" y="560"/>
                  </a:lnTo>
                  <a:lnTo>
                    <a:pt x="47" y="560"/>
                  </a:lnTo>
                  <a:lnTo>
                    <a:pt x="53" y="554"/>
                  </a:lnTo>
                  <a:lnTo>
                    <a:pt x="57" y="534"/>
                  </a:lnTo>
                  <a:lnTo>
                    <a:pt x="77" y="518"/>
                  </a:lnTo>
                  <a:lnTo>
                    <a:pt x="96" y="501"/>
                  </a:lnTo>
                  <a:lnTo>
                    <a:pt x="100" y="481"/>
                  </a:lnTo>
                  <a:lnTo>
                    <a:pt x="124" y="460"/>
                  </a:lnTo>
                  <a:lnTo>
                    <a:pt x="147" y="437"/>
                  </a:lnTo>
                  <a:lnTo>
                    <a:pt x="144" y="427"/>
                  </a:lnTo>
                  <a:lnTo>
                    <a:pt x="144" y="414"/>
                  </a:lnTo>
                  <a:lnTo>
                    <a:pt x="160" y="403"/>
                  </a:lnTo>
                  <a:lnTo>
                    <a:pt x="166" y="400"/>
                  </a:lnTo>
                  <a:lnTo>
                    <a:pt x="163" y="381"/>
                  </a:lnTo>
                  <a:lnTo>
                    <a:pt x="163" y="360"/>
                  </a:lnTo>
                  <a:lnTo>
                    <a:pt x="157" y="357"/>
                  </a:lnTo>
                  <a:lnTo>
                    <a:pt x="147" y="360"/>
                  </a:lnTo>
                  <a:lnTo>
                    <a:pt x="137" y="347"/>
                  </a:lnTo>
                  <a:lnTo>
                    <a:pt x="127" y="310"/>
                  </a:lnTo>
                  <a:lnTo>
                    <a:pt x="107" y="283"/>
                  </a:lnTo>
                  <a:lnTo>
                    <a:pt x="114" y="246"/>
                  </a:lnTo>
                  <a:lnTo>
                    <a:pt x="110" y="229"/>
                  </a:lnTo>
                  <a:lnTo>
                    <a:pt x="87" y="207"/>
                  </a:lnTo>
                  <a:lnTo>
                    <a:pt x="96" y="177"/>
                  </a:lnTo>
                  <a:lnTo>
                    <a:pt x="90" y="159"/>
                  </a:lnTo>
                  <a:lnTo>
                    <a:pt x="74" y="143"/>
                  </a:lnTo>
                  <a:lnTo>
                    <a:pt x="63" y="153"/>
                  </a:lnTo>
                  <a:lnTo>
                    <a:pt x="27" y="116"/>
                  </a:lnTo>
                  <a:lnTo>
                    <a:pt x="18" y="102"/>
                  </a:lnTo>
                  <a:lnTo>
                    <a:pt x="10" y="89"/>
                  </a:lnTo>
                  <a:lnTo>
                    <a:pt x="0" y="83"/>
                  </a:lnTo>
                  <a:lnTo>
                    <a:pt x="14" y="70"/>
                  </a:lnTo>
                  <a:lnTo>
                    <a:pt x="33" y="70"/>
                  </a:lnTo>
                  <a:lnTo>
                    <a:pt x="44" y="85"/>
                  </a:lnTo>
                  <a:lnTo>
                    <a:pt x="70" y="116"/>
                  </a:lnTo>
                  <a:lnTo>
                    <a:pt x="96" y="99"/>
                  </a:lnTo>
                  <a:lnTo>
                    <a:pt x="114" y="102"/>
                  </a:lnTo>
                  <a:lnTo>
                    <a:pt x="118" y="113"/>
                  </a:lnTo>
                  <a:lnTo>
                    <a:pt x="137" y="116"/>
                  </a:lnTo>
                  <a:lnTo>
                    <a:pt x="144" y="89"/>
                  </a:lnTo>
                  <a:lnTo>
                    <a:pt x="153" y="79"/>
                  </a:lnTo>
                  <a:lnTo>
                    <a:pt x="160" y="70"/>
                  </a:lnTo>
                  <a:lnTo>
                    <a:pt x="160" y="60"/>
                  </a:lnTo>
                  <a:lnTo>
                    <a:pt x="157" y="33"/>
                  </a:lnTo>
                  <a:lnTo>
                    <a:pt x="174" y="16"/>
                  </a:lnTo>
                  <a:lnTo>
                    <a:pt x="184" y="16"/>
                  </a:lnTo>
                  <a:lnTo>
                    <a:pt x="200" y="0"/>
                  </a:lnTo>
                  <a:lnTo>
                    <a:pt x="220" y="24"/>
                  </a:lnTo>
                  <a:lnTo>
                    <a:pt x="227" y="33"/>
                  </a:lnTo>
                  <a:lnTo>
                    <a:pt x="220" y="53"/>
                  </a:lnTo>
                  <a:lnTo>
                    <a:pt x="203" y="66"/>
                  </a:lnTo>
                  <a:lnTo>
                    <a:pt x="190" y="83"/>
                  </a:lnTo>
                  <a:lnTo>
                    <a:pt x="194" y="99"/>
                  </a:lnTo>
                  <a:lnTo>
                    <a:pt x="224" y="76"/>
                  </a:lnTo>
                  <a:lnTo>
                    <a:pt x="224" y="57"/>
                  </a:lnTo>
                  <a:lnTo>
                    <a:pt x="227" y="27"/>
                  </a:lnTo>
                  <a:lnTo>
                    <a:pt x="237" y="20"/>
                  </a:lnTo>
                  <a:lnTo>
                    <a:pt x="247" y="57"/>
                  </a:lnTo>
                  <a:lnTo>
                    <a:pt x="247" y="89"/>
                  </a:lnTo>
                  <a:lnTo>
                    <a:pt x="240" y="102"/>
                  </a:lnTo>
                  <a:lnTo>
                    <a:pt x="240" y="122"/>
                  </a:lnTo>
                  <a:lnTo>
                    <a:pt x="266" y="143"/>
                  </a:lnTo>
                  <a:lnTo>
                    <a:pt x="266" y="156"/>
                  </a:lnTo>
                  <a:lnTo>
                    <a:pt x="284" y="179"/>
                  </a:lnTo>
                  <a:lnTo>
                    <a:pt x="290" y="196"/>
                  </a:lnTo>
                  <a:lnTo>
                    <a:pt x="287" y="237"/>
                  </a:lnTo>
                  <a:lnTo>
                    <a:pt x="297" y="281"/>
                  </a:lnTo>
                  <a:lnTo>
                    <a:pt x="314" y="316"/>
                  </a:lnTo>
                  <a:lnTo>
                    <a:pt x="310" y="370"/>
                  </a:lnTo>
                  <a:lnTo>
                    <a:pt x="324" y="403"/>
                  </a:lnTo>
                  <a:lnTo>
                    <a:pt x="331" y="418"/>
                  </a:lnTo>
                  <a:lnTo>
                    <a:pt x="338" y="466"/>
                  </a:lnTo>
                  <a:lnTo>
                    <a:pt x="344" y="488"/>
                  </a:lnTo>
                  <a:lnTo>
                    <a:pt x="377" y="510"/>
                  </a:lnTo>
                  <a:lnTo>
                    <a:pt x="394" y="531"/>
                  </a:lnTo>
                  <a:lnTo>
                    <a:pt x="394" y="545"/>
                  </a:lnTo>
                  <a:lnTo>
                    <a:pt x="381" y="607"/>
                  </a:lnTo>
                  <a:lnTo>
                    <a:pt x="375" y="613"/>
                  </a:lnTo>
                  <a:lnTo>
                    <a:pt x="381" y="627"/>
                  </a:lnTo>
                  <a:lnTo>
                    <a:pt x="364" y="650"/>
                  </a:lnTo>
                  <a:lnTo>
                    <a:pt x="344" y="660"/>
                  </a:lnTo>
                  <a:lnTo>
                    <a:pt x="344" y="671"/>
                  </a:lnTo>
                  <a:lnTo>
                    <a:pt x="314" y="710"/>
                  </a:lnTo>
                  <a:lnTo>
                    <a:pt x="294" y="720"/>
                  </a:lnTo>
                  <a:lnTo>
                    <a:pt x="290" y="744"/>
                  </a:lnTo>
                  <a:lnTo>
                    <a:pt x="270" y="744"/>
                  </a:lnTo>
                  <a:lnTo>
                    <a:pt x="260" y="751"/>
                  </a:lnTo>
                  <a:lnTo>
                    <a:pt x="240" y="757"/>
                  </a:lnTo>
                  <a:lnTo>
                    <a:pt x="214" y="753"/>
                  </a:lnTo>
                  <a:lnTo>
                    <a:pt x="194" y="771"/>
                  </a:lnTo>
                  <a:lnTo>
                    <a:pt x="170" y="784"/>
                  </a:lnTo>
                  <a:lnTo>
                    <a:pt x="147" y="791"/>
                  </a:lnTo>
                  <a:lnTo>
                    <a:pt x="130" y="804"/>
                  </a:lnTo>
                  <a:lnTo>
                    <a:pt x="110" y="814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grpSp>
        <p:nvGrpSpPr>
          <p:cNvPr id="164" name=""/>
          <p:cNvGrpSpPr/>
          <p:nvPr/>
        </p:nvGrpSpPr>
        <p:grpSpPr>
          <a:xfrm>
            <a:off x="7620120" y="1566720"/>
            <a:ext cx="711360" cy="898200"/>
            <a:chOff x="7620120" y="1566720"/>
            <a:chExt cx="711360" cy="898200"/>
          </a:xfrm>
        </p:grpSpPr>
        <p:sp>
          <p:nvSpPr>
            <p:cNvPr id="165" name=""/>
            <p:cNvSpPr/>
            <p:nvPr/>
          </p:nvSpPr>
          <p:spPr>
            <a:xfrm rot="21480000">
              <a:off x="7994160" y="1567440"/>
              <a:ext cx="52560" cy="42840"/>
            </a:xfrm>
            <a:custGeom>
              <a:avLst/>
              <a:gdLst/>
              <a:ahLst/>
              <a:rect l="l" t="t" r="r" b="b"/>
              <a:pathLst>
                <a:path w="19" h="20">
                  <a:moveTo>
                    <a:pt x="11" y="2"/>
                  </a:moveTo>
                  <a:lnTo>
                    <a:pt x="0" y="0"/>
                  </a:lnTo>
                  <a:lnTo>
                    <a:pt x="10" y="20"/>
                  </a:lnTo>
                  <a:lnTo>
                    <a:pt x="19" y="15"/>
                  </a:lnTo>
                  <a:lnTo>
                    <a:pt x="11" y="2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-3960" bIns="-3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6" name=""/>
            <p:cNvSpPr/>
            <p:nvPr/>
          </p:nvSpPr>
          <p:spPr>
            <a:xfrm rot="21480000">
              <a:off x="8075160" y="1725120"/>
              <a:ext cx="55080" cy="84960"/>
            </a:xfrm>
            <a:custGeom>
              <a:avLst/>
              <a:gdLst/>
              <a:ahLst/>
              <a:rect l="l" t="t" r="r" b="b"/>
              <a:pathLst>
                <a:path w="20" h="40">
                  <a:moveTo>
                    <a:pt x="20" y="0"/>
                  </a:moveTo>
                  <a:lnTo>
                    <a:pt x="0" y="8"/>
                  </a:lnTo>
                  <a:lnTo>
                    <a:pt x="0" y="40"/>
                  </a:lnTo>
                  <a:lnTo>
                    <a:pt x="10" y="25"/>
                  </a:lnTo>
                  <a:lnTo>
                    <a:pt x="15" y="8"/>
                  </a:lnTo>
                  <a:lnTo>
                    <a:pt x="6" y="7"/>
                  </a:lnTo>
                  <a:lnTo>
                    <a:pt x="2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38160" bIns="38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7" name=""/>
            <p:cNvSpPr/>
            <p:nvPr/>
          </p:nvSpPr>
          <p:spPr>
            <a:xfrm rot="21480000">
              <a:off x="8145360" y="1846440"/>
              <a:ext cx="52560" cy="51120"/>
            </a:xfrm>
            <a:custGeom>
              <a:avLst/>
              <a:gdLst/>
              <a:ahLst/>
              <a:rect l="l" t="t" r="r" b="b"/>
              <a:pathLst>
                <a:path w="19" h="24">
                  <a:moveTo>
                    <a:pt x="4" y="0"/>
                  </a:moveTo>
                  <a:lnTo>
                    <a:pt x="0" y="7"/>
                  </a:lnTo>
                  <a:lnTo>
                    <a:pt x="6" y="24"/>
                  </a:lnTo>
                  <a:lnTo>
                    <a:pt x="16" y="19"/>
                  </a:lnTo>
                  <a:lnTo>
                    <a:pt x="19" y="11"/>
                  </a:lnTo>
                  <a:lnTo>
                    <a:pt x="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320" bIns="4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8" name=""/>
            <p:cNvSpPr/>
            <p:nvPr/>
          </p:nvSpPr>
          <p:spPr>
            <a:xfrm rot="21480000">
              <a:off x="7885080" y="1847880"/>
              <a:ext cx="102960" cy="74520"/>
            </a:xfrm>
            <a:custGeom>
              <a:avLst/>
              <a:gdLst/>
              <a:ahLst/>
              <a:rect l="l" t="t" r="r" b="b"/>
              <a:pathLst>
                <a:path w="37" h="35">
                  <a:moveTo>
                    <a:pt x="37" y="15"/>
                  </a:moveTo>
                  <a:lnTo>
                    <a:pt x="29" y="15"/>
                  </a:lnTo>
                  <a:lnTo>
                    <a:pt x="18" y="0"/>
                  </a:lnTo>
                  <a:lnTo>
                    <a:pt x="11" y="10"/>
                  </a:lnTo>
                  <a:lnTo>
                    <a:pt x="1" y="7"/>
                  </a:lnTo>
                  <a:lnTo>
                    <a:pt x="0" y="15"/>
                  </a:lnTo>
                  <a:lnTo>
                    <a:pt x="5" y="22"/>
                  </a:lnTo>
                  <a:lnTo>
                    <a:pt x="5" y="29"/>
                  </a:lnTo>
                  <a:lnTo>
                    <a:pt x="11" y="35"/>
                  </a:lnTo>
                  <a:lnTo>
                    <a:pt x="18" y="29"/>
                  </a:lnTo>
                  <a:lnTo>
                    <a:pt x="31" y="33"/>
                  </a:lnTo>
                  <a:lnTo>
                    <a:pt x="37" y="15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7720" bIns="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69" name=""/>
            <p:cNvSpPr/>
            <p:nvPr/>
          </p:nvSpPr>
          <p:spPr>
            <a:xfrm rot="21480000">
              <a:off x="8127000" y="2026800"/>
              <a:ext cx="144360" cy="76320"/>
            </a:xfrm>
            <a:custGeom>
              <a:avLst/>
              <a:gdLst/>
              <a:ahLst/>
              <a:rect l="l" t="t" r="r" b="b"/>
              <a:pathLst>
                <a:path w="52" h="36">
                  <a:moveTo>
                    <a:pt x="7" y="0"/>
                  </a:moveTo>
                  <a:lnTo>
                    <a:pt x="0" y="3"/>
                  </a:lnTo>
                  <a:lnTo>
                    <a:pt x="19" y="21"/>
                  </a:lnTo>
                  <a:lnTo>
                    <a:pt x="26" y="21"/>
                  </a:lnTo>
                  <a:lnTo>
                    <a:pt x="46" y="36"/>
                  </a:lnTo>
                  <a:lnTo>
                    <a:pt x="52" y="30"/>
                  </a:lnTo>
                  <a:lnTo>
                    <a:pt x="47" y="14"/>
                  </a:lnTo>
                  <a:lnTo>
                    <a:pt x="46" y="6"/>
                  </a:lnTo>
                  <a:lnTo>
                    <a:pt x="31" y="6"/>
                  </a:lnTo>
                  <a:lnTo>
                    <a:pt x="19" y="0"/>
                  </a:lnTo>
                  <a:lnTo>
                    <a:pt x="7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0" name=""/>
            <p:cNvSpPr/>
            <p:nvPr/>
          </p:nvSpPr>
          <p:spPr>
            <a:xfrm rot="21480000">
              <a:off x="7824960" y="2083320"/>
              <a:ext cx="93960" cy="115200"/>
            </a:xfrm>
            <a:custGeom>
              <a:avLst/>
              <a:gdLst/>
              <a:ahLst/>
              <a:rect l="l" t="t" r="r" b="b"/>
              <a:pathLst>
                <a:path w="34" h="54">
                  <a:moveTo>
                    <a:pt x="30" y="0"/>
                  </a:moveTo>
                  <a:lnTo>
                    <a:pt x="34" y="10"/>
                  </a:lnTo>
                  <a:lnTo>
                    <a:pt x="17" y="36"/>
                  </a:lnTo>
                  <a:lnTo>
                    <a:pt x="18" y="43"/>
                  </a:lnTo>
                  <a:lnTo>
                    <a:pt x="9" y="54"/>
                  </a:lnTo>
                  <a:lnTo>
                    <a:pt x="0" y="45"/>
                  </a:lnTo>
                  <a:lnTo>
                    <a:pt x="4" y="38"/>
                  </a:lnTo>
                  <a:lnTo>
                    <a:pt x="6" y="22"/>
                  </a:lnTo>
                  <a:lnTo>
                    <a:pt x="13" y="12"/>
                  </a:lnTo>
                  <a:lnTo>
                    <a:pt x="4" y="4"/>
                  </a:lnTo>
                  <a:lnTo>
                    <a:pt x="10" y="0"/>
                  </a:lnTo>
                  <a:lnTo>
                    <a:pt x="20" y="6"/>
                  </a:lnTo>
                  <a:lnTo>
                    <a:pt x="30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1" name=""/>
            <p:cNvSpPr/>
            <p:nvPr/>
          </p:nvSpPr>
          <p:spPr>
            <a:xfrm rot="21480000">
              <a:off x="7874640" y="2154240"/>
              <a:ext cx="77760" cy="106920"/>
            </a:xfrm>
            <a:custGeom>
              <a:avLst/>
              <a:gdLst/>
              <a:ahLst/>
              <a:rect l="l" t="t" r="r" b="b"/>
              <a:pathLst>
                <a:path w="28" h="50">
                  <a:moveTo>
                    <a:pt x="25" y="0"/>
                  </a:moveTo>
                  <a:lnTo>
                    <a:pt x="19" y="0"/>
                  </a:lnTo>
                  <a:lnTo>
                    <a:pt x="19" y="3"/>
                  </a:lnTo>
                  <a:lnTo>
                    <a:pt x="19" y="6"/>
                  </a:lnTo>
                  <a:lnTo>
                    <a:pt x="19" y="9"/>
                  </a:lnTo>
                  <a:lnTo>
                    <a:pt x="13" y="19"/>
                  </a:lnTo>
                  <a:lnTo>
                    <a:pt x="5" y="27"/>
                  </a:lnTo>
                  <a:lnTo>
                    <a:pt x="7" y="33"/>
                  </a:lnTo>
                  <a:lnTo>
                    <a:pt x="0" y="42"/>
                  </a:lnTo>
                  <a:lnTo>
                    <a:pt x="7" y="50"/>
                  </a:lnTo>
                  <a:lnTo>
                    <a:pt x="25" y="23"/>
                  </a:lnTo>
                  <a:lnTo>
                    <a:pt x="25" y="16"/>
                  </a:lnTo>
                  <a:lnTo>
                    <a:pt x="28" y="9"/>
                  </a:lnTo>
                  <a:lnTo>
                    <a:pt x="2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2" name=""/>
            <p:cNvSpPr/>
            <p:nvPr/>
          </p:nvSpPr>
          <p:spPr>
            <a:xfrm rot="21480000">
              <a:off x="7622640" y="2292840"/>
              <a:ext cx="113400" cy="151200"/>
            </a:xfrm>
            <a:custGeom>
              <a:avLst/>
              <a:gdLst/>
              <a:ahLst/>
              <a:rect l="l" t="t" r="r" b="b"/>
              <a:pathLst>
                <a:path w="41" h="71">
                  <a:moveTo>
                    <a:pt x="26" y="2"/>
                  </a:moveTo>
                  <a:lnTo>
                    <a:pt x="23" y="4"/>
                  </a:lnTo>
                  <a:lnTo>
                    <a:pt x="16" y="0"/>
                  </a:lnTo>
                  <a:lnTo>
                    <a:pt x="4" y="2"/>
                  </a:lnTo>
                  <a:lnTo>
                    <a:pt x="4" y="18"/>
                  </a:lnTo>
                  <a:lnTo>
                    <a:pt x="11" y="20"/>
                  </a:lnTo>
                  <a:lnTo>
                    <a:pt x="11" y="14"/>
                  </a:lnTo>
                  <a:lnTo>
                    <a:pt x="21" y="25"/>
                  </a:lnTo>
                  <a:lnTo>
                    <a:pt x="18" y="35"/>
                  </a:lnTo>
                  <a:lnTo>
                    <a:pt x="10" y="41"/>
                  </a:lnTo>
                  <a:lnTo>
                    <a:pt x="6" y="56"/>
                  </a:lnTo>
                  <a:lnTo>
                    <a:pt x="0" y="64"/>
                  </a:lnTo>
                  <a:lnTo>
                    <a:pt x="8" y="71"/>
                  </a:lnTo>
                  <a:lnTo>
                    <a:pt x="29" y="58"/>
                  </a:lnTo>
                  <a:lnTo>
                    <a:pt x="21" y="48"/>
                  </a:lnTo>
                  <a:lnTo>
                    <a:pt x="26" y="31"/>
                  </a:lnTo>
                  <a:lnTo>
                    <a:pt x="38" y="23"/>
                  </a:lnTo>
                  <a:lnTo>
                    <a:pt x="41" y="11"/>
                  </a:lnTo>
                  <a:lnTo>
                    <a:pt x="26" y="2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3" name=""/>
            <p:cNvSpPr/>
            <p:nvPr/>
          </p:nvSpPr>
          <p:spPr>
            <a:xfrm rot="21480000">
              <a:off x="7690680" y="2374200"/>
              <a:ext cx="68760" cy="89280"/>
            </a:xfrm>
            <a:custGeom>
              <a:avLst/>
              <a:gdLst/>
              <a:ahLst/>
              <a:rect l="l" t="t" r="r" b="b"/>
              <a:pathLst>
                <a:path w="25" h="42">
                  <a:moveTo>
                    <a:pt x="15" y="0"/>
                  </a:moveTo>
                  <a:lnTo>
                    <a:pt x="25" y="10"/>
                  </a:lnTo>
                  <a:lnTo>
                    <a:pt x="19" y="21"/>
                  </a:lnTo>
                  <a:lnTo>
                    <a:pt x="18" y="31"/>
                  </a:lnTo>
                  <a:lnTo>
                    <a:pt x="6" y="42"/>
                  </a:lnTo>
                  <a:lnTo>
                    <a:pt x="0" y="34"/>
                  </a:lnTo>
                  <a:lnTo>
                    <a:pt x="6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2480" bIns="42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4" name=""/>
            <p:cNvSpPr/>
            <p:nvPr/>
          </p:nvSpPr>
          <p:spPr>
            <a:xfrm rot="21480000">
              <a:off x="7810200" y="2287080"/>
              <a:ext cx="68760" cy="136440"/>
            </a:xfrm>
            <a:custGeom>
              <a:avLst/>
              <a:gdLst/>
              <a:ahLst/>
              <a:rect l="l" t="t" r="r" b="b"/>
              <a:pathLst>
                <a:path w="25" h="64">
                  <a:moveTo>
                    <a:pt x="11" y="0"/>
                  </a:moveTo>
                  <a:lnTo>
                    <a:pt x="23" y="11"/>
                  </a:lnTo>
                  <a:lnTo>
                    <a:pt x="21" y="20"/>
                  </a:lnTo>
                  <a:lnTo>
                    <a:pt x="17" y="27"/>
                  </a:lnTo>
                  <a:lnTo>
                    <a:pt x="23" y="43"/>
                  </a:lnTo>
                  <a:lnTo>
                    <a:pt x="25" y="52"/>
                  </a:lnTo>
                  <a:lnTo>
                    <a:pt x="18" y="61"/>
                  </a:lnTo>
                  <a:lnTo>
                    <a:pt x="7" y="64"/>
                  </a:lnTo>
                  <a:lnTo>
                    <a:pt x="0" y="49"/>
                  </a:lnTo>
                  <a:lnTo>
                    <a:pt x="5" y="37"/>
                  </a:lnTo>
                  <a:lnTo>
                    <a:pt x="11" y="27"/>
                  </a:lnTo>
                  <a:lnTo>
                    <a:pt x="11" y="14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5" name=""/>
            <p:cNvSpPr/>
            <p:nvPr/>
          </p:nvSpPr>
          <p:spPr>
            <a:xfrm rot="21480000">
              <a:off x="7945200" y="2067840"/>
              <a:ext cx="379800" cy="381600"/>
            </a:xfrm>
            <a:custGeom>
              <a:avLst/>
              <a:gdLst/>
              <a:ahLst/>
              <a:rect l="l" t="t" r="r" b="b"/>
              <a:pathLst>
                <a:path w="137" h="179">
                  <a:moveTo>
                    <a:pt x="39" y="2"/>
                  </a:moveTo>
                  <a:lnTo>
                    <a:pt x="25" y="16"/>
                  </a:lnTo>
                  <a:lnTo>
                    <a:pt x="18" y="6"/>
                  </a:lnTo>
                  <a:lnTo>
                    <a:pt x="17" y="0"/>
                  </a:lnTo>
                  <a:lnTo>
                    <a:pt x="5" y="2"/>
                  </a:lnTo>
                  <a:lnTo>
                    <a:pt x="0" y="13"/>
                  </a:lnTo>
                  <a:lnTo>
                    <a:pt x="9" y="27"/>
                  </a:lnTo>
                  <a:lnTo>
                    <a:pt x="12" y="45"/>
                  </a:lnTo>
                  <a:lnTo>
                    <a:pt x="25" y="66"/>
                  </a:lnTo>
                  <a:lnTo>
                    <a:pt x="37" y="76"/>
                  </a:lnTo>
                  <a:lnTo>
                    <a:pt x="34" y="83"/>
                  </a:lnTo>
                  <a:lnTo>
                    <a:pt x="37" y="89"/>
                  </a:lnTo>
                  <a:lnTo>
                    <a:pt x="37" y="97"/>
                  </a:lnTo>
                  <a:lnTo>
                    <a:pt x="53" y="97"/>
                  </a:lnTo>
                  <a:lnTo>
                    <a:pt x="67" y="114"/>
                  </a:lnTo>
                  <a:lnTo>
                    <a:pt x="64" y="118"/>
                  </a:lnTo>
                  <a:lnTo>
                    <a:pt x="61" y="128"/>
                  </a:lnTo>
                  <a:lnTo>
                    <a:pt x="51" y="128"/>
                  </a:lnTo>
                  <a:lnTo>
                    <a:pt x="39" y="126"/>
                  </a:lnTo>
                  <a:lnTo>
                    <a:pt x="31" y="132"/>
                  </a:lnTo>
                  <a:lnTo>
                    <a:pt x="34" y="146"/>
                  </a:lnTo>
                  <a:lnTo>
                    <a:pt x="43" y="164"/>
                  </a:lnTo>
                  <a:lnTo>
                    <a:pt x="64" y="179"/>
                  </a:lnTo>
                  <a:lnTo>
                    <a:pt x="83" y="165"/>
                  </a:lnTo>
                  <a:lnTo>
                    <a:pt x="82" y="152"/>
                  </a:lnTo>
                  <a:lnTo>
                    <a:pt x="80" y="143"/>
                  </a:lnTo>
                  <a:lnTo>
                    <a:pt x="82" y="131"/>
                  </a:lnTo>
                  <a:lnTo>
                    <a:pt x="90" y="132"/>
                  </a:lnTo>
                  <a:lnTo>
                    <a:pt x="98" y="122"/>
                  </a:lnTo>
                  <a:lnTo>
                    <a:pt x="107" y="121"/>
                  </a:lnTo>
                  <a:lnTo>
                    <a:pt x="117" y="107"/>
                  </a:lnTo>
                  <a:lnTo>
                    <a:pt x="103" y="95"/>
                  </a:lnTo>
                  <a:lnTo>
                    <a:pt x="94" y="104"/>
                  </a:lnTo>
                  <a:lnTo>
                    <a:pt x="90" y="107"/>
                  </a:lnTo>
                  <a:lnTo>
                    <a:pt x="80" y="95"/>
                  </a:lnTo>
                  <a:lnTo>
                    <a:pt x="87" y="87"/>
                  </a:lnTo>
                  <a:lnTo>
                    <a:pt x="94" y="95"/>
                  </a:lnTo>
                  <a:lnTo>
                    <a:pt x="101" y="83"/>
                  </a:lnTo>
                  <a:lnTo>
                    <a:pt x="113" y="83"/>
                  </a:lnTo>
                  <a:lnTo>
                    <a:pt x="119" y="97"/>
                  </a:lnTo>
                  <a:lnTo>
                    <a:pt x="128" y="101"/>
                  </a:lnTo>
                  <a:lnTo>
                    <a:pt x="137" y="91"/>
                  </a:lnTo>
                  <a:lnTo>
                    <a:pt x="117" y="70"/>
                  </a:lnTo>
                  <a:lnTo>
                    <a:pt x="120" y="62"/>
                  </a:lnTo>
                  <a:lnTo>
                    <a:pt x="113" y="60"/>
                  </a:lnTo>
                  <a:lnTo>
                    <a:pt x="120" y="45"/>
                  </a:lnTo>
                  <a:lnTo>
                    <a:pt x="109" y="46"/>
                  </a:lnTo>
                  <a:lnTo>
                    <a:pt x="88" y="54"/>
                  </a:lnTo>
                  <a:lnTo>
                    <a:pt x="88" y="72"/>
                  </a:lnTo>
                  <a:lnTo>
                    <a:pt x="80" y="69"/>
                  </a:lnTo>
                  <a:lnTo>
                    <a:pt x="73" y="75"/>
                  </a:lnTo>
                  <a:lnTo>
                    <a:pt x="55" y="72"/>
                  </a:lnTo>
                  <a:lnTo>
                    <a:pt x="51" y="60"/>
                  </a:lnTo>
                  <a:lnTo>
                    <a:pt x="46" y="46"/>
                  </a:lnTo>
                  <a:lnTo>
                    <a:pt x="58" y="57"/>
                  </a:lnTo>
                  <a:lnTo>
                    <a:pt x="73" y="50"/>
                  </a:lnTo>
                  <a:lnTo>
                    <a:pt x="74" y="46"/>
                  </a:lnTo>
                  <a:lnTo>
                    <a:pt x="73" y="37"/>
                  </a:lnTo>
                  <a:lnTo>
                    <a:pt x="57" y="27"/>
                  </a:lnTo>
                  <a:lnTo>
                    <a:pt x="49" y="25"/>
                  </a:lnTo>
                  <a:lnTo>
                    <a:pt x="51" y="15"/>
                  </a:lnTo>
                  <a:lnTo>
                    <a:pt x="51" y="6"/>
                  </a:lnTo>
                  <a:lnTo>
                    <a:pt x="39" y="2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76" name=""/>
            <p:cNvSpPr/>
            <p:nvPr/>
          </p:nvSpPr>
          <p:spPr>
            <a:xfrm rot="21480000">
              <a:off x="7895520" y="2277000"/>
              <a:ext cx="121680" cy="93600"/>
            </a:xfrm>
            <a:custGeom>
              <a:avLst/>
              <a:gdLst/>
              <a:ahLst/>
              <a:rect l="l" t="t" r="r" b="b"/>
              <a:pathLst>
                <a:path w="44" h="44">
                  <a:moveTo>
                    <a:pt x="39" y="0"/>
                  </a:moveTo>
                  <a:lnTo>
                    <a:pt x="44" y="5"/>
                  </a:lnTo>
                  <a:lnTo>
                    <a:pt x="44" y="14"/>
                  </a:lnTo>
                  <a:lnTo>
                    <a:pt x="43" y="23"/>
                  </a:lnTo>
                  <a:lnTo>
                    <a:pt x="21" y="38"/>
                  </a:lnTo>
                  <a:lnTo>
                    <a:pt x="9" y="44"/>
                  </a:lnTo>
                  <a:lnTo>
                    <a:pt x="0" y="34"/>
                  </a:lnTo>
                  <a:lnTo>
                    <a:pt x="8" y="21"/>
                  </a:lnTo>
                  <a:lnTo>
                    <a:pt x="18" y="14"/>
                  </a:lnTo>
                  <a:lnTo>
                    <a:pt x="39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77" name=""/>
          <p:cNvSpPr/>
          <p:nvPr/>
        </p:nvSpPr>
        <p:spPr>
          <a:xfrm rot="21480000">
            <a:off x="5514840" y="5536800"/>
            <a:ext cx="166680" cy="233280"/>
          </a:xfrm>
          <a:custGeom>
            <a:avLst/>
            <a:gdLst/>
            <a:ahLst/>
            <a:rect l="l" t="t" r="r" b="b"/>
            <a:pathLst>
              <a:path w="60" h="109">
                <a:moveTo>
                  <a:pt x="60" y="0"/>
                </a:moveTo>
                <a:lnTo>
                  <a:pt x="40" y="22"/>
                </a:lnTo>
                <a:lnTo>
                  <a:pt x="17" y="22"/>
                </a:lnTo>
                <a:lnTo>
                  <a:pt x="0" y="37"/>
                </a:lnTo>
                <a:lnTo>
                  <a:pt x="3" y="56"/>
                </a:lnTo>
                <a:lnTo>
                  <a:pt x="3" y="86"/>
                </a:lnTo>
                <a:lnTo>
                  <a:pt x="17" y="109"/>
                </a:lnTo>
                <a:lnTo>
                  <a:pt x="33" y="103"/>
                </a:lnTo>
                <a:lnTo>
                  <a:pt x="37" y="89"/>
                </a:lnTo>
                <a:lnTo>
                  <a:pt x="54" y="59"/>
                </a:lnTo>
                <a:lnTo>
                  <a:pt x="54" y="43"/>
                </a:lnTo>
                <a:lnTo>
                  <a:pt x="60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8" name=""/>
          <p:cNvSpPr/>
          <p:nvPr/>
        </p:nvSpPr>
        <p:spPr>
          <a:xfrm rot="21480000">
            <a:off x="3753000" y="4074840"/>
            <a:ext cx="1901520" cy="1436760"/>
          </a:xfrm>
          <a:custGeom>
            <a:avLst/>
            <a:gdLst/>
            <a:ahLst/>
            <a:rect l="l" t="t" r="r" b="b"/>
            <a:pathLst>
              <a:path w="685" h="672">
                <a:moveTo>
                  <a:pt x="11" y="95"/>
                </a:moveTo>
                <a:lnTo>
                  <a:pt x="17" y="112"/>
                </a:lnTo>
                <a:lnTo>
                  <a:pt x="11" y="125"/>
                </a:lnTo>
                <a:lnTo>
                  <a:pt x="9" y="129"/>
                </a:lnTo>
                <a:lnTo>
                  <a:pt x="0" y="126"/>
                </a:lnTo>
                <a:lnTo>
                  <a:pt x="3" y="134"/>
                </a:lnTo>
                <a:lnTo>
                  <a:pt x="3" y="143"/>
                </a:lnTo>
                <a:lnTo>
                  <a:pt x="11" y="156"/>
                </a:lnTo>
                <a:lnTo>
                  <a:pt x="27" y="152"/>
                </a:lnTo>
                <a:lnTo>
                  <a:pt x="46" y="174"/>
                </a:lnTo>
                <a:lnTo>
                  <a:pt x="54" y="188"/>
                </a:lnTo>
                <a:lnTo>
                  <a:pt x="66" y="199"/>
                </a:lnTo>
                <a:lnTo>
                  <a:pt x="82" y="199"/>
                </a:lnTo>
                <a:lnTo>
                  <a:pt x="88" y="212"/>
                </a:lnTo>
                <a:lnTo>
                  <a:pt x="101" y="224"/>
                </a:lnTo>
                <a:lnTo>
                  <a:pt x="109" y="225"/>
                </a:lnTo>
                <a:lnTo>
                  <a:pt x="112" y="231"/>
                </a:lnTo>
                <a:lnTo>
                  <a:pt x="107" y="241"/>
                </a:lnTo>
                <a:lnTo>
                  <a:pt x="107" y="251"/>
                </a:lnTo>
                <a:lnTo>
                  <a:pt x="104" y="260"/>
                </a:lnTo>
                <a:lnTo>
                  <a:pt x="101" y="278"/>
                </a:lnTo>
                <a:lnTo>
                  <a:pt x="115" y="294"/>
                </a:lnTo>
                <a:lnTo>
                  <a:pt x="131" y="306"/>
                </a:lnTo>
                <a:lnTo>
                  <a:pt x="131" y="314"/>
                </a:lnTo>
                <a:lnTo>
                  <a:pt x="128" y="343"/>
                </a:lnTo>
                <a:lnTo>
                  <a:pt x="125" y="366"/>
                </a:lnTo>
                <a:lnTo>
                  <a:pt x="128" y="376"/>
                </a:lnTo>
                <a:lnTo>
                  <a:pt x="141" y="387"/>
                </a:lnTo>
                <a:lnTo>
                  <a:pt x="141" y="406"/>
                </a:lnTo>
                <a:lnTo>
                  <a:pt x="141" y="420"/>
                </a:lnTo>
                <a:lnTo>
                  <a:pt x="127" y="400"/>
                </a:lnTo>
                <a:lnTo>
                  <a:pt x="119" y="387"/>
                </a:lnTo>
                <a:lnTo>
                  <a:pt x="113" y="390"/>
                </a:lnTo>
                <a:lnTo>
                  <a:pt x="116" y="400"/>
                </a:lnTo>
                <a:lnTo>
                  <a:pt x="112" y="412"/>
                </a:lnTo>
                <a:lnTo>
                  <a:pt x="103" y="424"/>
                </a:lnTo>
                <a:lnTo>
                  <a:pt x="97" y="432"/>
                </a:lnTo>
                <a:lnTo>
                  <a:pt x="104" y="439"/>
                </a:lnTo>
                <a:lnTo>
                  <a:pt x="100" y="449"/>
                </a:lnTo>
                <a:lnTo>
                  <a:pt x="88" y="460"/>
                </a:lnTo>
                <a:lnTo>
                  <a:pt x="87" y="470"/>
                </a:lnTo>
                <a:lnTo>
                  <a:pt x="79" y="482"/>
                </a:lnTo>
                <a:lnTo>
                  <a:pt x="62" y="503"/>
                </a:lnTo>
                <a:lnTo>
                  <a:pt x="51" y="525"/>
                </a:lnTo>
                <a:lnTo>
                  <a:pt x="51" y="528"/>
                </a:lnTo>
                <a:lnTo>
                  <a:pt x="57" y="535"/>
                </a:lnTo>
                <a:lnTo>
                  <a:pt x="50" y="545"/>
                </a:lnTo>
                <a:lnTo>
                  <a:pt x="52" y="557"/>
                </a:lnTo>
                <a:lnTo>
                  <a:pt x="63" y="572"/>
                </a:lnTo>
                <a:lnTo>
                  <a:pt x="104" y="595"/>
                </a:lnTo>
                <a:lnTo>
                  <a:pt x="134" y="621"/>
                </a:lnTo>
                <a:lnTo>
                  <a:pt x="145" y="618"/>
                </a:lnTo>
                <a:lnTo>
                  <a:pt x="160" y="612"/>
                </a:lnTo>
                <a:lnTo>
                  <a:pt x="212" y="633"/>
                </a:lnTo>
                <a:lnTo>
                  <a:pt x="219" y="640"/>
                </a:lnTo>
                <a:lnTo>
                  <a:pt x="223" y="654"/>
                </a:lnTo>
                <a:lnTo>
                  <a:pt x="232" y="659"/>
                </a:lnTo>
                <a:lnTo>
                  <a:pt x="244" y="660"/>
                </a:lnTo>
                <a:lnTo>
                  <a:pt x="262" y="670"/>
                </a:lnTo>
                <a:lnTo>
                  <a:pt x="291" y="672"/>
                </a:lnTo>
                <a:lnTo>
                  <a:pt x="301" y="660"/>
                </a:lnTo>
                <a:lnTo>
                  <a:pt x="303" y="647"/>
                </a:lnTo>
                <a:lnTo>
                  <a:pt x="303" y="633"/>
                </a:lnTo>
                <a:lnTo>
                  <a:pt x="316" y="621"/>
                </a:lnTo>
                <a:lnTo>
                  <a:pt x="342" y="607"/>
                </a:lnTo>
                <a:lnTo>
                  <a:pt x="353" y="606"/>
                </a:lnTo>
                <a:lnTo>
                  <a:pt x="367" y="599"/>
                </a:lnTo>
                <a:lnTo>
                  <a:pt x="379" y="599"/>
                </a:lnTo>
                <a:lnTo>
                  <a:pt x="392" y="607"/>
                </a:lnTo>
                <a:lnTo>
                  <a:pt x="402" y="619"/>
                </a:lnTo>
                <a:lnTo>
                  <a:pt x="414" y="619"/>
                </a:lnTo>
                <a:lnTo>
                  <a:pt x="425" y="621"/>
                </a:lnTo>
                <a:lnTo>
                  <a:pt x="444" y="624"/>
                </a:lnTo>
                <a:lnTo>
                  <a:pt x="458" y="640"/>
                </a:lnTo>
                <a:lnTo>
                  <a:pt x="469" y="649"/>
                </a:lnTo>
                <a:lnTo>
                  <a:pt x="487" y="654"/>
                </a:lnTo>
                <a:lnTo>
                  <a:pt x="501" y="663"/>
                </a:lnTo>
                <a:lnTo>
                  <a:pt x="509" y="664"/>
                </a:lnTo>
                <a:lnTo>
                  <a:pt x="528" y="644"/>
                </a:lnTo>
                <a:lnTo>
                  <a:pt x="542" y="640"/>
                </a:lnTo>
                <a:lnTo>
                  <a:pt x="552" y="633"/>
                </a:lnTo>
                <a:lnTo>
                  <a:pt x="566" y="621"/>
                </a:lnTo>
                <a:lnTo>
                  <a:pt x="585" y="621"/>
                </a:lnTo>
                <a:lnTo>
                  <a:pt x="584" y="597"/>
                </a:lnTo>
                <a:lnTo>
                  <a:pt x="581" y="590"/>
                </a:lnTo>
                <a:lnTo>
                  <a:pt x="572" y="578"/>
                </a:lnTo>
                <a:lnTo>
                  <a:pt x="565" y="581"/>
                </a:lnTo>
                <a:lnTo>
                  <a:pt x="558" y="578"/>
                </a:lnTo>
                <a:lnTo>
                  <a:pt x="552" y="569"/>
                </a:lnTo>
                <a:lnTo>
                  <a:pt x="551" y="545"/>
                </a:lnTo>
                <a:lnTo>
                  <a:pt x="564" y="529"/>
                </a:lnTo>
                <a:lnTo>
                  <a:pt x="554" y="518"/>
                </a:lnTo>
                <a:lnTo>
                  <a:pt x="554" y="512"/>
                </a:lnTo>
                <a:lnTo>
                  <a:pt x="573" y="491"/>
                </a:lnTo>
                <a:lnTo>
                  <a:pt x="573" y="484"/>
                </a:lnTo>
                <a:lnTo>
                  <a:pt x="570" y="460"/>
                </a:lnTo>
                <a:lnTo>
                  <a:pt x="582" y="449"/>
                </a:lnTo>
                <a:lnTo>
                  <a:pt x="572" y="435"/>
                </a:lnTo>
                <a:lnTo>
                  <a:pt x="572" y="425"/>
                </a:lnTo>
                <a:lnTo>
                  <a:pt x="570" y="408"/>
                </a:lnTo>
                <a:lnTo>
                  <a:pt x="565" y="403"/>
                </a:lnTo>
                <a:lnTo>
                  <a:pt x="554" y="403"/>
                </a:lnTo>
                <a:lnTo>
                  <a:pt x="542" y="406"/>
                </a:lnTo>
                <a:lnTo>
                  <a:pt x="540" y="409"/>
                </a:lnTo>
                <a:lnTo>
                  <a:pt x="533" y="416"/>
                </a:lnTo>
                <a:lnTo>
                  <a:pt x="523" y="420"/>
                </a:lnTo>
                <a:lnTo>
                  <a:pt x="520" y="409"/>
                </a:lnTo>
                <a:lnTo>
                  <a:pt x="527" y="402"/>
                </a:lnTo>
                <a:lnTo>
                  <a:pt x="531" y="395"/>
                </a:lnTo>
                <a:lnTo>
                  <a:pt x="531" y="387"/>
                </a:lnTo>
                <a:lnTo>
                  <a:pt x="548" y="369"/>
                </a:lnTo>
                <a:lnTo>
                  <a:pt x="558" y="365"/>
                </a:lnTo>
                <a:lnTo>
                  <a:pt x="560" y="351"/>
                </a:lnTo>
                <a:lnTo>
                  <a:pt x="570" y="339"/>
                </a:lnTo>
                <a:lnTo>
                  <a:pt x="598" y="318"/>
                </a:lnTo>
                <a:lnTo>
                  <a:pt x="607" y="318"/>
                </a:lnTo>
                <a:lnTo>
                  <a:pt x="610" y="309"/>
                </a:lnTo>
                <a:lnTo>
                  <a:pt x="621" y="300"/>
                </a:lnTo>
                <a:lnTo>
                  <a:pt x="628" y="300"/>
                </a:lnTo>
                <a:lnTo>
                  <a:pt x="632" y="294"/>
                </a:lnTo>
                <a:lnTo>
                  <a:pt x="637" y="290"/>
                </a:lnTo>
                <a:lnTo>
                  <a:pt x="644" y="279"/>
                </a:lnTo>
                <a:lnTo>
                  <a:pt x="651" y="260"/>
                </a:lnTo>
                <a:lnTo>
                  <a:pt x="652" y="250"/>
                </a:lnTo>
                <a:lnTo>
                  <a:pt x="652" y="239"/>
                </a:lnTo>
                <a:lnTo>
                  <a:pt x="662" y="227"/>
                </a:lnTo>
                <a:lnTo>
                  <a:pt x="677" y="219"/>
                </a:lnTo>
                <a:lnTo>
                  <a:pt x="685" y="210"/>
                </a:lnTo>
                <a:lnTo>
                  <a:pt x="685" y="207"/>
                </a:lnTo>
                <a:lnTo>
                  <a:pt x="672" y="197"/>
                </a:lnTo>
                <a:lnTo>
                  <a:pt x="665" y="194"/>
                </a:lnTo>
                <a:lnTo>
                  <a:pt x="646" y="191"/>
                </a:lnTo>
                <a:lnTo>
                  <a:pt x="623" y="188"/>
                </a:lnTo>
                <a:lnTo>
                  <a:pt x="615" y="187"/>
                </a:lnTo>
                <a:lnTo>
                  <a:pt x="607" y="183"/>
                </a:lnTo>
                <a:lnTo>
                  <a:pt x="598" y="175"/>
                </a:lnTo>
                <a:lnTo>
                  <a:pt x="591" y="162"/>
                </a:lnTo>
                <a:lnTo>
                  <a:pt x="585" y="153"/>
                </a:lnTo>
                <a:lnTo>
                  <a:pt x="577" y="150"/>
                </a:lnTo>
                <a:lnTo>
                  <a:pt x="566" y="146"/>
                </a:lnTo>
                <a:lnTo>
                  <a:pt x="562" y="145"/>
                </a:lnTo>
                <a:lnTo>
                  <a:pt x="548" y="133"/>
                </a:lnTo>
                <a:lnTo>
                  <a:pt x="532" y="119"/>
                </a:lnTo>
                <a:lnTo>
                  <a:pt x="521" y="107"/>
                </a:lnTo>
                <a:lnTo>
                  <a:pt x="510" y="103"/>
                </a:lnTo>
                <a:lnTo>
                  <a:pt x="504" y="97"/>
                </a:lnTo>
                <a:lnTo>
                  <a:pt x="498" y="85"/>
                </a:lnTo>
                <a:lnTo>
                  <a:pt x="484" y="68"/>
                </a:lnTo>
                <a:lnTo>
                  <a:pt x="481" y="56"/>
                </a:lnTo>
                <a:lnTo>
                  <a:pt x="469" y="45"/>
                </a:lnTo>
                <a:lnTo>
                  <a:pt x="464" y="34"/>
                </a:lnTo>
                <a:lnTo>
                  <a:pt x="458" y="26"/>
                </a:lnTo>
                <a:lnTo>
                  <a:pt x="446" y="18"/>
                </a:lnTo>
                <a:lnTo>
                  <a:pt x="434" y="4"/>
                </a:lnTo>
                <a:lnTo>
                  <a:pt x="425" y="0"/>
                </a:lnTo>
                <a:lnTo>
                  <a:pt x="398" y="1"/>
                </a:lnTo>
                <a:lnTo>
                  <a:pt x="389" y="1"/>
                </a:lnTo>
                <a:lnTo>
                  <a:pt x="376" y="10"/>
                </a:lnTo>
                <a:lnTo>
                  <a:pt x="383" y="19"/>
                </a:lnTo>
                <a:lnTo>
                  <a:pt x="373" y="31"/>
                </a:lnTo>
                <a:lnTo>
                  <a:pt x="348" y="63"/>
                </a:lnTo>
                <a:lnTo>
                  <a:pt x="335" y="70"/>
                </a:lnTo>
                <a:lnTo>
                  <a:pt x="301" y="74"/>
                </a:lnTo>
                <a:lnTo>
                  <a:pt x="285" y="78"/>
                </a:lnTo>
                <a:lnTo>
                  <a:pt x="277" y="85"/>
                </a:lnTo>
                <a:lnTo>
                  <a:pt x="273" y="93"/>
                </a:lnTo>
                <a:lnTo>
                  <a:pt x="260" y="89"/>
                </a:lnTo>
                <a:lnTo>
                  <a:pt x="239" y="93"/>
                </a:lnTo>
                <a:lnTo>
                  <a:pt x="225" y="91"/>
                </a:lnTo>
                <a:lnTo>
                  <a:pt x="213" y="83"/>
                </a:lnTo>
                <a:lnTo>
                  <a:pt x="204" y="74"/>
                </a:lnTo>
                <a:lnTo>
                  <a:pt x="197" y="70"/>
                </a:lnTo>
                <a:lnTo>
                  <a:pt x="203" y="62"/>
                </a:lnTo>
                <a:lnTo>
                  <a:pt x="194" y="52"/>
                </a:lnTo>
                <a:lnTo>
                  <a:pt x="185" y="51"/>
                </a:lnTo>
                <a:lnTo>
                  <a:pt x="178" y="50"/>
                </a:lnTo>
                <a:lnTo>
                  <a:pt x="177" y="52"/>
                </a:lnTo>
                <a:lnTo>
                  <a:pt x="183" y="59"/>
                </a:lnTo>
                <a:lnTo>
                  <a:pt x="179" y="64"/>
                </a:lnTo>
                <a:lnTo>
                  <a:pt x="183" y="75"/>
                </a:lnTo>
                <a:lnTo>
                  <a:pt x="185" y="85"/>
                </a:lnTo>
                <a:lnTo>
                  <a:pt x="185" y="95"/>
                </a:lnTo>
                <a:lnTo>
                  <a:pt x="183" y="96"/>
                </a:lnTo>
                <a:lnTo>
                  <a:pt x="177" y="101"/>
                </a:lnTo>
                <a:lnTo>
                  <a:pt x="175" y="109"/>
                </a:lnTo>
                <a:lnTo>
                  <a:pt x="175" y="119"/>
                </a:lnTo>
                <a:lnTo>
                  <a:pt x="173" y="125"/>
                </a:lnTo>
                <a:lnTo>
                  <a:pt x="164" y="122"/>
                </a:lnTo>
                <a:lnTo>
                  <a:pt x="152" y="116"/>
                </a:lnTo>
                <a:lnTo>
                  <a:pt x="145" y="122"/>
                </a:lnTo>
                <a:lnTo>
                  <a:pt x="133" y="115"/>
                </a:lnTo>
                <a:lnTo>
                  <a:pt x="127" y="113"/>
                </a:lnTo>
                <a:lnTo>
                  <a:pt x="119" y="119"/>
                </a:lnTo>
                <a:lnTo>
                  <a:pt x="112" y="119"/>
                </a:lnTo>
                <a:lnTo>
                  <a:pt x="112" y="113"/>
                </a:lnTo>
                <a:lnTo>
                  <a:pt x="83" y="85"/>
                </a:lnTo>
                <a:lnTo>
                  <a:pt x="76" y="85"/>
                </a:lnTo>
                <a:lnTo>
                  <a:pt x="71" y="89"/>
                </a:lnTo>
                <a:lnTo>
                  <a:pt x="60" y="95"/>
                </a:lnTo>
                <a:lnTo>
                  <a:pt x="52" y="96"/>
                </a:lnTo>
                <a:lnTo>
                  <a:pt x="45" y="88"/>
                </a:lnTo>
                <a:lnTo>
                  <a:pt x="25" y="88"/>
                </a:lnTo>
                <a:lnTo>
                  <a:pt x="11" y="95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79" name=""/>
          <p:cNvSpPr/>
          <p:nvPr/>
        </p:nvSpPr>
        <p:spPr>
          <a:xfrm rot="21480000">
            <a:off x="3704760" y="2611440"/>
            <a:ext cx="1127160" cy="1436760"/>
          </a:xfrm>
          <a:custGeom>
            <a:avLst/>
            <a:gdLst/>
            <a:ahLst/>
            <a:rect l="l" t="t" r="r" b="b"/>
            <a:pathLst>
              <a:path w="406" h="672">
                <a:moveTo>
                  <a:pt x="121" y="431"/>
                </a:moveTo>
                <a:lnTo>
                  <a:pt x="140" y="448"/>
                </a:lnTo>
                <a:lnTo>
                  <a:pt x="132" y="464"/>
                </a:lnTo>
                <a:lnTo>
                  <a:pt x="120" y="478"/>
                </a:lnTo>
                <a:lnTo>
                  <a:pt x="101" y="487"/>
                </a:lnTo>
                <a:lnTo>
                  <a:pt x="87" y="495"/>
                </a:lnTo>
                <a:lnTo>
                  <a:pt x="71" y="497"/>
                </a:lnTo>
                <a:lnTo>
                  <a:pt x="64" y="504"/>
                </a:lnTo>
                <a:lnTo>
                  <a:pt x="75" y="523"/>
                </a:lnTo>
                <a:lnTo>
                  <a:pt x="94" y="523"/>
                </a:lnTo>
                <a:lnTo>
                  <a:pt x="101" y="525"/>
                </a:lnTo>
                <a:lnTo>
                  <a:pt x="101" y="538"/>
                </a:lnTo>
                <a:lnTo>
                  <a:pt x="112" y="538"/>
                </a:lnTo>
                <a:lnTo>
                  <a:pt x="119" y="535"/>
                </a:lnTo>
                <a:lnTo>
                  <a:pt x="124" y="549"/>
                </a:lnTo>
                <a:lnTo>
                  <a:pt x="133" y="560"/>
                </a:lnTo>
                <a:lnTo>
                  <a:pt x="150" y="560"/>
                </a:lnTo>
                <a:lnTo>
                  <a:pt x="162" y="556"/>
                </a:lnTo>
                <a:lnTo>
                  <a:pt x="172" y="560"/>
                </a:lnTo>
                <a:lnTo>
                  <a:pt x="146" y="582"/>
                </a:lnTo>
                <a:lnTo>
                  <a:pt x="137" y="587"/>
                </a:lnTo>
                <a:lnTo>
                  <a:pt x="124" y="582"/>
                </a:lnTo>
                <a:lnTo>
                  <a:pt x="94" y="570"/>
                </a:lnTo>
                <a:lnTo>
                  <a:pt x="78" y="570"/>
                </a:lnTo>
                <a:lnTo>
                  <a:pt x="64" y="582"/>
                </a:lnTo>
                <a:lnTo>
                  <a:pt x="46" y="597"/>
                </a:lnTo>
                <a:lnTo>
                  <a:pt x="37" y="605"/>
                </a:lnTo>
                <a:lnTo>
                  <a:pt x="25" y="608"/>
                </a:lnTo>
                <a:lnTo>
                  <a:pt x="12" y="616"/>
                </a:lnTo>
                <a:lnTo>
                  <a:pt x="1" y="623"/>
                </a:lnTo>
                <a:lnTo>
                  <a:pt x="0" y="629"/>
                </a:lnTo>
                <a:lnTo>
                  <a:pt x="12" y="630"/>
                </a:lnTo>
                <a:lnTo>
                  <a:pt x="20" y="638"/>
                </a:lnTo>
                <a:lnTo>
                  <a:pt x="31" y="644"/>
                </a:lnTo>
                <a:lnTo>
                  <a:pt x="43" y="638"/>
                </a:lnTo>
                <a:lnTo>
                  <a:pt x="53" y="633"/>
                </a:lnTo>
                <a:lnTo>
                  <a:pt x="64" y="635"/>
                </a:lnTo>
                <a:lnTo>
                  <a:pt x="82" y="645"/>
                </a:lnTo>
                <a:lnTo>
                  <a:pt x="99" y="653"/>
                </a:lnTo>
                <a:lnTo>
                  <a:pt x="109" y="645"/>
                </a:lnTo>
                <a:lnTo>
                  <a:pt x="115" y="632"/>
                </a:lnTo>
                <a:lnTo>
                  <a:pt x="133" y="622"/>
                </a:lnTo>
                <a:lnTo>
                  <a:pt x="145" y="622"/>
                </a:lnTo>
                <a:lnTo>
                  <a:pt x="156" y="633"/>
                </a:lnTo>
                <a:lnTo>
                  <a:pt x="164" y="641"/>
                </a:lnTo>
                <a:lnTo>
                  <a:pt x="177" y="641"/>
                </a:lnTo>
                <a:lnTo>
                  <a:pt x="195" y="642"/>
                </a:lnTo>
                <a:lnTo>
                  <a:pt x="207" y="647"/>
                </a:lnTo>
                <a:lnTo>
                  <a:pt x="219" y="638"/>
                </a:lnTo>
                <a:lnTo>
                  <a:pt x="228" y="638"/>
                </a:lnTo>
                <a:lnTo>
                  <a:pt x="239" y="644"/>
                </a:lnTo>
                <a:lnTo>
                  <a:pt x="250" y="656"/>
                </a:lnTo>
                <a:lnTo>
                  <a:pt x="265" y="658"/>
                </a:lnTo>
                <a:lnTo>
                  <a:pt x="283" y="662"/>
                </a:lnTo>
                <a:lnTo>
                  <a:pt x="295" y="668"/>
                </a:lnTo>
                <a:lnTo>
                  <a:pt x="309" y="672"/>
                </a:lnTo>
                <a:lnTo>
                  <a:pt x="320" y="666"/>
                </a:lnTo>
                <a:lnTo>
                  <a:pt x="335" y="656"/>
                </a:lnTo>
                <a:lnTo>
                  <a:pt x="346" y="655"/>
                </a:lnTo>
                <a:lnTo>
                  <a:pt x="358" y="653"/>
                </a:lnTo>
                <a:lnTo>
                  <a:pt x="369" y="642"/>
                </a:lnTo>
                <a:lnTo>
                  <a:pt x="362" y="632"/>
                </a:lnTo>
                <a:lnTo>
                  <a:pt x="343" y="622"/>
                </a:lnTo>
                <a:lnTo>
                  <a:pt x="335" y="616"/>
                </a:lnTo>
                <a:lnTo>
                  <a:pt x="335" y="608"/>
                </a:lnTo>
                <a:lnTo>
                  <a:pt x="344" y="601"/>
                </a:lnTo>
                <a:lnTo>
                  <a:pt x="358" y="600"/>
                </a:lnTo>
                <a:lnTo>
                  <a:pt x="371" y="593"/>
                </a:lnTo>
                <a:lnTo>
                  <a:pt x="393" y="570"/>
                </a:lnTo>
                <a:lnTo>
                  <a:pt x="402" y="559"/>
                </a:lnTo>
                <a:lnTo>
                  <a:pt x="406" y="538"/>
                </a:lnTo>
                <a:lnTo>
                  <a:pt x="406" y="526"/>
                </a:lnTo>
                <a:lnTo>
                  <a:pt x="396" y="518"/>
                </a:lnTo>
                <a:lnTo>
                  <a:pt x="383" y="509"/>
                </a:lnTo>
                <a:lnTo>
                  <a:pt x="371" y="504"/>
                </a:lnTo>
                <a:lnTo>
                  <a:pt x="358" y="505"/>
                </a:lnTo>
                <a:lnTo>
                  <a:pt x="350" y="510"/>
                </a:lnTo>
                <a:lnTo>
                  <a:pt x="346" y="501"/>
                </a:lnTo>
                <a:lnTo>
                  <a:pt x="353" y="488"/>
                </a:lnTo>
                <a:lnTo>
                  <a:pt x="356" y="478"/>
                </a:lnTo>
                <a:lnTo>
                  <a:pt x="355" y="460"/>
                </a:lnTo>
                <a:lnTo>
                  <a:pt x="353" y="435"/>
                </a:lnTo>
                <a:lnTo>
                  <a:pt x="358" y="414"/>
                </a:lnTo>
                <a:lnTo>
                  <a:pt x="355" y="404"/>
                </a:lnTo>
                <a:lnTo>
                  <a:pt x="346" y="388"/>
                </a:lnTo>
                <a:lnTo>
                  <a:pt x="326" y="354"/>
                </a:lnTo>
                <a:lnTo>
                  <a:pt x="318" y="337"/>
                </a:lnTo>
                <a:lnTo>
                  <a:pt x="314" y="318"/>
                </a:lnTo>
                <a:lnTo>
                  <a:pt x="313" y="306"/>
                </a:lnTo>
                <a:lnTo>
                  <a:pt x="318" y="286"/>
                </a:lnTo>
                <a:lnTo>
                  <a:pt x="318" y="270"/>
                </a:lnTo>
                <a:lnTo>
                  <a:pt x="314" y="254"/>
                </a:lnTo>
                <a:lnTo>
                  <a:pt x="306" y="245"/>
                </a:lnTo>
                <a:lnTo>
                  <a:pt x="290" y="230"/>
                </a:lnTo>
                <a:lnTo>
                  <a:pt x="280" y="225"/>
                </a:lnTo>
                <a:lnTo>
                  <a:pt x="268" y="224"/>
                </a:lnTo>
                <a:lnTo>
                  <a:pt x="259" y="222"/>
                </a:lnTo>
                <a:lnTo>
                  <a:pt x="259" y="213"/>
                </a:lnTo>
                <a:lnTo>
                  <a:pt x="264" y="207"/>
                </a:lnTo>
                <a:lnTo>
                  <a:pt x="277" y="206"/>
                </a:lnTo>
                <a:lnTo>
                  <a:pt x="289" y="210"/>
                </a:lnTo>
                <a:lnTo>
                  <a:pt x="297" y="212"/>
                </a:lnTo>
                <a:lnTo>
                  <a:pt x="302" y="204"/>
                </a:lnTo>
                <a:lnTo>
                  <a:pt x="301" y="194"/>
                </a:lnTo>
                <a:lnTo>
                  <a:pt x="350" y="149"/>
                </a:lnTo>
                <a:lnTo>
                  <a:pt x="358" y="138"/>
                </a:lnTo>
                <a:lnTo>
                  <a:pt x="358" y="118"/>
                </a:lnTo>
                <a:lnTo>
                  <a:pt x="346" y="109"/>
                </a:lnTo>
                <a:lnTo>
                  <a:pt x="332" y="106"/>
                </a:lnTo>
                <a:lnTo>
                  <a:pt x="320" y="88"/>
                </a:lnTo>
                <a:lnTo>
                  <a:pt x="297" y="88"/>
                </a:lnTo>
                <a:lnTo>
                  <a:pt x="297" y="88"/>
                </a:lnTo>
                <a:lnTo>
                  <a:pt x="276" y="92"/>
                </a:lnTo>
                <a:lnTo>
                  <a:pt x="271" y="91"/>
                </a:lnTo>
                <a:lnTo>
                  <a:pt x="265" y="82"/>
                </a:lnTo>
                <a:lnTo>
                  <a:pt x="276" y="75"/>
                </a:lnTo>
                <a:lnTo>
                  <a:pt x="285" y="64"/>
                </a:lnTo>
                <a:lnTo>
                  <a:pt x="306" y="47"/>
                </a:lnTo>
                <a:lnTo>
                  <a:pt x="322" y="45"/>
                </a:lnTo>
                <a:lnTo>
                  <a:pt x="338" y="34"/>
                </a:lnTo>
                <a:lnTo>
                  <a:pt x="353" y="22"/>
                </a:lnTo>
                <a:lnTo>
                  <a:pt x="319" y="13"/>
                </a:lnTo>
                <a:lnTo>
                  <a:pt x="305" y="12"/>
                </a:lnTo>
                <a:lnTo>
                  <a:pt x="287" y="10"/>
                </a:lnTo>
                <a:lnTo>
                  <a:pt x="268" y="0"/>
                </a:lnTo>
                <a:lnTo>
                  <a:pt x="250" y="19"/>
                </a:lnTo>
                <a:lnTo>
                  <a:pt x="250" y="30"/>
                </a:lnTo>
                <a:lnTo>
                  <a:pt x="240" y="34"/>
                </a:lnTo>
                <a:lnTo>
                  <a:pt x="224" y="43"/>
                </a:lnTo>
                <a:lnTo>
                  <a:pt x="209" y="49"/>
                </a:lnTo>
                <a:lnTo>
                  <a:pt x="209" y="63"/>
                </a:lnTo>
                <a:lnTo>
                  <a:pt x="207" y="75"/>
                </a:lnTo>
                <a:lnTo>
                  <a:pt x="194" y="94"/>
                </a:lnTo>
                <a:lnTo>
                  <a:pt x="172" y="117"/>
                </a:lnTo>
                <a:lnTo>
                  <a:pt x="164" y="129"/>
                </a:lnTo>
                <a:lnTo>
                  <a:pt x="168" y="137"/>
                </a:lnTo>
                <a:lnTo>
                  <a:pt x="190" y="135"/>
                </a:lnTo>
                <a:lnTo>
                  <a:pt x="191" y="139"/>
                </a:lnTo>
                <a:lnTo>
                  <a:pt x="191" y="149"/>
                </a:lnTo>
                <a:lnTo>
                  <a:pt x="162" y="187"/>
                </a:lnTo>
                <a:lnTo>
                  <a:pt x="152" y="207"/>
                </a:lnTo>
                <a:lnTo>
                  <a:pt x="145" y="225"/>
                </a:lnTo>
                <a:lnTo>
                  <a:pt x="152" y="234"/>
                </a:lnTo>
                <a:lnTo>
                  <a:pt x="165" y="217"/>
                </a:lnTo>
                <a:lnTo>
                  <a:pt x="180" y="198"/>
                </a:lnTo>
                <a:lnTo>
                  <a:pt x="189" y="204"/>
                </a:lnTo>
                <a:lnTo>
                  <a:pt x="190" y="232"/>
                </a:lnTo>
                <a:lnTo>
                  <a:pt x="191" y="250"/>
                </a:lnTo>
                <a:lnTo>
                  <a:pt x="174" y="261"/>
                </a:lnTo>
                <a:lnTo>
                  <a:pt x="162" y="273"/>
                </a:lnTo>
                <a:lnTo>
                  <a:pt x="158" y="282"/>
                </a:lnTo>
                <a:lnTo>
                  <a:pt x="182" y="303"/>
                </a:lnTo>
                <a:lnTo>
                  <a:pt x="202" y="299"/>
                </a:lnTo>
                <a:lnTo>
                  <a:pt x="207" y="310"/>
                </a:lnTo>
                <a:lnTo>
                  <a:pt x="228" y="297"/>
                </a:lnTo>
                <a:lnTo>
                  <a:pt x="227" y="307"/>
                </a:lnTo>
                <a:lnTo>
                  <a:pt x="209" y="329"/>
                </a:lnTo>
                <a:lnTo>
                  <a:pt x="216" y="353"/>
                </a:lnTo>
                <a:lnTo>
                  <a:pt x="219" y="366"/>
                </a:lnTo>
                <a:lnTo>
                  <a:pt x="238" y="367"/>
                </a:lnTo>
                <a:lnTo>
                  <a:pt x="239" y="379"/>
                </a:lnTo>
                <a:lnTo>
                  <a:pt x="216" y="405"/>
                </a:lnTo>
                <a:lnTo>
                  <a:pt x="209" y="401"/>
                </a:lnTo>
                <a:lnTo>
                  <a:pt x="201" y="410"/>
                </a:lnTo>
                <a:lnTo>
                  <a:pt x="199" y="423"/>
                </a:lnTo>
                <a:lnTo>
                  <a:pt x="177" y="411"/>
                </a:lnTo>
                <a:lnTo>
                  <a:pt x="121" y="431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0" name=""/>
          <p:cNvSpPr/>
          <p:nvPr/>
        </p:nvSpPr>
        <p:spPr>
          <a:xfrm rot="21480000">
            <a:off x="4141800" y="3335400"/>
            <a:ext cx="95400" cy="52200"/>
          </a:xfrm>
          <a:custGeom>
            <a:avLst/>
            <a:gdLst/>
            <a:ahLst/>
            <a:rect l="l" t="t" r="r" b="b"/>
            <a:pathLst>
              <a:path w="34" h="25">
                <a:moveTo>
                  <a:pt x="18" y="0"/>
                </a:moveTo>
                <a:lnTo>
                  <a:pt x="32" y="3"/>
                </a:lnTo>
                <a:lnTo>
                  <a:pt x="34" y="11"/>
                </a:lnTo>
                <a:lnTo>
                  <a:pt x="18" y="22"/>
                </a:lnTo>
                <a:lnTo>
                  <a:pt x="3" y="25"/>
                </a:lnTo>
                <a:lnTo>
                  <a:pt x="0" y="14"/>
                </a:lnTo>
                <a:lnTo>
                  <a:pt x="18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6480" bIns="6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1" name=""/>
          <p:cNvSpPr/>
          <p:nvPr/>
        </p:nvSpPr>
        <p:spPr>
          <a:xfrm rot="21480000">
            <a:off x="4065480" y="3022560"/>
            <a:ext cx="92160" cy="50760"/>
          </a:xfrm>
          <a:custGeom>
            <a:avLst/>
            <a:gdLst/>
            <a:ahLst/>
            <a:rect l="l" t="t" r="r" b="b"/>
            <a:pathLst>
              <a:path w="33" h="24">
                <a:moveTo>
                  <a:pt x="27" y="0"/>
                </a:moveTo>
                <a:lnTo>
                  <a:pt x="33" y="12"/>
                </a:lnTo>
                <a:lnTo>
                  <a:pt x="16" y="20"/>
                </a:lnTo>
                <a:lnTo>
                  <a:pt x="3" y="24"/>
                </a:lnTo>
                <a:lnTo>
                  <a:pt x="0" y="12"/>
                </a:lnTo>
                <a:lnTo>
                  <a:pt x="6" y="5"/>
                </a:lnTo>
                <a:lnTo>
                  <a:pt x="27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2" name=""/>
          <p:cNvSpPr/>
          <p:nvPr/>
        </p:nvSpPr>
        <p:spPr>
          <a:xfrm rot="21480000">
            <a:off x="4174920" y="2733840"/>
            <a:ext cx="52200" cy="99720"/>
          </a:xfrm>
          <a:custGeom>
            <a:avLst/>
            <a:gdLst/>
            <a:ahLst/>
            <a:rect l="l" t="t" r="r" b="b"/>
            <a:pathLst>
              <a:path w="19" h="47">
                <a:moveTo>
                  <a:pt x="7" y="47"/>
                </a:moveTo>
                <a:lnTo>
                  <a:pt x="19" y="35"/>
                </a:lnTo>
                <a:lnTo>
                  <a:pt x="14" y="19"/>
                </a:lnTo>
                <a:lnTo>
                  <a:pt x="10" y="12"/>
                </a:lnTo>
                <a:lnTo>
                  <a:pt x="7" y="0"/>
                </a:lnTo>
                <a:lnTo>
                  <a:pt x="0" y="5"/>
                </a:lnTo>
                <a:lnTo>
                  <a:pt x="3" y="22"/>
                </a:lnTo>
                <a:lnTo>
                  <a:pt x="7" y="47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793c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3" name=""/>
          <p:cNvSpPr/>
          <p:nvPr/>
        </p:nvSpPr>
        <p:spPr>
          <a:xfrm rot="21480000">
            <a:off x="3809520" y="3111480"/>
            <a:ext cx="243000" cy="189000"/>
          </a:xfrm>
          <a:custGeom>
            <a:avLst/>
            <a:gdLst/>
            <a:ahLst/>
            <a:rect l="l" t="t" r="r" b="b"/>
            <a:pathLst>
              <a:path w="88" h="89">
                <a:moveTo>
                  <a:pt x="31" y="0"/>
                </a:moveTo>
                <a:lnTo>
                  <a:pt x="51" y="0"/>
                </a:lnTo>
                <a:lnTo>
                  <a:pt x="66" y="3"/>
                </a:lnTo>
                <a:lnTo>
                  <a:pt x="76" y="18"/>
                </a:lnTo>
                <a:lnTo>
                  <a:pt x="86" y="40"/>
                </a:lnTo>
                <a:lnTo>
                  <a:pt x="88" y="60"/>
                </a:lnTo>
                <a:lnTo>
                  <a:pt x="77" y="70"/>
                </a:lnTo>
                <a:lnTo>
                  <a:pt x="74" y="84"/>
                </a:lnTo>
                <a:lnTo>
                  <a:pt x="64" y="89"/>
                </a:lnTo>
                <a:lnTo>
                  <a:pt x="55" y="77"/>
                </a:lnTo>
                <a:lnTo>
                  <a:pt x="45" y="55"/>
                </a:lnTo>
                <a:lnTo>
                  <a:pt x="39" y="47"/>
                </a:lnTo>
                <a:lnTo>
                  <a:pt x="21" y="45"/>
                </a:lnTo>
                <a:lnTo>
                  <a:pt x="0" y="22"/>
                </a:lnTo>
                <a:lnTo>
                  <a:pt x="31" y="0"/>
                </a:lnTo>
                <a:close/>
              </a:path>
            </a:pathLst>
          </a:custGeom>
          <a:gradFill rotWithShape="0">
            <a:gsLst>
              <a:gs pos="0">
                <a:srgbClr val="ff6600"/>
              </a:gs>
              <a:gs pos="100000">
                <a:srgbClr val="db57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4" name=""/>
          <p:cNvSpPr/>
          <p:nvPr/>
        </p:nvSpPr>
        <p:spPr>
          <a:xfrm rot="21480000">
            <a:off x="4172040" y="2641320"/>
            <a:ext cx="123840" cy="71280"/>
          </a:xfrm>
          <a:custGeom>
            <a:avLst/>
            <a:gdLst/>
            <a:ahLst/>
            <a:rect l="l" t="t" r="r" b="b"/>
            <a:pathLst>
              <a:path w="45" h="33">
                <a:moveTo>
                  <a:pt x="40" y="0"/>
                </a:moveTo>
                <a:lnTo>
                  <a:pt x="45" y="8"/>
                </a:lnTo>
                <a:lnTo>
                  <a:pt x="28" y="18"/>
                </a:lnTo>
                <a:lnTo>
                  <a:pt x="12" y="33"/>
                </a:lnTo>
                <a:lnTo>
                  <a:pt x="2" y="30"/>
                </a:lnTo>
                <a:lnTo>
                  <a:pt x="0" y="12"/>
                </a:lnTo>
                <a:lnTo>
                  <a:pt x="0" y="6"/>
                </a:lnTo>
                <a:lnTo>
                  <a:pt x="27" y="0"/>
                </a:lnTo>
                <a:lnTo>
                  <a:pt x="40" y="0"/>
                </a:lnTo>
                <a:close/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tIns="25560" bIns="25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85" name=""/>
          <p:cNvGrpSpPr/>
          <p:nvPr/>
        </p:nvGrpSpPr>
        <p:grpSpPr>
          <a:xfrm>
            <a:off x="6226200" y="1145160"/>
            <a:ext cx="1465920" cy="2338200"/>
            <a:chOff x="6226200" y="1145160"/>
            <a:chExt cx="1465920" cy="2338200"/>
          </a:xfrm>
        </p:grpSpPr>
        <p:sp>
          <p:nvSpPr>
            <p:cNvPr id="186" name=""/>
            <p:cNvSpPr/>
            <p:nvPr/>
          </p:nvSpPr>
          <p:spPr>
            <a:xfrm rot="21480000">
              <a:off x="6850080" y="3154680"/>
              <a:ext cx="91080" cy="175680"/>
            </a:xfrm>
            <a:custGeom>
              <a:avLst/>
              <a:gdLst/>
              <a:ahLst/>
              <a:rect l="l" t="t" r="r" b="b"/>
              <a:pathLst>
                <a:path w="33" h="82">
                  <a:moveTo>
                    <a:pt x="33" y="0"/>
                  </a:moveTo>
                  <a:lnTo>
                    <a:pt x="32" y="27"/>
                  </a:lnTo>
                  <a:lnTo>
                    <a:pt x="22" y="49"/>
                  </a:lnTo>
                  <a:lnTo>
                    <a:pt x="7" y="63"/>
                  </a:lnTo>
                  <a:lnTo>
                    <a:pt x="10" y="77"/>
                  </a:lnTo>
                  <a:lnTo>
                    <a:pt x="3" y="82"/>
                  </a:lnTo>
                  <a:lnTo>
                    <a:pt x="0" y="64"/>
                  </a:lnTo>
                  <a:lnTo>
                    <a:pt x="6" y="51"/>
                  </a:lnTo>
                  <a:lnTo>
                    <a:pt x="10" y="36"/>
                  </a:lnTo>
                  <a:lnTo>
                    <a:pt x="33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87" name=""/>
            <p:cNvSpPr/>
            <p:nvPr/>
          </p:nvSpPr>
          <p:spPr>
            <a:xfrm rot="21480000">
              <a:off x="7053840" y="3063240"/>
              <a:ext cx="124920" cy="138960"/>
            </a:xfrm>
            <a:custGeom>
              <a:avLst/>
              <a:gdLst/>
              <a:ahLst/>
              <a:rect l="l" t="t" r="r" b="b"/>
              <a:pathLst>
                <a:path w="45" h="65">
                  <a:moveTo>
                    <a:pt x="35" y="0"/>
                  </a:moveTo>
                  <a:lnTo>
                    <a:pt x="45" y="0"/>
                  </a:lnTo>
                  <a:lnTo>
                    <a:pt x="33" y="13"/>
                  </a:lnTo>
                  <a:lnTo>
                    <a:pt x="32" y="23"/>
                  </a:lnTo>
                  <a:lnTo>
                    <a:pt x="35" y="37"/>
                  </a:lnTo>
                  <a:lnTo>
                    <a:pt x="24" y="51"/>
                  </a:lnTo>
                  <a:lnTo>
                    <a:pt x="8" y="65"/>
                  </a:lnTo>
                  <a:lnTo>
                    <a:pt x="6" y="51"/>
                  </a:lnTo>
                  <a:lnTo>
                    <a:pt x="0" y="44"/>
                  </a:lnTo>
                  <a:lnTo>
                    <a:pt x="0" y="32"/>
                  </a:lnTo>
                  <a:lnTo>
                    <a:pt x="14" y="20"/>
                  </a:lnTo>
                  <a:lnTo>
                    <a:pt x="3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3240">
              <a:solidFill>
                <a:srgbClr val="000000"/>
              </a:solidFill>
              <a:round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grpSp>
          <p:nvGrpSpPr>
            <p:cNvPr id="188" name=""/>
            <p:cNvGrpSpPr/>
            <p:nvPr/>
          </p:nvGrpSpPr>
          <p:grpSpPr>
            <a:xfrm>
              <a:off x="6226200" y="1145160"/>
              <a:ext cx="1465920" cy="2338200"/>
              <a:chOff x="6226200" y="1145160"/>
              <a:chExt cx="1465920" cy="2338200"/>
            </a:xfrm>
          </p:grpSpPr>
          <p:sp>
            <p:nvSpPr>
              <p:cNvPr id="189" name=""/>
              <p:cNvSpPr/>
              <p:nvPr/>
            </p:nvSpPr>
            <p:spPr>
              <a:xfrm rot="21480000">
                <a:off x="6265440" y="1168200"/>
                <a:ext cx="1386720" cy="229140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  <a:lnTo>
                      <a:pt x="37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0" name=""/>
              <p:cNvSpPr/>
              <p:nvPr/>
            </p:nvSpPr>
            <p:spPr>
              <a:xfrm rot="21480000">
                <a:off x="6265440" y="1168200"/>
                <a:ext cx="1386720" cy="2291400"/>
              </a:xfrm>
              <a:custGeom>
                <a:avLst/>
                <a:gdLst/>
                <a:ahLst/>
                <a:rect l="l" t="t" r="r" b="b"/>
                <a:pathLst>
                  <a:path w="500" h="1071">
                    <a:moveTo>
                      <a:pt x="377" y="0"/>
                    </a:moveTo>
                    <a:lnTo>
                      <a:pt x="383" y="3"/>
                    </a:lnTo>
                    <a:lnTo>
                      <a:pt x="393" y="19"/>
                    </a:lnTo>
                    <a:lnTo>
                      <a:pt x="437" y="63"/>
                    </a:lnTo>
                    <a:lnTo>
                      <a:pt x="444" y="52"/>
                    </a:lnTo>
                    <a:lnTo>
                      <a:pt x="461" y="66"/>
                    </a:lnTo>
                    <a:lnTo>
                      <a:pt x="467" y="79"/>
                    </a:lnTo>
                    <a:lnTo>
                      <a:pt x="467" y="90"/>
                    </a:lnTo>
                    <a:lnTo>
                      <a:pt x="467" y="107"/>
                    </a:lnTo>
                    <a:lnTo>
                      <a:pt x="461" y="116"/>
                    </a:lnTo>
                    <a:lnTo>
                      <a:pt x="474" y="131"/>
                    </a:lnTo>
                    <a:lnTo>
                      <a:pt x="483" y="142"/>
                    </a:lnTo>
                    <a:lnTo>
                      <a:pt x="483" y="153"/>
                    </a:lnTo>
                    <a:lnTo>
                      <a:pt x="483" y="170"/>
                    </a:lnTo>
                    <a:lnTo>
                      <a:pt x="481" y="190"/>
                    </a:lnTo>
                    <a:lnTo>
                      <a:pt x="474" y="197"/>
                    </a:lnTo>
                    <a:lnTo>
                      <a:pt x="483" y="207"/>
                    </a:lnTo>
                    <a:lnTo>
                      <a:pt x="494" y="223"/>
                    </a:lnTo>
                    <a:lnTo>
                      <a:pt x="500" y="240"/>
                    </a:lnTo>
                    <a:lnTo>
                      <a:pt x="500" y="246"/>
                    </a:lnTo>
                    <a:lnTo>
                      <a:pt x="490" y="250"/>
                    </a:lnTo>
                    <a:lnTo>
                      <a:pt x="448" y="250"/>
                    </a:lnTo>
                    <a:lnTo>
                      <a:pt x="437" y="250"/>
                    </a:lnTo>
                    <a:lnTo>
                      <a:pt x="430" y="257"/>
                    </a:lnTo>
                    <a:lnTo>
                      <a:pt x="430" y="270"/>
                    </a:lnTo>
                    <a:lnTo>
                      <a:pt x="424" y="279"/>
                    </a:lnTo>
                    <a:lnTo>
                      <a:pt x="404" y="297"/>
                    </a:lnTo>
                    <a:lnTo>
                      <a:pt x="407" y="310"/>
                    </a:lnTo>
                    <a:lnTo>
                      <a:pt x="404" y="320"/>
                    </a:lnTo>
                    <a:lnTo>
                      <a:pt x="396" y="327"/>
                    </a:lnTo>
                    <a:lnTo>
                      <a:pt x="404" y="347"/>
                    </a:lnTo>
                    <a:lnTo>
                      <a:pt x="407" y="360"/>
                    </a:lnTo>
                    <a:lnTo>
                      <a:pt x="400" y="370"/>
                    </a:lnTo>
                    <a:lnTo>
                      <a:pt x="387" y="381"/>
                    </a:lnTo>
                    <a:lnTo>
                      <a:pt x="383" y="394"/>
                    </a:lnTo>
                    <a:lnTo>
                      <a:pt x="381" y="410"/>
                    </a:lnTo>
                    <a:lnTo>
                      <a:pt x="357" y="421"/>
                    </a:lnTo>
                    <a:lnTo>
                      <a:pt x="344" y="431"/>
                    </a:lnTo>
                    <a:lnTo>
                      <a:pt x="324" y="444"/>
                    </a:lnTo>
                    <a:lnTo>
                      <a:pt x="326" y="454"/>
                    </a:lnTo>
                    <a:lnTo>
                      <a:pt x="311" y="458"/>
                    </a:lnTo>
                    <a:lnTo>
                      <a:pt x="302" y="464"/>
                    </a:lnTo>
                    <a:lnTo>
                      <a:pt x="287" y="488"/>
                    </a:lnTo>
                    <a:lnTo>
                      <a:pt x="273" y="497"/>
                    </a:lnTo>
                    <a:lnTo>
                      <a:pt x="276" y="514"/>
                    </a:lnTo>
                    <a:lnTo>
                      <a:pt x="268" y="520"/>
                    </a:lnTo>
                    <a:lnTo>
                      <a:pt x="261" y="527"/>
                    </a:lnTo>
                    <a:lnTo>
                      <a:pt x="268" y="553"/>
                    </a:lnTo>
                    <a:lnTo>
                      <a:pt x="264" y="570"/>
                    </a:lnTo>
                    <a:lnTo>
                      <a:pt x="246" y="581"/>
                    </a:lnTo>
                    <a:lnTo>
                      <a:pt x="244" y="607"/>
                    </a:lnTo>
                    <a:lnTo>
                      <a:pt x="246" y="640"/>
                    </a:lnTo>
                    <a:lnTo>
                      <a:pt x="255" y="657"/>
                    </a:lnTo>
                    <a:lnTo>
                      <a:pt x="280" y="678"/>
                    </a:lnTo>
                    <a:lnTo>
                      <a:pt x="289" y="697"/>
                    </a:lnTo>
                    <a:lnTo>
                      <a:pt x="300" y="717"/>
                    </a:lnTo>
                    <a:lnTo>
                      <a:pt x="306" y="731"/>
                    </a:lnTo>
                    <a:lnTo>
                      <a:pt x="300" y="745"/>
                    </a:lnTo>
                    <a:lnTo>
                      <a:pt x="287" y="754"/>
                    </a:lnTo>
                    <a:lnTo>
                      <a:pt x="276" y="751"/>
                    </a:lnTo>
                    <a:lnTo>
                      <a:pt x="268" y="741"/>
                    </a:lnTo>
                    <a:lnTo>
                      <a:pt x="255" y="745"/>
                    </a:lnTo>
                    <a:lnTo>
                      <a:pt x="251" y="754"/>
                    </a:lnTo>
                    <a:lnTo>
                      <a:pt x="231" y="754"/>
                    </a:lnTo>
                    <a:lnTo>
                      <a:pt x="200" y="751"/>
                    </a:lnTo>
                    <a:lnTo>
                      <a:pt x="194" y="758"/>
                    </a:lnTo>
                    <a:lnTo>
                      <a:pt x="213" y="767"/>
                    </a:lnTo>
                    <a:lnTo>
                      <a:pt x="240" y="758"/>
                    </a:lnTo>
                    <a:lnTo>
                      <a:pt x="246" y="771"/>
                    </a:lnTo>
                    <a:lnTo>
                      <a:pt x="268" y="775"/>
                    </a:lnTo>
                    <a:lnTo>
                      <a:pt x="283" y="781"/>
                    </a:lnTo>
                    <a:lnTo>
                      <a:pt x="276" y="788"/>
                    </a:lnTo>
                    <a:lnTo>
                      <a:pt x="257" y="784"/>
                    </a:lnTo>
                    <a:lnTo>
                      <a:pt x="255" y="791"/>
                    </a:lnTo>
                    <a:lnTo>
                      <a:pt x="257" y="801"/>
                    </a:lnTo>
                    <a:lnTo>
                      <a:pt x="246" y="815"/>
                    </a:lnTo>
                    <a:lnTo>
                      <a:pt x="231" y="827"/>
                    </a:lnTo>
                    <a:lnTo>
                      <a:pt x="224" y="831"/>
                    </a:lnTo>
                    <a:lnTo>
                      <a:pt x="217" y="834"/>
                    </a:lnTo>
                    <a:lnTo>
                      <a:pt x="221" y="851"/>
                    </a:lnTo>
                    <a:lnTo>
                      <a:pt x="213" y="860"/>
                    </a:lnTo>
                    <a:lnTo>
                      <a:pt x="203" y="882"/>
                    </a:lnTo>
                    <a:lnTo>
                      <a:pt x="207" y="901"/>
                    </a:lnTo>
                    <a:lnTo>
                      <a:pt x="200" y="931"/>
                    </a:lnTo>
                    <a:lnTo>
                      <a:pt x="194" y="945"/>
                    </a:lnTo>
                    <a:lnTo>
                      <a:pt x="194" y="965"/>
                    </a:lnTo>
                    <a:lnTo>
                      <a:pt x="183" y="978"/>
                    </a:lnTo>
                    <a:lnTo>
                      <a:pt x="170" y="1002"/>
                    </a:lnTo>
                    <a:lnTo>
                      <a:pt x="167" y="1019"/>
                    </a:lnTo>
                    <a:lnTo>
                      <a:pt x="143" y="1015"/>
                    </a:lnTo>
                    <a:lnTo>
                      <a:pt x="120" y="1015"/>
                    </a:lnTo>
                    <a:lnTo>
                      <a:pt x="117" y="1025"/>
                    </a:lnTo>
                    <a:lnTo>
                      <a:pt x="103" y="1028"/>
                    </a:lnTo>
                    <a:lnTo>
                      <a:pt x="96" y="1032"/>
                    </a:lnTo>
                    <a:lnTo>
                      <a:pt x="100" y="1044"/>
                    </a:lnTo>
                    <a:lnTo>
                      <a:pt x="96" y="1061"/>
                    </a:lnTo>
                    <a:lnTo>
                      <a:pt x="80" y="1071"/>
                    </a:lnTo>
                    <a:lnTo>
                      <a:pt x="70" y="1061"/>
                    </a:lnTo>
                    <a:lnTo>
                      <a:pt x="57" y="1071"/>
                    </a:lnTo>
                    <a:lnTo>
                      <a:pt x="39" y="1071"/>
                    </a:lnTo>
                    <a:lnTo>
                      <a:pt x="33" y="1061"/>
                    </a:lnTo>
                    <a:lnTo>
                      <a:pt x="39" y="1054"/>
                    </a:lnTo>
                    <a:lnTo>
                      <a:pt x="43" y="1035"/>
                    </a:lnTo>
                    <a:lnTo>
                      <a:pt x="30" y="1009"/>
                    </a:lnTo>
                    <a:lnTo>
                      <a:pt x="24" y="995"/>
                    </a:lnTo>
                    <a:lnTo>
                      <a:pt x="27" y="988"/>
                    </a:lnTo>
                    <a:lnTo>
                      <a:pt x="33" y="988"/>
                    </a:lnTo>
                    <a:lnTo>
                      <a:pt x="37" y="982"/>
                    </a:lnTo>
                    <a:lnTo>
                      <a:pt x="39" y="975"/>
                    </a:lnTo>
                    <a:lnTo>
                      <a:pt x="43" y="969"/>
                    </a:lnTo>
                    <a:lnTo>
                      <a:pt x="39" y="961"/>
                    </a:lnTo>
                    <a:lnTo>
                      <a:pt x="33" y="948"/>
                    </a:lnTo>
                    <a:lnTo>
                      <a:pt x="20" y="928"/>
                    </a:lnTo>
                    <a:lnTo>
                      <a:pt x="24" y="908"/>
                    </a:lnTo>
                    <a:lnTo>
                      <a:pt x="13" y="891"/>
                    </a:lnTo>
                    <a:lnTo>
                      <a:pt x="3" y="882"/>
                    </a:lnTo>
                    <a:lnTo>
                      <a:pt x="9" y="864"/>
                    </a:lnTo>
                    <a:lnTo>
                      <a:pt x="17" y="831"/>
                    </a:lnTo>
                    <a:lnTo>
                      <a:pt x="3" y="815"/>
                    </a:lnTo>
                    <a:lnTo>
                      <a:pt x="0" y="797"/>
                    </a:lnTo>
                    <a:lnTo>
                      <a:pt x="0" y="788"/>
                    </a:lnTo>
                    <a:lnTo>
                      <a:pt x="6" y="767"/>
                    </a:lnTo>
                    <a:lnTo>
                      <a:pt x="17" y="771"/>
                    </a:lnTo>
                    <a:lnTo>
                      <a:pt x="27" y="745"/>
                    </a:lnTo>
                    <a:lnTo>
                      <a:pt x="27" y="714"/>
                    </a:lnTo>
                    <a:lnTo>
                      <a:pt x="30" y="704"/>
                    </a:lnTo>
                    <a:lnTo>
                      <a:pt x="43" y="694"/>
                    </a:lnTo>
                    <a:lnTo>
                      <a:pt x="63" y="681"/>
                    </a:lnTo>
                    <a:lnTo>
                      <a:pt x="63" y="664"/>
                    </a:lnTo>
                    <a:lnTo>
                      <a:pt x="61" y="614"/>
                    </a:lnTo>
                    <a:lnTo>
                      <a:pt x="53" y="607"/>
                    </a:lnTo>
                    <a:lnTo>
                      <a:pt x="53" y="594"/>
                    </a:lnTo>
                    <a:lnTo>
                      <a:pt x="70" y="586"/>
                    </a:lnTo>
                    <a:lnTo>
                      <a:pt x="76" y="581"/>
                    </a:lnTo>
                    <a:lnTo>
                      <a:pt x="67" y="560"/>
                    </a:lnTo>
                    <a:lnTo>
                      <a:pt x="53" y="540"/>
                    </a:lnTo>
                    <a:lnTo>
                      <a:pt x="57" y="517"/>
                    </a:lnTo>
                    <a:lnTo>
                      <a:pt x="61" y="501"/>
                    </a:lnTo>
                    <a:lnTo>
                      <a:pt x="74" y="471"/>
                    </a:lnTo>
                    <a:lnTo>
                      <a:pt x="74" y="458"/>
                    </a:lnTo>
                    <a:lnTo>
                      <a:pt x="74" y="431"/>
                    </a:lnTo>
                    <a:lnTo>
                      <a:pt x="83" y="407"/>
                    </a:lnTo>
                    <a:lnTo>
                      <a:pt x="100" y="394"/>
                    </a:lnTo>
                    <a:lnTo>
                      <a:pt x="117" y="384"/>
                    </a:lnTo>
                    <a:lnTo>
                      <a:pt x="133" y="388"/>
                    </a:lnTo>
                    <a:lnTo>
                      <a:pt x="150" y="394"/>
                    </a:lnTo>
                    <a:lnTo>
                      <a:pt x="157" y="370"/>
                    </a:lnTo>
                    <a:lnTo>
                      <a:pt x="150" y="350"/>
                    </a:lnTo>
                    <a:lnTo>
                      <a:pt x="143" y="336"/>
                    </a:lnTo>
                    <a:lnTo>
                      <a:pt x="140" y="327"/>
                    </a:lnTo>
                    <a:lnTo>
                      <a:pt x="143" y="316"/>
                    </a:lnTo>
                    <a:lnTo>
                      <a:pt x="153" y="313"/>
                    </a:lnTo>
                    <a:lnTo>
                      <a:pt x="157" y="290"/>
                    </a:lnTo>
                    <a:lnTo>
                      <a:pt x="164" y="270"/>
                    </a:lnTo>
                    <a:lnTo>
                      <a:pt x="167" y="253"/>
                    </a:lnTo>
                    <a:lnTo>
                      <a:pt x="167" y="237"/>
                    </a:lnTo>
                    <a:lnTo>
                      <a:pt x="176" y="220"/>
                    </a:lnTo>
                    <a:lnTo>
                      <a:pt x="198" y="207"/>
                    </a:lnTo>
                    <a:lnTo>
                      <a:pt x="211" y="203"/>
                    </a:lnTo>
                    <a:lnTo>
                      <a:pt x="211" y="187"/>
                    </a:lnTo>
                    <a:lnTo>
                      <a:pt x="217" y="176"/>
                    </a:lnTo>
                    <a:lnTo>
                      <a:pt x="231" y="160"/>
                    </a:lnTo>
                    <a:lnTo>
                      <a:pt x="244" y="150"/>
                    </a:lnTo>
                    <a:lnTo>
                      <a:pt x="237" y="121"/>
                    </a:lnTo>
                    <a:lnTo>
                      <a:pt x="262" y="94"/>
                    </a:lnTo>
                    <a:lnTo>
                      <a:pt x="268" y="82"/>
                    </a:lnTo>
                    <a:lnTo>
                      <a:pt x="287" y="78"/>
                    </a:lnTo>
                    <a:lnTo>
                      <a:pt x="299" y="63"/>
                    </a:lnTo>
                    <a:lnTo>
                      <a:pt x="299" y="52"/>
                    </a:lnTo>
                    <a:lnTo>
                      <a:pt x="311" y="41"/>
                    </a:lnTo>
                    <a:lnTo>
                      <a:pt x="332" y="38"/>
                    </a:lnTo>
                    <a:lnTo>
                      <a:pt x="357" y="38"/>
                    </a:lnTo>
                    <a:lnTo>
                      <a:pt x="377" y="19"/>
                    </a:lnTo>
                    <a:lnTo>
                      <a:pt x="374" y="0"/>
                    </a:lnTo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3240">
                <a:solidFill>
                  <a:srgbClr val="000000"/>
                </a:solidFill>
                <a:round/>
              </a:ln>
              <a:effectLst>
                <a:outerShdw dist="17819" dir="2700000" blurRad="0" rotWithShape="0">
                  <a:srgbClr val="000000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</p:grpSp>
      <p:grpSp>
        <p:nvGrpSpPr>
          <p:cNvPr id="191" name=""/>
          <p:cNvGrpSpPr/>
          <p:nvPr/>
        </p:nvGrpSpPr>
        <p:grpSpPr>
          <a:xfrm>
            <a:off x="6408720" y="2786760"/>
            <a:ext cx="326160" cy="268200"/>
            <a:chOff x="6408720" y="2786760"/>
            <a:chExt cx="326160" cy="268200"/>
          </a:xfrm>
        </p:grpSpPr>
        <p:grpSp>
          <p:nvGrpSpPr>
            <p:cNvPr id="192" name=""/>
            <p:cNvGrpSpPr/>
            <p:nvPr/>
          </p:nvGrpSpPr>
          <p:grpSpPr>
            <a:xfrm>
              <a:off x="6581520" y="2861280"/>
              <a:ext cx="153360" cy="193680"/>
              <a:chOff x="6581520" y="2861280"/>
              <a:chExt cx="153360" cy="193680"/>
            </a:xfrm>
          </p:grpSpPr>
          <p:sp>
            <p:nvSpPr>
              <p:cNvPr id="193" name=""/>
              <p:cNvSpPr/>
              <p:nvPr/>
            </p:nvSpPr>
            <p:spPr>
              <a:xfrm rot="21480000">
                <a:off x="6584760" y="2863440"/>
                <a:ext cx="146880" cy="18864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  <a:lnTo>
                      <a:pt x="4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0">
                <a:noFill/>
              </a:ln>
              <a:effectLst>
                <a:outerShdw dist="17819" dir="2700000" blurRad="0" rotWithShape="0">
                  <a:srgbClr val="00793c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 rot="21480000">
                <a:off x="6584760" y="2863440"/>
                <a:ext cx="146880" cy="188640"/>
              </a:xfrm>
              <a:custGeom>
                <a:avLst/>
                <a:gdLst/>
                <a:ahLst/>
                <a:rect l="l" t="t" r="r" b="b"/>
                <a:pathLst>
                  <a:path w="53" h="88">
                    <a:moveTo>
                      <a:pt x="47" y="0"/>
                    </a:moveTo>
                    <a:lnTo>
                      <a:pt x="47" y="15"/>
                    </a:lnTo>
                    <a:lnTo>
                      <a:pt x="53" y="28"/>
                    </a:lnTo>
                    <a:lnTo>
                      <a:pt x="47" y="44"/>
                    </a:lnTo>
                    <a:lnTo>
                      <a:pt x="38" y="57"/>
                    </a:lnTo>
                    <a:lnTo>
                      <a:pt x="21" y="72"/>
                    </a:lnTo>
                    <a:lnTo>
                      <a:pt x="7" y="88"/>
                    </a:lnTo>
                    <a:lnTo>
                      <a:pt x="0" y="72"/>
                    </a:lnTo>
                    <a:lnTo>
                      <a:pt x="5" y="65"/>
                    </a:lnTo>
                    <a:lnTo>
                      <a:pt x="21" y="48"/>
                    </a:lnTo>
                    <a:lnTo>
                      <a:pt x="20" y="39"/>
                    </a:lnTo>
                    <a:lnTo>
                      <a:pt x="28" y="25"/>
                    </a:lnTo>
                    <a:lnTo>
                      <a:pt x="47" y="8"/>
                    </a:lnTo>
                    <a:lnTo>
                      <a:pt x="47" y="13"/>
                    </a:lnTo>
                    <a:lnTo>
                      <a:pt x="52" y="21"/>
                    </a:lnTo>
                  </a:path>
                </a:pathLst>
              </a:custGeom>
              <a:gradFill rotWithShape="0">
                <a:gsLst>
                  <a:gs pos="0">
                    <a:srgbClr val="00cc66"/>
                  </a:gs>
                  <a:gs pos="100000">
                    <a:srgbClr val="005e2f"/>
                  </a:gs>
                </a:gsLst>
                <a:lin ang="5400000"/>
              </a:gradFill>
              <a:ln w="0">
                <a:noFill/>
              </a:ln>
              <a:effectLst>
                <a:outerShdw dist="17819" dir="2700000" blurRad="0" rotWithShape="0">
                  <a:srgbClr val="00793c"/>
                </a:outerShdw>
              </a:effectLst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Frutiger 45 Light"/>
                </a:endParaRPr>
              </a:p>
            </p:txBody>
          </p:sp>
        </p:grpSp>
        <p:sp>
          <p:nvSpPr>
            <p:cNvPr id="195" name=""/>
            <p:cNvSpPr/>
            <p:nvPr/>
          </p:nvSpPr>
          <p:spPr>
            <a:xfrm rot="21480000">
              <a:off x="6411240" y="2789640"/>
              <a:ext cx="188640" cy="150480"/>
            </a:xfrm>
            <a:custGeom>
              <a:avLst/>
              <a:gdLst/>
              <a:ahLst/>
              <a:rect l="l" t="t" r="r" b="b"/>
              <a:pathLst>
                <a:path w="68" h="70">
                  <a:moveTo>
                    <a:pt x="54" y="0"/>
                  </a:moveTo>
                  <a:lnTo>
                    <a:pt x="45" y="9"/>
                  </a:lnTo>
                  <a:lnTo>
                    <a:pt x="31" y="8"/>
                  </a:lnTo>
                  <a:lnTo>
                    <a:pt x="24" y="6"/>
                  </a:lnTo>
                  <a:lnTo>
                    <a:pt x="28" y="18"/>
                  </a:lnTo>
                  <a:lnTo>
                    <a:pt x="29" y="27"/>
                  </a:lnTo>
                  <a:lnTo>
                    <a:pt x="30" y="33"/>
                  </a:lnTo>
                  <a:lnTo>
                    <a:pt x="25" y="34"/>
                  </a:lnTo>
                  <a:lnTo>
                    <a:pt x="17" y="31"/>
                  </a:lnTo>
                  <a:lnTo>
                    <a:pt x="17" y="27"/>
                  </a:lnTo>
                  <a:lnTo>
                    <a:pt x="10" y="27"/>
                  </a:lnTo>
                  <a:lnTo>
                    <a:pt x="12" y="34"/>
                  </a:lnTo>
                  <a:lnTo>
                    <a:pt x="8" y="43"/>
                  </a:lnTo>
                  <a:lnTo>
                    <a:pt x="0" y="55"/>
                  </a:lnTo>
                  <a:lnTo>
                    <a:pt x="4" y="64"/>
                  </a:lnTo>
                  <a:lnTo>
                    <a:pt x="12" y="70"/>
                  </a:lnTo>
                  <a:lnTo>
                    <a:pt x="20" y="64"/>
                  </a:lnTo>
                  <a:lnTo>
                    <a:pt x="30" y="58"/>
                  </a:lnTo>
                  <a:lnTo>
                    <a:pt x="49" y="53"/>
                  </a:lnTo>
                  <a:lnTo>
                    <a:pt x="57" y="55"/>
                  </a:lnTo>
                  <a:lnTo>
                    <a:pt x="54" y="43"/>
                  </a:lnTo>
                  <a:lnTo>
                    <a:pt x="61" y="37"/>
                  </a:lnTo>
                  <a:lnTo>
                    <a:pt x="68" y="25"/>
                  </a:lnTo>
                  <a:lnTo>
                    <a:pt x="64" y="18"/>
                  </a:lnTo>
                  <a:lnTo>
                    <a:pt x="58" y="9"/>
                  </a:lnTo>
                  <a:lnTo>
                    <a:pt x="5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196" name=""/>
          <p:cNvSpPr/>
          <p:nvPr/>
        </p:nvSpPr>
        <p:spPr>
          <a:xfrm rot="21480000">
            <a:off x="5570280" y="801720"/>
            <a:ext cx="2531880" cy="2141640"/>
          </a:xfrm>
          <a:custGeom>
            <a:avLst/>
            <a:gdLst/>
            <a:ahLst/>
            <a:rect l="l" t="t" r="r" b="b"/>
            <a:pathLst>
              <a:path w="912" h="1001">
                <a:moveTo>
                  <a:pt x="245" y="943"/>
                </a:moveTo>
                <a:lnTo>
                  <a:pt x="247" y="940"/>
                </a:lnTo>
                <a:lnTo>
                  <a:pt x="257" y="938"/>
                </a:lnTo>
                <a:lnTo>
                  <a:pt x="264" y="927"/>
                </a:lnTo>
                <a:lnTo>
                  <a:pt x="268" y="914"/>
                </a:lnTo>
                <a:lnTo>
                  <a:pt x="271" y="907"/>
                </a:lnTo>
                <a:lnTo>
                  <a:pt x="268" y="888"/>
                </a:lnTo>
                <a:lnTo>
                  <a:pt x="271" y="874"/>
                </a:lnTo>
                <a:lnTo>
                  <a:pt x="281" y="868"/>
                </a:lnTo>
                <a:lnTo>
                  <a:pt x="305" y="858"/>
                </a:lnTo>
                <a:lnTo>
                  <a:pt x="308" y="848"/>
                </a:lnTo>
                <a:lnTo>
                  <a:pt x="305" y="813"/>
                </a:lnTo>
                <a:lnTo>
                  <a:pt x="301" y="807"/>
                </a:lnTo>
                <a:lnTo>
                  <a:pt x="301" y="788"/>
                </a:lnTo>
                <a:lnTo>
                  <a:pt x="294" y="780"/>
                </a:lnTo>
                <a:lnTo>
                  <a:pt x="297" y="764"/>
                </a:lnTo>
                <a:lnTo>
                  <a:pt x="305" y="764"/>
                </a:lnTo>
                <a:lnTo>
                  <a:pt x="321" y="754"/>
                </a:lnTo>
                <a:lnTo>
                  <a:pt x="308" y="724"/>
                </a:lnTo>
                <a:lnTo>
                  <a:pt x="301" y="713"/>
                </a:lnTo>
                <a:lnTo>
                  <a:pt x="301" y="711"/>
                </a:lnTo>
                <a:lnTo>
                  <a:pt x="301" y="684"/>
                </a:lnTo>
                <a:lnTo>
                  <a:pt x="312" y="664"/>
                </a:lnTo>
                <a:lnTo>
                  <a:pt x="314" y="644"/>
                </a:lnTo>
                <a:lnTo>
                  <a:pt x="318" y="620"/>
                </a:lnTo>
                <a:lnTo>
                  <a:pt x="314" y="601"/>
                </a:lnTo>
                <a:lnTo>
                  <a:pt x="321" y="587"/>
                </a:lnTo>
                <a:lnTo>
                  <a:pt x="325" y="577"/>
                </a:lnTo>
                <a:lnTo>
                  <a:pt x="345" y="564"/>
                </a:lnTo>
                <a:lnTo>
                  <a:pt x="364" y="557"/>
                </a:lnTo>
                <a:lnTo>
                  <a:pt x="382" y="564"/>
                </a:lnTo>
                <a:lnTo>
                  <a:pt x="388" y="568"/>
                </a:lnTo>
                <a:lnTo>
                  <a:pt x="397" y="554"/>
                </a:lnTo>
                <a:lnTo>
                  <a:pt x="397" y="538"/>
                </a:lnTo>
                <a:lnTo>
                  <a:pt x="388" y="507"/>
                </a:lnTo>
                <a:lnTo>
                  <a:pt x="384" y="494"/>
                </a:lnTo>
                <a:lnTo>
                  <a:pt x="388" y="487"/>
                </a:lnTo>
                <a:lnTo>
                  <a:pt x="394" y="487"/>
                </a:lnTo>
                <a:lnTo>
                  <a:pt x="402" y="477"/>
                </a:lnTo>
                <a:lnTo>
                  <a:pt x="406" y="457"/>
                </a:lnTo>
                <a:lnTo>
                  <a:pt x="408" y="430"/>
                </a:lnTo>
                <a:lnTo>
                  <a:pt x="412" y="404"/>
                </a:lnTo>
                <a:lnTo>
                  <a:pt x="421" y="393"/>
                </a:lnTo>
                <a:lnTo>
                  <a:pt x="442" y="381"/>
                </a:lnTo>
                <a:lnTo>
                  <a:pt x="455" y="374"/>
                </a:lnTo>
                <a:lnTo>
                  <a:pt x="458" y="354"/>
                </a:lnTo>
                <a:lnTo>
                  <a:pt x="465" y="340"/>
                </a:lnTo>
                <a:lnTo>
                  <a:pt x="482" y="326"/>
                </a:lnTo>
                <a:lnTo>
                  <a:pt x="486" y="317"/>
                </a:lnTo>
                <a:lnTo>
                  <a:pt x="482" y="307"/>
                </a:lnTo>
                <a:lnTo>
                  <a:pt x="482" y="293"/>
                </a:lnTo>
                <a:lnTo>
                  <a:pt x="495" y="283"/>
                </a:lnTo>
                <a:lnTo>
                  <a:pt x="512" y="254"/>
                </a:lnTo>
                <a:lnTo>
                  <a:pt x="525" y="256"/>
                </a:lnTo>
                <a:lnTo>
                  <a:pt x="544" y="240"/>
                </a:lnTo>
                <a:lnTo>
                  <a:pt x="542" y="226"/>
                </a:lnTo>
                <a:lnTo>
                  <a:pt x="555" y="213"/>
                </a:lnTo>
                <a:lnTo>
                  <a:pt x="562" y="217"/>
                </a:lnTo>
                <a:lnTo>
                  <a:pt x="575" y="213"/>
                </a:lnTo>
                <a:lnTo>
                  <a:pt x="595" y="217"/>
                </a:lnTo>
                <a:lnTo>
                  <a:pt x="621" y="193"/>
                </a:lnTo>
                <a:lnTo>
                  <a:pt x="618" y="180"/>
                </a:lnTo>
                <a:lnTo>
                  <a:pt x="621" y="173"/>
                </a:lnTo>
                <a:lnTo>
                  <a:pt x="614" y="169"/>
                </a:lnTo>
                <a:lnTo>
                  <a:pt x="628" y="157"/>
                </a:lnTo>
                <a:lnTo>
                  <a:pt x="648" y="155"/>
                </a:lnTo>
                <a:lnTo>
                  <a:pt x="662" y="173"/>
                </a:lnTo>
                <a:lnTo>
                  <a:pt x="684" y="199"/>
                </a:lnTo>
                <a:lnTo>
                  <a:pt x="695" y="199"/>
                </a:lnTo>
                <a:lnTo>
                  <a:pt x="708" y="189"/>
                </a:lnTo>
                <a:lnTo>
                  <a:pt x="718" y="187"/>
                </a:lnTo>
                <a:lnTo>
                  <a:pt x="725" y="189"/>
                </a:lnTo>
                <a:lnTo>
                  <a:pt x="736" y="199"/>
                </a:lnTo>
                <a:lnTo>
                  <a:pt x="748" y="202"/>
                </a:lnTo>
                <a:lnTo>
                  <a:pt x="751" y="199"/>
                </a:lnTo>
                <a:lnTo>
                  <a:pt x="758" y="187"/>
                </a:lnTo>
                <a:lnTo>
                  <a:pt x="762" y="180"/>
                </a:lnTo>
                <a:lnTo>
                  <a:pt x="775" y="157"/>
                </a:lnTo>
                <a:lnTo>
                  <a:pt x="778" y="155"/>
                </a:lnTo>
                <a:lnTo>
                  <a:pt x="775" y="120"/>
                </a:lnTo>
                <a:lnTo>
                  <a:pt x="792" y="104"/>
                </a:lnTo>
                <a:lnTo>
                  <a:pt x="799" y="107"/>
                </a:lnTo>
                <a:lnTo>
                  <a:pt x="818" y="87"/>
                </a:lnTo>
                <a:lnTo>
                  <a:pt x="836" y="107"/>
                </a:lnTo>
                <a:lnTo>
                  <a:pt x="842" y="113"/>
                </a:lnTo>
                <a:lnTo>
                  <a:pt x="851" y="110"/>
                </a:lnTo>
                <a:lnTo>
                  <a:pt x="858" y="120"/>
                </a:lnTo>
                <a:lnTo>
                  <a:pt x="858" y="127"/>
                </a:lnTo>
                <a:lnTo>
                  <a:pt x="865" y="133"/>
                </a:lnTo>
                <a:lnTo>
                  <a:pt x="865" y="143"/>
                </a:lnTo>
                <a:lnTo>
                  <a:pt x="875" y="131"/>
                </a:lnTo>
                <a:lnTo>
                  <a:pt x="893" y="118"/>
                </a:lnTo>
                <a:lnTo>
                  <a:pt x="902" y="96"/>
                </a:lnTo>
                <a:lnTo>
                  <a:pt x="895" y="94"/>
                </a:lnTo>
                <a:lnTo>
                  <a:pt x="884" y="104"/>
                </a:lnTo>
                <a:lnTo>
                  <a:pt x="882" y="87"/>
                </a:lnTo>
                <a:lnTo>
                  <a:pt x="875" y="83"/>
                </a:lnTo>
                <a:lnTo>
                  <a:pt x="873" y="74"/>
                </a:lnTo>
                <a:lnTo>
                  <a:pt x="899" y="54"/>
                </a:lnTo>
                <a:lnTo>
                  <a:pt x="908" y="57"/>
                </a:lnTo>
                <a:lnTo>
                  <a:pt x="912" y="43"/>
                </a:lnTo>
                <a:lnTo>
                  <a:pt x="906" y="39"/>
                </a:lnTo>
                <a:lnTo>
                  <a:pt x="888" y="33"/>
                </a:lnTo>
                <a:lnTo>
                  <a:pt x="878" y="30"/>
                </a:lnTo>
                <a:lnTo>
                  <a:pt x="865" y="17"/>
                </a:lnTo>
                <a:lnTo>
                  <a:pt x="851" y="13"/>
                </a:lnTo>
                <a:lnTo>
                  <a:pt x="838" y="27"/>
                </a:lnTo>
                <a:lnTo>
                  <a:pt x="832" y="37"/>
                </a:lnTo>
                <a:lnTo>
                  <a:pt x="818" y="27"/>
                </a:lnTo>
                <a:lnTo>
                  <a:pt x="825" y="20"/>
                </a:lnTo>
                <a:lnTo>
                  <a:pt x="828" y="4"/>
                </a:lnTo>
                <a:lnTo>
                  <a:pt x="825" y="0"/>
                </a:lnTo>
                <a:lnTo>
                  <a:pt x="808" y="0"/>
                </a:lnTo>
                <a:lnTo>
                  <a:pt x="805" y="6"/>
                </a:lnTo>
                <a:lnTo>
                  <a:pt x="802" y="17"/>
                </a:lnTo>
                <a:lnTo>
                  <a:pt x="805" y="27"/>
                </a:lnTo>
                <a:lnTo>
                  <a:pt x="792" y="39"/>
                </a:lnTo>
                <a:lnTo>
                  <a:pt x="781" y="20"/>
                </a:lnTo>
                <a:lnTo>
                  <a:pt x="771" y="24"/>
                </a:lnTo>
                <a:lnTo>
                  <a:pt x="769" y="39"/>
                </a:lnTo>
                <a:lnTo>
                  <a:pt x="762" y="63"/>
                </a:lnTo>
                <a:lnTo>
                  <a:pt x="745" y="80"/>
                </a:lnTo>
                <a:lnTo>
                  <a:pt x="736" y="61"/>
                </a:lnTo>
                <a:lnTo>
                  <a:pt x="751" y="46"/>
                </a:lnTo>
                <a:lnTo>
                  <a:pt x="755" y="27"/>
                </a:lnTo>
                <a:lnTo>
                  <a:pt x="745" y="27"/>
                </a:lnTo>
                <a:lnTo>
                  <a:pt x="728" y="27"/>
                </a:lnTo>
                <a:lnTo>
                  <a:pt x="714" y="46"/>
                </a:lnTo>
                <a:lnTo>
                  <a:pt x="699" y="74"/>
                </a:lnTo>
                <a:lnTo>
                  <a:pt x="705" y="87"/>
                </a:lnTo>
                <a:lnTo>
                  <a:pt x="695" y="94"/>
                </a:lnTo>
                <a:lnTo>
                  <a:pt x="681" y="83"/>
                </a:lnTo>
                <a:lnTo>
                  <a:pt x="668" y="90"/>
                </a:lnTo>
                <a:lnTo>
                  <a:pt x="671" y="104"/>
                </a:lnTo>
                <a:lnTo>
                  <a:pt x="655" y="104"/>
                </a:lnTo>
                <a:lnTo>
                  <a:pt x="644" y="107"/>
                </a:lnTo>
                <a:lnTo>
                  <a:pt x="632" y="124"/>
                </a:lnTo>
                <a:lnTo>
                  <a:pt x="614" y="120"/>
                </a:lnTo>
                <a:lnTo>
                  <a:pt x="614" y="131"/>
                </a:lnTo>
                <a:lnTo>
                  <a:pt x="601" y="120"/>
                </a:lnTo>
                <a:lnTo>
                  <a:pt x="584" y="127"/>
                </a:lnTo>
                <a:lnTo>
                  <a:pt x="581" y="140"/>
                </a:lnTo>
                <a:lnTo>
                  <a:pt x="568" y="143"/>
                </a:lnTo>
                <a:lnTo>
                  <a:pt x="558" y="131"/>
                </a:lnTo>
                <a:lnTo>
                  <a:pt x="538" y="133"/>
                </a:lnTo>
                <a:lnTo>
                  <a:pt x="518" y="140"/>
                </a:lnTo>
                <a:lnTo>
                  <a:pt x="518" y="161"/>
                </a:lnTo>
                <a:lnTo>
                  <a:pt x="531" y="164"/>
                </a:lnTo>
                <a:lnTo>
                  <a:pt x="531" y="169"/>
                </a:lnTo>
                <a:lnTo>
                  <a:pt x="531" y="183"/>
                </a:lnTo>
                <a:lnTo>
                  <a:pt x="520" y="180"/>
                </a:lnTo>
                <a:lnTo>
                  <a:pt x="508" y="187"/>
                </a:lnTo>
                <a:lnTo>
                  <a:pt x="512" y="199"/>
                </a:lnTo>
                <a:lnTo>
                  <a:pt x="525" y="211"/>
                </a:lnTo>
                <a:lnTo>
                  <a:pt x="525" y="226"/>
                </a:lnTo>
                <a:lnTo>
                  <a:pt x="512" y="220"/>
                </a:lnTo>
                <a:lnTo>
                  <a:pt x="502" y="223"/>
                </a:lnTo>
                <a:lnTo>
                  <a:pt x="502" y="237"/>
                </a:lnTo>
                <a:lnTo>
                  <a:pt x="486" y="237"/>
                </a:lnTo>
                <a:lnTo>
                  <a:pt x="473" y="237"/>
                </a:lnTo>
                <a:lnTo>
                  <a:pt x="469" y="246"/>
                </a:lnTo>
                <a:lnTo>
                  <a:pt x="465" y="254"/>
                </a:lnTo>
                <a:lnTo>
                  <a:pt x="455" y="256"/>
                </a:lnTo>
                <a:lnTo>
                  <a:pt x="451" y="263"/>
                </a:lnTo>
                <a:lnTo>
                  <a:pt x="455" y="274"/>
                </a:lnTo>
                <a:lnTo>
                  <a:pt x="436" y="280"/>
                </a:lnTo>
                <a:lnTo>
                  <a:pt x="449" y="293"/>
                </a:lnTo>
                <a:lnTo>
                  <a:pt x="451" y="300"/>
                </a:lnTo>
                <a:lnTo>
                  <a:pt x="439" y="311"/>
                </a:lnTo>
                <a:lnTo>
                  <a:pt x="415" y="326"/>
                </a:lnTo>
                <a:lnTo>
                  <a:pt x="397" y="340"/>
                </a:lnTo>
                <a:lnTo>
                  <a:pt x="388" y="360"/>
                </a:lnTo>
                <a:lnTo>
                  <a:pt x="371" y="374"/>
                </a:lnTo>
                <a:lnTo>
                  <a:pt x="371" y="383"/>
                </a:lnTo>
                <a:lnTo>
                  <a:pt x="375" y="393"/>
                </a:lnTo>
                <a:lnTo>
                  <a:pt x="361" y="404"/>
                </a:lnTo>
                <a:lnTo>
                  <a:pt x="364" y="417"/>
                </a:lnTo>
                <a:lnTo>
                  <a:pt x="351" y="440"/>
                </a:lnTo>
                <a:lnTo>
                  <a:pt x="342" y="444"/>
                </a:lnTo>
                <a:lnTo>
                  <a:pt x="342" y="461"/>
                </a:lnTo>
                <a:lnTo>
                  <a:pt x="349" y="471"/>
                </a:lnTo>
                <a:lnTo>
                  <a:pt x="338" y="481"/>
                </a:lnTo>
                <a:lnTo>
                  <a:pt x="331" y="474"/>
                </a:lnTo>
                <a:lnTo>
                  <a:pt x="318" y="481"/>
                </a:lnTo>
                <a:lnTo>
                  <a:pt x="321" y="501"/>
                </a:lnTo>
                <a:lnTo>
                  <a:pt x="308" y="507"/>
                </a:lnTo>
                <a:lnTo>
                  <a:pt x="288" y="511"/>
                </a:lnTo>
                <a:lnTo>
                  <a:pt x="275" y="527"/>
                </a:lnTo>
                <a:lnTo>
                  <a:pt x="271" y="544"/>
                </a:lnTo>
                <a:lnTo>
                  <a:pt x="257" y="557"/>
                </a:lnTo>
                <a:lnTo>
                  <a:pt x="257" y="568"/>
                </a:lnTo>
                <a:lnTo>
                  <a:pt x="275" y="554"/>
                </a:lnTo>
                <a:lnTo>
                  <a:pt x="294" y="540"/>
                </a:lnTo>
                <a:lnTo>
                  <a:pt x="301" y="544"/>
                </a:lnTo>
                <a:lnTo>
                  <a:pt x="294" y="564"/>
                </a:lnTo>
                <a:lnTo>
                  <a:pt x="278" y="575"/>
                </a:lnTo>
                <a:lnTo>
                  <a:pt x="261" y="571"/>
                </a:lnTo>
                <a:lnTo>
                  <a:pt x="264" y="584"/>
                </a:lnTo>
                <a:lnTo>
                  <a:pt x="242" y="594"/>
                </a:lnTo>
                <a:lnTo>
                  <a:pt x="238" y="575"/>
                </a:lnTo>
                <a:lnTo>
                  <a:pt x="227" y="568"/>
                </a:lnTo>
                <a:lnTo>
                  <a:pt x="214" y="587"/>
                </a:lnTo>
                <a:lnTo>
                  <a:pt x="201" y="587"/>
                </a:lnTo>
                <a:lnTo>
                  <a:pt x="187" y="590"/>
                </a:lnTo>
                <a:lnTo>
                  <a:pt x="184" y="608"/>
                </a:lnTo>
                <a:lnTo>
                  <a:pt x="177" y="611"/>
                </a:lnTo>
                <a:lnTo>
                  <a:pt x="177" y="620"/>
                </a:lnTo>
                <a:lnTo>
                  <a:pt x="169" y="617"/>
                </a:lnTo>
                <a:lnTo>
                  <a:pt x="157" y="608"/>
                </a:lnTo>
                <a:lnTo>
                  <a:pt x="139" y="611"/>
                </a:lnTo>
                <a:lnTo>
                  <a:pt x="139" y="620"/>
                </a:lnTo>
                <a:lnTo>
                  <a:pt x="142" y="630"/>
                </a:lnTo>
                <a:lnTo>
                  <a:pt x="134" y="632"/>
                </a:lnTo>
                <a:lnTo>
                  <a:pt x="118" y="624"/>
                </a:lnTo>
                <a:lnTo>
                  <a:pt x="102" y="636"/>
                </a:lnTo>
                <a:lnTo>
                  <a:pt x="106" y="646"/>
                </a:lnTo>
                <a:lnTo>
                  <a:pt x="105" y="654"/>
                </a:lnTo>
                <a:lnTo>
                  <a:pt x="89" y="646"/>
                </a:lnTo>
                <a:lnTo>
                  <a:pt x="84" y="655"/>
                </a:lnTo>
                <a:lnTo>
                  <a:pt x="78" y="661"/>
                </a:lnTo>
                <a:lnTo>
                  <a:pt x="61" y="657"/>
                </a:lnTo>
                <a:lnTo>
                  <a:pt x="51" y="659"/>
                </a:lnTo>
                <a:lnTo>
                  <a:pt x="49" y="673"/>
                </a:lnTo>
                <a:lnTo>
                  <a:pt x="42" y="676"/>
                </a:lnTo>
                <a:lnTo>
                  <a:pt x="32" y="692"/>
                </a:lnTo>
                <a:lnTo>
                  <a:pt x="34" y="711"/>
                </a:lnTo>
                <a:lnTo>
                  <a:pt x="30" y="737"/>
                </a:lnTo>
                <a:lnTo>
                  <a:pt x="26" y="764"/>
                </a:lnTo>
                <a:lnTo>
                  <a:pt x="22" y="789"/>
                </a:lnTo>
                <a:lnTo>
                  <a:pt x="19" y="802"/>
                </a:lnTo>
                <a:lnTo>
                  <a:pt x="27" y="813"/>
                </a:lnTo>
                <a:lnTo>
                  <a:pt x="42" y="804"/>
                </a:lnTo>
                <a:lnTo>
                  <a:pt x="52" y="809"/>
                </a:lnTo>
                <a:lnTo>
                  <a:pt x="52" y="819"/>
                </a:lnTo>
                <a:lnTo>
                  <a:pt x="38" y="827"/>
                </a:lnTo>
                <a:lnTo>
                  <a:pt x="36" y="844"/>
                </a:lnTo>
                <a:lnTo>
                  <a:pt x="32" y="852"/>
                </a:lnTo>
                <a:lnTo>
                  <a:pt x="18" y="851"/>
                </a:lnTo>
                <a:lnTo>
                  <a:pt x="12" y="870"/>
                </a:lnTo>
                <a:lnTo>
                  <a:pt x="19" y="876"/>
                </a:lnTo>
                <a:lnTo>
                  <a:pt x="32" y="873"/>
                </a:lnTo>
                <a:lnTo>
                  <a:pt x="39" y="881"/>
                </a:lnTo>
                <a:lnTo>
                  <a:pt x="40" y="886"/>
                </a:lnTo>
                <a:lnTo>
                  <a:pt x="30" y="893"/>
                </a:lnTo>
                <a:lnTo>
                  <a:pt x="30" y="905"/>
                </a:lnTo>
                <a:lnTo>
                  <a:pt x="18" y="907"/>
                </a:lnTo>
                <a:lnTo>
                  <a:pt x="8" y="901"/>
                </a:lnTo>
                <a:lnTo>
                  <a:pt x="11" y="918"/>
                </a:lnTo>
                <a:lnTo>
                  <a:pt x="8" y="929"/>
                </a:lnTo>
                <a:lnTo>
                  <a:pt x="0" y="929"/>
                </a:lnTo>
                <a:lnTo>
                  <a:pt x="20" y="950"/>
                </a:lnTo>
                <a:lnTo>
                  <a:pt x="30" y="962"/>
                </a:lnTo>
                <a:lnTo>
                  <a:pt x="36" y="977"/>
                </a:lnTo>
                <a:lnTo>
                  <a:pt x="56" y="989"/>
                </a:lnTo>
                <a:lnTo>
                  <a:pt x="77" y="1001"/>
                </a:lnTo>
                <a:lnTo>
                  <a:pt x="97" y="1001"/>
                </a:lnTo>
                <a:lnTo>
                  <a:pt x="127" y="981"/>
                </a:lnTo>
                <a:lnTo>
                  <a:pt x="157" y="959"/>
                </a:lnTo>
                <a:lnTo>
                  <a:pt x="184" y="923"/>
                </a:lnTo>
                <a:lnTo>
                  <a:pt x="189" y="919"/>
                </a:lnTo>
                <a:lnTo>
                  <a:pt x="196" y="931"/>
                </a:lnTo>
                <a:lnTo>
                  <a:pt x="209" y="923"/>
                </a:lnTo>
                <a:lnTo>
                  <a:pt x="214" y="909"/>
                </a:lnTo>
                <a:lnTo>
                  <a:pt x="215" y="893"/>
                </a:lnTo>
                <a:lnTo>
                  <a:pt x="230" y="873"/>
                </a:lnTo>
                <a:lnTo>
                  <a:pt x="224" y="895"/>
                </a:lnTo>
                <a:lnTo>
                  <a:pt x="231" y="899"/>
                </a:lnTo>
                <a:lnTo>
                  <a:pt x="227" y="909"/>
                </a:lnTo>
                <a:lnTo>
                  <a:pt x="231" y="927"/>
                </a:lnTo>
                <a:lnTo>
                  <a:pt x="238" y="943"/>
                </a:lnTo>
                <a:lnTo>
                  <a:pt x="245" y="938"/>
                </a:lnTo>
              </a:path>
            </a:pathLst>
          </a:custGeom>
          <a:gradFill rotWithShape="0">
            <a:gsLst>
              <a:gs pos="0">
                <a:srgbClr val="00cc66"/>
              </a:gs>
              <a:gs pos="100000">
                <a:srgbClr val="005e2f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197" name=""/>
          <p:cNvGrpSpPr/>
          <p:nvPr/>
        </p:nvGrpSpPr>
        <p:grpSpPr>
          <a:xfrm>
            <a:off x="6083280" y="772560"/>
            <a:ext cx="1564560" cy="1281600"/>
            <a:chOff x="6083280" y="772560"/>
            <a:chExt cx="1564560" cy="1281600"/>
          </a:xfrm>
        </p:grpSpPr>
        <p:sp>
          <p:nvSpPr>
            <p:cNvPr id="198" name=""/>
            <p:cNvSpPr/>
            <p:nvPr/>
          </p:nvSpPr>
          <p:spPr>
            <a:xfrm rot="21480000">
              <a:off x="6813720" y="1175040"/>
              <a:ext cx="74880" cy="77040"/>
            </a:xfrm>
            <a:custGeom>
              <a:avLst/>
              <a:gdLst/>
              <a:ahLst/>
              <a:rect l="l" t="t" r="r" b="b"/>
              <a:pathLst>
                <a:path w="27" h="36">
                  <a:moveTo>
                    <a:pt x="27" y="6"/>
                  </a:moveTo>
                  <a:lnTo>
                    <a:pt x="25" y="13"/>
                  </a:lnTo>
                  <a:lnTo>
                    <a:pt x="27" y="30"/>
                  </a:lnTo>
                  <a:lnTo>
                    <a:pt x="8" y="36"/>
                  </a:lnTo>
                  <a:lnTo>
                    <a:pt x="0" y="27"/>
                  </a:lnTo>
                  <a:lnTo>
                    <a:pt x="0" y="13"/>
                  </a:lnTo>
                  <a:lnTo>
                    <a:pt x="6" y="0"/>
                  </a:lnTo>
                  <a:lnTo>
                    <a:pt x="27" y="6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1320" bIns="31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199" name=""/>
            <p:cNvSpPr/>
            <p:nvPr/>
          </p:nvSpPr>
          <p:spPr>
            <a:xfrm rot="21480000">
              <a:off x="6695640" y="1230480"/>
              <a:ext cx="69120" cy="40680"/>
            </a:xfrm>
            <a:custGeom>
              <a:avLst/>
              <a:gdLst/>
              <a:ahLst/>
              <a:rect l="l" t="t" r="r" b="b"/>
              <a:pathLst>
                <a:path w="25" h="19">
                  <a:moveTo>
                    <a:pt x="22" y="0"/>
                  </a:moveTo>
                  <a:lnTo>
                    <a:pt x="25" y="14"/>
                  </a:lnTo>
                  <a:lnTo>
                    <a:pt x="6" y="19"/>
                  </a:lnTo>
                  <a:lnTo>
                    <a:pt x="0" y="6"/>
                  </a:lnTo>
                  <a:lnTo>
                    <a:pt x="22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0" name=""/>
            <p:cNvSpPr/>
            <p:nvPr/>
          </p:nvSpPr>
          <p:spPr>
            <a:xfrm rot="21480000">
              <a:off x="6715080" y="1145880"/>
              <a:ext cx="83160" cy="49320"/>
            </a:xfrm>
            <a:custGeom>
              <a:avLst/>
              <a:gdLst/>
              <a:ahLst/>
              <a:rect l="l" t="t" r="r" b="b"/>
              <a:pathLst>
                <a:path w="30" h="23">
                  <a:moveTo>
                    <a:pt x="0" y="15"/>
                  </a:moveTo>
                  <a:lnTo>
                    <a:pt x="22" y="23"/>
                  </a:lnTo>
                  <a:lnTo>
                    <a:pt x="30" y="5"/>
                  </a:lnTo>
                  <a:lnTo>
                    <a:pt x="17" y="0"/>
                  </a:lnTo>
                  <a:lnTo>
                    <a:pt x="9" y="5"/>
                  </a:lnTo>
                  <a:lnTo>
                    <a:pt x="0" y="9"/>
                  </a:lnTo>
                  <a:lnTo>
                    <a:pt x="0" y="15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3600" bIns="36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1" name=""/>
            <p:cNvSpPr/>
            <p:nvPr/>
          </p:nvSpPr>
          <p:spPr>
            <a:xfrm rot="21480000">
              <a:off x="6810120" y="1098000"/>
              <a:ext cx="64080" cy="39960"/>
            </a:xfrm>
            <a:custGeom>
              <a:avLst/>
              <a:gdLst/>
              <a:ahLst/>
              <a:rect l="l" t="t" r="r" b="b"/>
              <a:pathLst>
                <a:path w="23" h="19">
                  <a:moveTo>
                    <a:pt x="0" y="19"/>
                  </a:moveTo>
                  <a:lnTo>
                    <a:pt x="17" y="0"/>
                  </a:lnTo>
                  <a:lnTo>
                    <a:pt x="23" y="6"/>
                  </a:lnTo>
                  <a:lnTo>
                    <a:pt x="0" y="19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2" name=""/>
            <p:cNvSpPr/>
            <p:nvPr/>
          </p:nvSpPr>
          <p:spPr>
            <a:xfrm rot="21480000">
              <a:off x="6604200" y="1251000"/>
              <a:ext cx="52920" cy="40680"/>
            </a:xfrm>
            <a:custGeom>
              <a:avLst/>
              <a:gdLst/>
              <a:ahLst/>
              <a:rect l="l" t="t" r="r" b="b"/>
              <a:pathLst>
                <a:path w="19" h="19">
                  <a:moveTo>
                    <a:pt x="15" y="0"/>
                  </a:moveTo>
                  <a:lnTo>
                    <a:pt x="19" y="17"/>
                  </a:lnTo>
                  <a:lnTo>
                    <a:pt x="0" y="19"/>
                  </a:lnTo>
                  <a:lnTo>
                    <a:pt x="15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040" bIns="-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3" name=""/>
            <p:cNvSpPr/>
            <p:nvPr/>
          </p:nvSpPr>
          <p:spPr>
            <a:xfrm rot="21480000">
              <a:off x="7068600" y="994680"/>
              <a:ext cx="83160" cy="50760"/>
            </a:xfrm>
            <a:custGeom>
              <a:avLst/>
              <a:gdLst/>
              <a:ahLst/>
              <a:rect l="l" t="t" r="r" b="b"/>
              <a:pathLst>
                <a:path w="30" h="24">
                  <a:moveTo>
                    <a:pt x="14" y="0"/>
                  </a:moveTo>
                  <a:lnTo>
                    <a:pt x="0" y="11"/>
                  </a:lnTo>
                  <a:lnTo>
                    <a:pt x="19" y="24"/>
                  </a:lnTo>
                  <a:lnTo>
                    <a:pt x="30" y="11"/>
                  </a:lnTo>
                  <a:lnTo>
                    <a:pt x="14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4" name=""/>
            <p:cNvSpPr/>
            <p:nvPr/>
          </p:nvSpPr>
          <p:spPr>
            <a:xfrm rot="21480000">
              <a:off x="7142040" y="945000"/>
              <a:ext cx="83160" cy="53280"/>
            </a:xfrm>
            <a:custGeom>
              <a:avLst/>
              <a:gdLst/>
              <a:ahLst/>
              <a:rect l="l" t="t" r="r" b="b"/>
              <a:pathLst>
                <a:path w="30" h="25">
                  <a:moveTo>
                    <a:pt x="0" y="8"/>
                  </a:moveTo>
                  <a:lnTo>
                    <a:pt x="14" y="25"/>
                  </a:lnTo>
                  <a:lnTo>
                    <a:pt x="30" y="14"/>
                  </a:lnTo>
                  <a:lnTo>
                    <a:pt x="17" y="0"/>
                  </a:lnTo>
                  <a:lnTo>
                    <a:pt x="0" y="8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7560" bIns="7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5" name=""/>
            <p:cNvSpPr/>
            <p:nvPr/>
          </p:nvSpPr>
          <p:spPr>
            <a:xfrm rot="21480000">
              <a:off x="7358040" y="838080"/>
              <a:ext cx="119520" cy="64080"/>
            </a:xfrm>
            <a:custGeom>
              <a:avLst/>
              <a:gdLst/>
              <a:ahLst/>
              <a:rect l="l" t="t" r="r" b="b"/>
              <a:pathLst>
                <a:path w="43" h="30">
                  <a:moveTo>
                    <a:pt x="19" y="9"/>
                  </a:moveTo>
                  <a:lnTo>
                    <a:pt x="27" y="13"/>
                  </a:lnTo>
                  <a:lnTo>
                    <a:pt x="43" y="0"/>
                  </a:lnTo>
                  <a:lnTo>
                    <a:pt x="35" y="27"/>
                  </a:lnTo>
                  <a:lnTo>
                    <a:pt x="19" y="30"/>
                  </a:lnTo>
                  <a:lnTo>
                    <a:pt x="0" y="11"/>
                  </a:lnTo>
                  <a:lnTo>
                    <a:pt x="19" y="9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18360" bIns="18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6" name=""/>
            <p:cNvSpPr/>
            <p:nvPr/>
          </p:nvSpPr>
          <p:spPr>
            <a:xfrm rot="21480000">
              <a:off x="7585920" y="773640"/>
              <a:ext cx="60840" cy="39960"/>
            </a:xfrm>
            <a:custGeom>
              <a:avLst/>
              <a:gdLst/>
              <a:ahLst/>
              <a:rect l="l" t="t" r="r" b="b"/>
              <a:pathLst>
                <a:path w="22" h="19">
                  <a:moveTo>
                    <a:pt x="11" y="0"/>
                  </a:moveTo>
                  <a:lnTo>
                    <a:pt x="19" y="7"/>
                  </a:lnTo>
                  <a:lnTo>
                    <a:pt x="22" y="19"/>
                  </a:lnTo>
                  <a:lnTo>
                    <a:pt x="0" y="19"/>
                  </a:lnTo>
                  <a:lnTo>
                    <a:pt x="11" y="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207" name=""/>
            <p:cNvSpPr/>
            <p:nvPr/>
          </p:nvSpPr>
          <p:spPr>
            <a:xfrm rot="21480000">
              <a:off x="6083640" y="2012400"/>
              <a:ext cx="91080" cy="39960"/>
            </a:xfrm>
            <a:custGeom>
              <a:avLst/>
              <a:gdLst/>
              <a:ahLst/>
              <a:rect l="l" t="t" r="r" b="b"/>
              <a:pathLst>
                <a:path w="33" h="19">
                  <a:moveTo>
                    <a:pt x="33" y="10"/>
                  </a:moveTo>
                  <a:lnTo>
                    <a:pt x="9" y="0"/>
                  </a:lnTo>
                  <a:lnTo>
                    <a:pt x="0" y="8"/>
                  </a:lnTo>
                  <a:lnTo>
                    <a:pt x="3" y="19"/>
                  </a:lnTo>
                  <a:lnTo>
                    <a:pt x="33" y="10"/>
                  </a:lnTo>
                  <a:close/>
                </a:path>
              </a:pathLst>
            </a:custGeom>
            <a:gradFill rotWithShape="0">
              <a:gsLst>
                <a:gs pos="0">
                  <a:srgbClr val="00cc66"/>
                </a:gs>
                <a:gs pos="100000">
                  <a:srgbClr val="005e2f"/>
                </a:gs>
              </a:gsLst>
              <a:lin ang="5400000"/>
            </a:gradFill>
            <a:ln w="0">
              <a:noFill/>
            </a:ln>
            <a:effectLst>
              <a:outerShdw dist="17819" dir="2700000" blurRad="0" rotWithShape="0">
                <a:srgbClr val="00793c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tIns="-5760" bIns="-5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208" name=""/>
          <p:cNvSpPr/>
          <p:nvPr/>
        </p:nvSpPr>
        <p:spPr>
          <a:xfrm rot="21480000">
            <a:off x="7511760" y="5854320"/>
            <a:ext cx="896760" cy="733320"/>
          </a:xfrm>
          <a:custGeom>
            <a:avLst/>
            <a:gdLst/>
            <a:ahLst/>
            <a:rect l="l" t="t" r="r" b="b"/>
            <a:pathLst>
              <a:path w="322" h="343">
                <a:moveTo>
                  <a:pt x="310" y="0"/>
                </a:moveTo>
                <a:lnTo>
                  <a:pt x="303" y="10"/>
                </a:lnTo>
                <a:lnTo>
                  <a:pt x="295" y="20"/>
                </a:lnTo>
                <a:lnTo>
                  <a:pt x="281" y="29"/>
                </a:lnTo>
                <a:lnTo>
                  <a:pt x="268" y="30"/>
                </a:lnTo>
                <a:lnTo>
                  <a:pt x="257" y="24"/>
                </a:lnTo>
                <a:lnTo>
                  <a:pt x="255" y="20"/>
                </a:lnTo>
                <a:lnTo>
                  <a:pt x="242" y="16"/>
                </a:lnTo>
                <a:lnTo>
                  <a:pt x="235" y="14"/>
                </a:lnTo>
                <a:lnTo>
                  <a:pt x="222" y="10"/>
                </a:lnTo>
                <a:lnTo>
                  <a:pt x="210" y="4"/>
                </a:lnTo>
                <a:lnTo>
                  <a:pt x="206" y="4"/>
                </a:lnTo>
                <a:lnTo>
                  <a:pt x="197" y="10"/>
                </a:lnTo>
                <a:lnTo>
                  <a:pt x="185" y="12"/>
                </a:lnTo>
                <a:lnTo>
                  <a:pt x="175" y="16"/>
                </a:lnTo>
                <a:lnTo>
                  <a:pt x="168" y="22"/>
                </a:lnTo>
                <a:lnTo>
                  <a:pt x="157" y="22"/>
                </a:lnTo>
                <a:lnTo>
                  <a:pt x="145" y="25"/>
                </a:lnTo>
                <a:lnTo>
                  <a:pt x="136" y="26"/>
                </a:lnTo>
                <a:lnTo>
                  <a:pt x="128" y="29"/>
                </a:lnTo>
                <a:lnTo>
                  <a:pt x="129" y="31"/>
                </a:lnTo>
                <a:lnTo>
                  <a:pt x="117" y="36"/>
                </a:lnTo>
                <a:lnTo>
                  <a:pt x="106" y="36"/>
                </a:lnTo>
                <a:lnTo>
                  <a:pt x="87" y="41"/>
                </a:lnTo>
                <a:lnTo>
                  <a:pt x="74" y="41"/>
                </a:lnTo>
                <a:lnTo>
                  <a:pt x="67" y="43"/>
                </a:lnTo>
                <a:lnTo>
                  <a:pt x="58" y="42"/>
                </a:lnTo>
                <a:lnTo>
                  <a:pt x="50" y="48"/>
                </a:lnTo>
                <a:lnTo>
                  <a:pt x="45" y="53"/>
                </a:lnTo>
                <a:lnTo>
                  <a:pt x="48" y="57"/>
                </a:lnTo>
                <a:lnTo>
                  <a:pt x="53" y="58"/>
                </a:lnTo>
                <a:lnTo>
                  <a:pt x="55" y="63"/>
                </a:lnTo>
                <a:lnTo>
                  <a:pt x="56" y="75"/>
                </a:lnTo>
                <a:lnTo>
                  <a:pt x="51" y="81"/>
                </a:lnTo>
                <a:lnTo>
                  <a:pt x="45" y="85"/>
                </a:lnTo>
                <a:lnTo>
                  <a:pt x="41" y="87"/>
                </a:lnTo>
                <a:lnTo>
                  <a:pt x="39" y="89"/>
                </a:lnTo>
                <a:lnTo>
                  <a:pt x="33" y="98"/>
                </a:lnTo>
                <a:lnTo>
                  <a:pt x="32" y="101"/>
                </a:lnTo>
                <a:lnTo>
                  <a:pt x="29" y="104"/>
                </a:lnTo>
                <a:lnTo>
                  <a:pt x="29" y="111"/>
                </a:lnTo>
                <a:lnTo>
                  <a:pt x="26" y="114"/>
                </a:lnTo>
                <a:lnTo>
                  <a:pt x="20" y="118"/>
                </a:lnTo>
                <a:lnTo>
                  <a:pt x="17" y="117"/>
                </a:lnTo>
                <a:lnTo>
                  <a:pt x="0" y="123"/>
                </a:lnTo>
                <a:lnTo>
                  <a:pt x="11" y="144"/>
                </a:lnTo>
                <a:lnTo>
                  <a:pt x="18" y="148"/>
                </a:lnTo>
                <a:lnTo>
                  <a:pt x="19" y="154"/>
                </a:lnTo>
                <a:lnTo>
                  <a:pt x="25" y="158"/>
                </a:lnTo>
                <a:lnTo>
                  <a:pt x="29" y="162"/>
                </a:lnTo>
                <a:lnTo>
                  <a:pt x="31" y="169"/>
                </a:lnTo>
                <a:lnTo>
                  <a:pt x="36" y="172"/>
                </a:lnTo>
                <a:lnTo>
                  <a:pt x="41" y="173"/>
                </a:lnTo>
                <a:lnTo>
                  <a:pt x="48" y="169"/>
                </a:lnTo>
                <a:lnTo>
                  <a:pt x="49" y="173"/>
                </a:lnTo>
                <a:lnTo>
                  <a:pt x="54" y="174"/>
                </a:lnTo>
                <a:lnTo>
                  <a:pt x="56" y="176"/>
                </a:lnTo>
                <a:lnTo>
                  <a:pt x="50" y="179"/>
                </a:lnTo>
                <a:lnTo>
                  <a:pt x="44" y="179"/>
                </a:lnTo>
                <a:lnTo>
                  <a:pt x="37" y="183"/>
                </a:lnTo>
                <a:lnTo>
                  <a:pt x="26" y="188"/>
                </a:lnTo>
                <a:lnTo>
                  <a:pt x="26" y="200"/>
                </a:lnTo>
                <a:lnTo>
                  <a:pt x="31" y="203"/>
                </a:lnTo>
                <a:lnTo>
                  <a:pt x="38" y="200"/>
                </a:lnTo>
                <a:lnTo>
                  <a:pt x="48" y="205"/>
                </a:lnTo>
                <a:lnTo>
                  <a:pt x="49" y="214"/>
                </a:lnTo>
                <a:lnTo>
                  <a:pt x="53" y="218"/>
                </a:lnTo>
                <a:lnTo>
                  <a:pt x="61" y="212"/>
                </a:lnTo>
                <a:lnTo>
                  <a:pt x="62" y="214"/>
                </a:lnTo>
                <a:lnTo>
                  <a:pt x="67" y="217"/>
                </a:lnTo>
                <a:lnTo>
                  <a:pt x="69" y="216"/>
                </a:lnTo>
                <a:lnTo>
                  <a:pt x="83" y="216"/>
                </a:lnTo>
                <a:lnTo>
                  <a:pt x="94" y="217"/>
                </a:lnTo>
                <a:lnTo>
                  <a:pt x="100" y="219"/>
                </a:lnTo>
                <a:lnTo>
                  <a:pt x="107" y="219"/>
                </a:lnTo>
                <a:lnTo>
                  <a:pt x="114" y="219"/>
                </a:lnTo>
                <a:lnTo>
                  <a:pt x="120" y="218"/>
                </a:lnTo>
                <a:lnTo>
                  <a:pt x="123" y="223"/>
                </a:lnTo>
                <a:lnTo>
                  <a:pt x="129" y="216"/>
                </a:lnTo>
                <a:lnTo>
                  <a:pt x="132" y="223"/>
                </a:lnTo>
                <a:lnTo>
                  <a:pt x="136" y="224"/>
                </a:lnTo>
                <a:lnTo>
                  <a:pt x="145" y="225"/>
                </a:lnTo>
                <a:lnTo>
                  <a:pt x="150" y="226"/>
                </a:lnTo>
                <a:lnTo>
                  <a:pt x="156" y="233"/>
                </a:lnTo>
                <a:lnTo>
                  <a:pt x="151" y="237"/>
                </a:lnTo>
                <a:lnTo>
                  <a:pt x="141" y="239"/>
                </a:lnTo>
                <a:lnTo>
                  <a:pt x="141" y="248"/>
                </a:lnTo>
                <a:lnTo>
                  <a:pt x="136" y="253"/>
                </a:lnTo>
                <a:lnTo>
                  <a:pt x="131" y="250"/>
                </a:lnTo>
                <a:lnTo>
                  <a:pt x="131" y="241"/>
                </a:lnTo>
                <a:lnTo>
                  <a:pt x="128" y="237"/>
                </a:lnTo>
                <a:lnTo>
                  <a:pt x="112" y="231"/>
                </a:lnTo>
                <a:lnTo>
                  <a:pt x="103" y="231"/>
                </a:lnTo>
                <a:lnTo>
                  <a:pt x="95" y="225"/>
                </a:lnTo>
                <a:lnTo>
                  <a:pt x="92" y="223"/>
                </a:lnTo>
                <a:lnTo>
                  <a:pt x="73" y="231"/>
                </a:lnTo>
                <a:lnTo>
                  <a:pt x="62" y="228"/>
                </a:lnTo>
                <a:lnTo>
                  <a:pt x="50" y="236"/>
                </a:lnTo>
                <a:lnTo>
                  <a:pt x="49" y="243"/>
                </a:lnTo>
                <a:lnTo>
                  <a:pt x="54" y="250"/>
                </a:lnTo>
                <a:lnTo>
                  <a:pt x="57" y="254"/>
                </a:lnTo>
                <a:lnTo>
                  <a:pt x="66" y="254"/>
                </a:lnTo>
                <a:lnTo>
                  <a:pt x="73" y="255"/>
                </a:lnTo>
                <a:lnTo>
                  <a:pt x="72" y="262"/>
                </a:lnTo>
                <a:lnTo>
                  <a:pt x="74" y="266"/>
                </a:lnTo>
                <a:lnTo>
                  <a:pt x="79" y="270"/>
                </a:lnTo>
                <a:lnTo>
                  <a:pt x="81" y="274"/>
                </a:lnTo>
                <a:lnTo>
                  <a:pt x="80" y="279"/>
                </a:lnTo>
                <a:lnTo>
                  <a:pt x="75" y="286"/>
                </a:lnTo>
                <a:lnTo>
                  <a:pt x="73" y="291"/>
                </a:lnTo>
                <a:lnTo>
                  <a:pt x="74" y="304"/>
                </a:lnTo>
                <a:lnTo>
                  <a:pt x="78" y="313"/>
                </a:lnTo>
                <a:lnTo>
                  <a:pt x="87" y="320"/>
                </a:lnTo>
                <a:lnTo>
                  <a:pt x="87" y="314"/>
                </a:lnTo>
                <a:lnTo>
                  <a:pt x="88" y="308"/>
                </a:lnTo>
                <a:lnTo>
                  <a:pt x="95" y="300"/>
                </a:lnTo>
                <a:lnTo>
                  <a:pt x="100" y="307"/>
                </a:lnTo>
                <a:lnTo>
                  <a:pt x="108" y="325"/>
                </a:lnTo>
                <a:lnTo>
                  <a:pt x="111" y="338"/>
                </a:lnTo>
                <a:lnTo>
                  <a:pt x="119" y="343"/>
                </a:lnTo>
                <a:lnTo>
                  <a:pt x="117" y="331"/>
                </a:lnTo>
                <a:lnTo>
                  <a:pt x="119" y="323"/>
                </a:lnTo>
                <a:lnTo>
                  <a:pt x="129" y="317"/>
                </a:lnTo>
                <a:lnTo>
                  <a:pt x="132" y="318"/>
                </a:lnTo>
                <a:lnTo>
                  <a:pt x="133" y="323"/>
                </a:lnTo>
                <a:lnTo>
                  <a:pt x="138" y="332"/>
                </a:lnTo>
                <a:lnTo>
                  <a:pt x="145" y="339"/>
                </a:lnTo>
                <a:lnTo>
                  <a:pt x="150" y="339"/>
                </a:lnTo>
                <a:lnTo>
                  <a:pt x="150" y="326"/>
                </a:lnTo>
                <a:lnTo>
                  <a:pt x="147" y="320"/>
                </a:lnTo>
                <a:lnTo>
                  <a:pt x="147" y="311"/>
                </a:lnTo>
                <a:lnTo>
                  <a:pt x="145" y="306"/>
                </a:lnTo>
                <a:lnTo>
                  <a:pt x="148" y="300"/>
                </a:lnTo>
                <a:lnTo>
                  <a:pt x="133" y="283"/>
                </a:lnTo>
                <a:lnTo>
                  <a:pt x="131" y="274"/>
                </a:lnTo>
                <a:lnTo>
                  <a:pt x="126" y="273"/>
                </a:lnTo>
                <a:lnTo>
                  <a:pt x="129" y="270"/>
                </a:lnTo>
                <a:lnTo>
                  <a:pt x="132" y="268"/>
                </a:lnTo>
                <a:lnTo>
                  <a:pt x="138" y="267"/>
                </a:lnTo>
                <a:lnTo>
                  <a:pt x="143" y="273"/>
                </a:lnTo>
                <a:lnTo>
                  <a:pt x="150" y="276"/>
                </a:lnTo>
                <a:lnTo>
                  <a:pt x="151" y="282"/>
                </a:lnTo>
                <a:lnTo>
                  <a:pt x="155" y="287"/>
                </a:lnTo>
                <a:lnTo>
                  <a:pt x="162" y="281"/>
                </a:lnTo>
                <a:lnTo>
                  <a:pt x="176" y="280"/>
                </a:lnTo>
                <a:lnTo>
                  <a:pt x="176" y="276"/>
                </a:lnTo>
                <a:lnTo>
                  <a:pt x="170" y="275"/>
                </a:lnTo>
                <a:lnTo>
                  <a:pt x="167" y="272"/>
                </a:lnTo>
                <a:lnTo>
                  <a:pt x="167" y="262"/>
                </a:lnTo>
                <a:lnTo>
                  <a:pt x="158" y="264"/>
                </a:lnTo>
                <a:lnTo>
                  <a:pt x="150" y="262"/>
                </a:lnTo>
                <a:lnTo>
                  <a:pt x="148" y="257"/>
                </a:lnTo>
                <a:lnTo>
                  <a:pt x="139" y="256"/>
                </a:lnTo>
                <a:lnTo>
                  <a:pt x="173" y="241"/>
                </a:lnTo>
                <a:lnTo>
                  <a:pt x="179" y="242"/>
                </a:lnTo>
                <a:lnTo>
                  <a:pt x="188" y="250"/>
                </a:lnTo>
                <a:lnTo>
                  <a:pt x="189" y="256"/>
                </a:lnTo>
                <a:lnTo>
                  <a:pt x="195" y="258"/>
                </a:lnTo>
                <a:lnTo>
                  <a:pt x="198" y="250"/>
                </a:lnTo>
                <a:lnTo>
                  <a:pt x="198" y="231"/>
                </a:lnTo>
                <a:lnTo>
                  <a:pt x="205" y="229"/>
                </a:lnTo>
                <a:lnTo>
                  <a:pt x="206" y="236"/>
                </a:lnTo>
                <a:lnTo>
                  <a:pt x="218" y="241"/>
                </a:lnTo>
                <a:lnTo>
                  <a:pt x="225" y="241"/>
                </a:lnTo>
                <a:lnTo>
                  <a:pt x="226" y="233"/>
                </a:lnTo>
                <a:lnTo>
                  <a:pt x="222" y="233"/>
                </a:lnTo>
                <a:lnTo>
                  <a:pt x="217" y="232"/>
                </a:lnTo>
                <a:lnTo>
                  <a:pt x="213" y="224"/>
                </a:lnTo>
                <a:lnTo>
                  <a:pt x="210" y="223"/>
                </a:lnTo>
                <a:lnTo>
                  <a:pt x="210" y="207"/>
                </a:lnTo>
                <a:lnTo>
                  <a:pt x="206" y="206"/>
                </a:lnTo>
                <a:lnTo>
                  <a:pt x="201" y="211"/>
                </a:lnTo>
                <a:lnTo>
                  <a:pt x="189" y="208"/>
                </a:lnTo>
                <a:lnTo>
                  <a:pt x="183" y="207"/>
                </a:lnTo>
                <a:lnTo>
                  <a:pt x="180" y="203"/>
                </a:lnTo>
                <a:lnTo>
                  <a:pt x="174" y="203"/>
                </a:lnTo>
                <a:lnTo>
                  <a:pt x="170" y="199"/>
                </a:lnTo>
                <a:lnTo>
                  <a:pt x="169" y="199"/>
                </a:lnTo>
                <a:lnTo>
                  <a:pt x="169" y="187"/>
                </a:lnTo>
                <a:lnTo>
                  <a:pt x="162" y="186"/>
                </a:lnTo>
                <a:lnTo>
                  <a:pt x="160" y="179"/>
                </a:lnTo>
                <a:lnTo>
                  <a:pt x="153" y="179"/>
                </a:lnTo>
                <a:lnTo>
                  <a:pt x="145" y="179"/>
                </a:lnTo>
                <a:lnTo>
                  <a:pt x="141" y="175"/>
                </a:lnTo>
                <a:lnTo>
                  <a:pt x="142" y="173"/>
                </a:lnTo>
                <a:lnTo>
                  <a:pt x="138" y="172"/>
                </a:lnTo>
                <a:lnTo>
                  <a:pt x="141" y="169"/>
                </a:lnTo>
                <a:lnTo>
                  <a:pt x="147" y="169"/>
                </a:lnTo>
                <a:lnTo>
                  <a:pt x="148" y="162"/>
                </a:lnTo>
                <a:lnTo>
                  <a:pt x="145" y="160"/>
                </a:lnTo>
                <a:lnTo>
                  <a:pt x="139" y="161"/>
                </a:lnTo>
                <a:lnTo>
                  <a:pt x="135" y="154"/>
                </a:lnTo>
                <a:lnTo>
                  <a:pt x="141" y="150"/>
                </a:lnTo>
                <a:lnTo>
                  <a:pt x="145" y="150"/>
                </a:lnTo>
                <a:lnTo>
                  <a:pt x="149" y="154"/>
                </a:lnTo>
                <a:lnTo>
                  <a:pt x="157" y="160"/>
                </a:lnTo>
                <a:lnTo>
                  <a:pt x="157" y="155"/>
                </a:lnTo>
                <a:lnTo>
                  <a:pt x="155" y="148"/>
                </a:lnTo>
                <a:lnTo>
                  <a:pt x="145" y="141"/>
                </a:lnTo>
                <a:lnTo>
                  <a:pt x="142" y="135"/>
                </a:lnTo>
                <a:lnTo>
                  <a:pt x="135" y="124"/>
                </a:lnTo>
                <a:lnTo>
                  <a:pt x="128" y="117"/>
                </a:lnTo>
                <a:lnTo>
                  <a:pt x="128" y="106"/>
                </a:lnTo>
                <a:lnTo>
                  <a:pt x="126" y="94"/>
                </a:lnTo>
                <a:lnTo>
                  <a:pt x="129" y="87"/>
                </a:lnTo>
                <a:lnTo>
                  <a:pt x="131" y="78"/>
                </a:lnTo>
                <a:lnTo>
                  <a:pt x="135" y="76"/>
                </a:lnTo>
                <a:lnTo>
                  <a:pt x="141" y="72"/>
                </a:lnTo>
                <a:lnTo>
                  <a:pt x="143" y="75"/>
                </a:lnTo>
                <a:lnTo>
                  <a:pt x="138" y="83"/>
                </a:lnTo>
                <a:lnTo>
                  <a:pt x="147" y="91"/>
                </a:lnTo>
                <a:lnTo>
                  <a:pt x="154" y="94"/>
                </a:lnTo>
                <a:lnTo>
                  <a:pt x="158" y="97"/>
                </a:lnTo>
                <a:lnTo>
                  <a:pt x="168" y="98"/>
                </a:lnTo>
                <a:lnTo>
                  <a:pt x="175" y="100"/>
                </a:lnTo>
                <a:lnTo>
                  <a:pt x="183" y="95"/>
                </a:lnTo>
                <a:lnTo>
                  <a:pt x="187" y="95"/>
                </a:lnTo>
                <a:lnTo>
                  <a:pt x="188" y="91"/>
                </a:lnTo>
                <a:lnTo>
                  <a:pt x="188" y="85"/>
                </a:lnTo>
                <a:lnTo>
                  <a:pt x="189" y="79"/>
                </a:lnTo>
                <a:lnTo>
                  <a:pt x="187" y="75"/>
                </a:lnTo>
                <a:lnTo>
                  <a:pt x="181" y="72"/>
                </a:lnTo>
                <a:lnTo>
                  <a:pt x="179" y="68"/>
                </a:lnTo>
                <a:lnTo>
                  <a:pt x="183" y="64"/>
                </a:lnTo>
                <a:lnTo>
                  <a:pt x="187" y="66"/>
                </a:lnTo>
                <a:lnTo>
                  <a:pt x="195" y="69"/>
                </a:lnTo>
                <a:lnTo>
                  <a:pt x="201" y="66"/>
                </a:lnTo>
                <a:lnTo>
                  <a:pt x="210" y="61"/>
                </a:lnTo>
                <a:lnTo>
                  <a:pt x="222" y="55"/>
                </a:lnTo>
                <a:lnTo>
                  <a:pt x="231" y="61"/>
                </a:lnTo>
                <a:lnTo>
                  <a:pt x="238" y="57"/>
                </a:lnTo>
                <a:lnTo>
                  <a:pt x="242" y="54"/>
                </a:lnTo>
                <a:lnTo>
                  <a:pt x="245" y="49"/>
                </a:lnTo>
                <a:lnTo>
                  <a:pt x="251" y="53"/>
                </a:lnTo>
                <a:lnTo>
                  <a:pt x="263" y="57"/>
                </a:lnTo>
                <a:lnTo>
                  <a:pt x="269" y="57"/>
                </a:lnTo>
                <a:lnTo>
                  <a:pt x="280" y="57"/>
                </a:lnTo>
                <a:lnTo>
                  <a:pt x="287" y="58"/>
                </a:lnTo>
                <a:lnTo>
                  <a:pt x="298" y="64"/>
                </a:lnTo>
                <a:lnTo>
                  <a:pt x="305" y="53"/>
                </a:lnTo>
                <a:lnTo>
                  <a:pt x="304" y="41"/>
                </a:lnTo>
                <a:lnTo>
                  <a:pt x="310" y="37"/>
                </a:lnTo>
                <a:lnTo>
                  <a:pt x="314" y="31"/>
                </a:lnTo>
                <a:lnTo>
                  <a:pt x="317" y="26"/>
                </a:lnTo>
                <a:lnTo>
                  <a:pt x="322" y="20"/>
                </a:lnTo>
                <a:lnTo>
                  <a:pt x="322" y="13"/>
                </a:lnTo>
                <a:lnTo>
                  <a:pt x="319" y="10"/>
                </a:lnTo>
                <a:lnTo>
                  <a:pt x="31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9" name=""/>
          <p:cNvSpPr/>
          <p:nvPr/>
        </p:nvSpPr>
        <p:spPr>
          <a:xfrm rot="21480000">
            <a:off x="7930800" y="6670800"/>
            <a:ext cx="450720" cy="106200"/>
          </a:xfrm>
          <a:custGeom>
            <a:avLst/>
            <a:gdLst/>
            <a:ahLst/>
            <a:rect l="l" t="t" r="r" b="b"/>
            <a:pathLst>
              <a:path w="162" h="50">
                <a:moveTo>
                  <a:pt x="20" y="0"/>
                </a:moveTo>
                <a:lnTo>
                  <a:pt x="14" y="6"/>
                </a:lnTo>
                <a:lnTo>
                  <a:pt x="7" y="9"/>
                </a:lnTo>
                <a:lnTo>
                  <a:pt x="11" y="12"/>
                </a:lnTo>
                <a:lnTo>
                  <a:pt x="6" y="21"/>
                </a:lnTo>
                <a:lnTo>
                  <a:pt x="6" y="24"/>
                </a:lnTo>
                <a:lnTo>
                  <a:pt x="0" y="24"/>
                </a:lnTo>
                <a:lnTo>
                  <a:pt x="4" y="28"/>
                </a:lnTo>
                <a:lnTo>
                  <a:pt x="41" y="28"/>
                </a:lnTo>
                <a:lnTo>
                  <a:pt x="58" y="34"/>
                </a:lnTo>
                <a:lnTo>
                  <a:pt x="80" y="45"/>
                </a:lnTo>
                <a:lnTo>
                  <a:pt x="101" y="50"/>
                </a:lnTo>
                <a:lnTo>
                  <a:pt x="126" y="38"/>
                </a:lnTo>
                <a:lnTo>
                  <a:pt x="144" y="33"/>
                </a:lnTo>
                <a:lnTo>
                  <a:pt x="146" y="30"/>
                </a:lnTo>
                <a:lnTo>
                  <a:pt x="158" y="30"/>
                </a:lnTo>
                <a:lnTo>
                  <a:pt x="162" y="24"/>
                </a:lnTo>
                <a:lnTo>
                  <a:pt x="150" y="26"/>
                </a:lnTo>
                <a:lnTo>
                  <a:pt x="142" y="26"/>
                </a:lnTo>
                <a:lnTo>
                  <a:pt x="136" y="28"/>
                </a:lnTo>
                <a:lnTo>
                  <a:pt x="132" y="24"/>
                </a:lnTo>
                <a:lnTo>
                  <a:pt x="129" y="21"/>
                </a:lnTo>
                <a:lnTo>
                  <a:pt x="120" y="19"/>
                </a:lnTo>
                <a:lnTo>
                  <a:pt x="116" y="21"/>
                </a:lnTo>
                <a:lnTo>
                  <a:pt x="105" y="21"/>
                </a:lnTo>
                <a:lnTo>
                  <a:pt x="100" y="31"/>
                </a:lnTo>
                <a:lnTo>
                  <a:pt x="93" y="30"/>
                </a:lnTo>
                <a:lnTo>
                  <a:pt x="88" y="22"/>
                </a:lnTo>
                <a:lnTo>
                  <a:pt x="82" y="19"/>
                </a:lnTo>
                <a:lnTo>
                  <a:pt x="76" y="15"/>
                </a:lnTo>
                <a:lnTo>
                  <a:pt x="70" y="16"/>
                </a:lnTo>
                <a:lnTo>
                  <a:pt x="67" y="19"/>
                </a:lnTo>
                <a:lnTo>
                  <a:pt x="61" y="19"/>
                </a:lnTo>
                <a:lnTo>
                  <a:pt x="50" y="21"/>
                </a:lnTo>
                <a:lnTo>
                  <a:pt x="50" y="14"/>
                </a:lnTo>
                <a:lnTo>
                  <a:pt x="42" y="9"/>
                </a:lnTo>
                <a:lnTo>
                  <a:pt x="29" y="9"/>
                </a:lnTo>
                <a:lnTo>
                  <a:pt x="20" y="0"/>
                </a:lnTo>
                <a:close/>
              </a:path>
            </a:pathLst>
          </a:cu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3240">
            <a:solidFill>
              <a:srgbClr val="000000"/>
            </a:solidFill>
            <a:round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0" name=""/>
          <p:cNvSpPr/>
          <p:nvPr/>
        </p:nvSpPr>
        <p:spPr>
          <a:xfrm flipH="1">
            <a:off x="1371240" y="4381560"/>
            <a:ext cx="942840" cy="11430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1" name=""/>
          <p:cNvSpPr/>
          <p:nvPr/>
        </p:nvSpPr>
        <p:spPr>
          <a:xfrm flipV="1">
            <a:off x="3772080" y="1714680"/>
            <a:ext cx="0" cy="3808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2" name=""/>
          <p:cNvSpPr/>
          <p:nvPr/>
        </p:nvSpPr>
        <p:spPr>
          <a:xfrm>
            <a:off x="7372440" y="2857680"/>
            <a:ext cx="34272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3" name=""/>
          <p:cNvSpPr/>
          <p:nvPr/>
        </p:nvSpPr>
        <p:spPr>
          <a:xfrm>
            <a:off x="7286760" y="2933640"/>
            <a:ext cx="4284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4" name=""/>
          <p:cNvSpPr/>
          <p:nvPr/>
        </p:nvSpPr>
        <p:spPr>
          <a:xfrm>
            <a:off x="7201080" y="3009960"/>
            <a:ext cx="2057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5" name=""/>
          <p:cNvSpPr/>
          <p:nvPr/>
        </p:nvSpPr>
        <p:spPr>
          <a:xfrm>
            <a:off x="257040" y="1219320"/>
            <a:ext cx="428760" cy="30456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6" name=""/>
          <p:cNvSpPr/>
          <p:nvPr/>
        </p:nvSpPr>
        <p:spPr>
          <a:xfrm>
            <a:off x="257040" y="1676520"/>
            <a:ext cx="428760" cy="304560"/>
          </a:xfrm>
          <a:prstGeom prst="rect">
            <a:avLst/>
          </a:prstGeom>
          <a:gradFill rotWithShape="0">
            <a:gsLst>
              <a:gs pos="0">
                <a:srgbClr val="ff9933"/>
              </a:gs>
              <a:gs pos="100000">
                <a:srgbClr val="db832b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7" name=""/>
          <p:cNvSpPr/>
          <p:nvPr/>
        </p:nvSpPr>
        <p:spPr>
          <a:xfrm>
            <a:off x="257040" y="2133720"/>
            <a:ext cx="428760" cy="304560"/>
          </a:xfrm>
          <a:prstGeom prst="rect">
            <a:avLst/>
          </a:prstGeom>
          <a:gradFill rotWithShape="0">
            <a:gsLst>
              <a:gs pos="0">
                <a:srgbClr val="ffff66"/>
              </a:gs>
              <a:gs pos="100000">
                <a:srgbClr val="dbdb57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8" name=""/>
          <p:cNvSpPr/>
          <p:nvPr/>
        </p:nvSpPr>
        <p:spPr>
          <a:xfrm>
            <a:off x="257040" y="2590920"/>
            <a:ext cx="428760" cy="304560"/>
          </a:xfrm>
          <a:prstGeom prst="rect">
            <a:avLst/>
          </a:prstGeom>
          <a:gradFill rotWithShape="0">
            <a:gsLst>
              <a:gs pos="0">
                <a:srgbClr val="009900"/>
              </a:gs>
              <a:gs pos="100000">
                <a:srgbClr val="004600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19" name=""/>
          <p:cNvSpPr/>
          <p:nvPr/>
        </p:nvSpPr>
        <p:spPr>
          <a:xfrm>
            <a:off x="771480" y="1727280"/>
            <a:ext cx="2747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Very limited competition in practice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0" name=""/>
          <p:cNvSpPr/>
          <p:nvPr/>
        </p:nvSpPr>
        <p:spPr>
          <a:xfrm>
            <a:off x="771480" y="2158920"/>
            <a:ext cx="247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Some Competition – On The Way To Full Liberalization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1" name=""/>
          <p:cNvSpPr/>
          <p:nvPr/>
        </p:nvSpPr>
        <p:spPr>
          <a:xfrm>
            <a:off x="771480" y="2754360"/>
            <a:ext cx="2473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Fully Liberalized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2" name=""/>
          <p:cNvSpPr/>
          <p:nvPr/>
        </p:nvSpPr>
        <p:spPr>
          <a:xfrm>
            <a:off x="771480" y="1143000"/>
            <a:ext cx="1855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EU Directive Not Yet Effective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"/>
          <p:cNvSpPr/>
          <p:nvPr/>
        </p:nvSpPr>
        <p:spPr>
          <a:xfrm>
            <a:off x="2135160" y="123840"/>
            <a:ext cx="60246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Pace of Electricity Liberalization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4" name=""/>
          <p:cNvSpPr/>
          <p:nvPr/>
        </p:nvSpPr>
        <p:spPr>
          <a:xfrm>
            <a:off x="1095480" y="1066680"/>
            <a:ext cx="8088120" cy="48135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5" name=""/>
          <p:cNvSpPr/>
          <p:nvPr/>
        </p:nvSpPr>
        <p:spPr>
          <a:xfrm flipV="1">
            <a:off x="3290760" y="5090760"/>
            <a:ext cx="180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6" name=""/>
          <p:cNvSpPr/>
          <p:nvPr/>
        </p:nvSpPr>
        <p:spPr>
          <a:xfrm flipV="1">
            <a:off x="4662360" y="5090760"/>
            <a:ext cx="180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7" name=""/>
          <p:cNvSpPr/>
          <p:nvPr/>
        </p:nvSpPr>
        <p:spPr>
          <a:xfrm flipV="1">
            <a:off x="6032520" y="5090760"/>
            <a:ext cx="144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8" name=""/>
          <p:cNvSpPr/>
          <p:nvPr/>
        </p:nvSpPr>
        <p:spPr>
          <a:xfrm flipV="1">
            <a:off x="7400880" y="5090760"/>
            <a:ext cx="324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9" name=""/>
          <p:cNvSpPr/>
          <p:nvPr/>
        </p:nvSpPr>
        <p:spPr>
          <a:xfrm flipV="1">
            <a:off x="8772480" y="5090760"/>
            <a:ext cx="3240" cy="4932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0" name=""/>
          <p:cNvSpPr/>
          <p:nvPr/>
        </p:nvSpPr>
        <p:spPr>
          <a:xfrm>
            <a:off x="4514040" y="4267080"/>
            <a:ext cx="4719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Portugal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1" name=""/>
          <p:cNvSpPr/>
          <p:nvPr/>
        </p:nvSpPr>
        <p:spPr>
          <a:xfrm>
            <a:off x="2450520" y="487692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Greece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2" name=""/>
          <p:cNvSpPr/>
          <p:nvPr/>
        </p:nvSpPr>
        <p:spPr>
          <a:xfrm>
            <a:off x="8453520" y="2057400"/>
            <a:ext cx="4154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Finland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3" name=""/>
          <p:cNvSpPr/>
          <p:nvPr/>
        </p:nvSpPr>
        <p:spPr>
          <a:xfrm>
            <a:off x="7878600" y="1517760"/>
            <a:ext cx="457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Sweden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4" name=""/>
          <p:cNvSpPr/>
          <p:nvPr/>
        </p:nvSpPr>
        <p:spPr>
          <a:xfrm>
            <a:off x="5415480" y="3962520"/>
            <a:ext cx="7038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Luxembourg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5" name=""/>
          <p:cNvSpPr/>
          <p:nvPr/>
        </p:nvSpPr>
        <p:spPr>
          <a:xfrm>
            <a:off x="3580200" y="4734000"/>
            <a:ext cx="3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France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6" name=""/>
          <p:cNvSpPr/>
          <p:nvPr/>
        </p:nvSpPr>
        <p:spPr>
          <a:xfrm>
            <a:off x="7419600" y="3352680"/>
            <a:ext cx="5137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Denmark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7" name=""/>
          <p:cNvSpPr/>
          <p:nvPr/>
        </p:nvSpPr>
        <p:spPr>
          <a:xfrm>
            <a:off x="4518720" y="3276720"/>
            <a:ext cx="232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Italy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8" name=""/>
          <p:cNvSpPr/>
          <p:nvPr/>
        </p:nvSpPr>
        <p:spPr>
          <a:xfrm>
            <a:off x="3306600" y="2590920"/>
            <a:ext cx="682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Netherlands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39" name=""/>
          <p:cNvSpPr/>
          <p:nvPr/>
        </p:nvSpPr>
        <p:spPr>
          <a:xfrm>
            <a:off x="3222360" y="3867120"/>
            <a:ext cx="394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Austria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0" name=""/>
          <p:cNvSpPr/>
          <p:nvPr/>
        </p:nvSpPr>
        <p:spPr>
          <a:xfrm>
            <a:off x="4361400" y="4800600"/>
            <a:ext cx="4575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Belgium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1" name=""/>
          <p:cNvSpPr/>
          <p:nvPr/>
        </p:nvSpPr>
        <p:spPr>
          <a:xfrm>
            <a:off x="5281560" y="2133720"/>
            <a:ext cx="324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Spain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2" name=""/>
          <p:cNvSpPr/>
          <p:nvPr/>
        </p:nvSpPr>
        <p:spPr>
          <a:xfrm>
            <a:off x="3399840" y="2819520"/>
            <a:ext cx="38736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Ireland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3" name=""/>
          <p:cNvSpPr/>
          <p:nvPr/>
        </p:nvSpPr>
        <p:spPr>
          <a:xfrm>
            <a:off x="8369280" y="4191120"/>
            <a:ext cx="520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Germany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4" name=""/>
          <p:cNvSpPr/>
          <p:nvPr/>
        </p:nvSpPr>
        <p:spPr>
          <a:xfrm>
            <a:off x="7603200" y="1752480"/>
            <a:ext cx="1764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5" name=""/>
          <p:cNvSpPr/>
          <p:nvPr/>
        </p:nvSpPr>
        <p:spPr>
          <a:xfrm>
            <a:off x="1875600" y="5257800"/>
            <a:ext cx="258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6" name=""/>
          <p:cNvSpPr/>
          <p:nvPr/>
        </p:nvSpPr>
        <p:spPr>
          <a:xfrm>
            <a:off x="3075480" y="525780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7" name=""/>
          <p:cNvSpPr/>
          <p:nvPr/>
        </p:nvSpPr>
        <p:spPr>
          <a:xfrm>
            <a:off x="4485240" y="523872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40%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8" name=""/>
          <p:cNvSpPr/>
          <p:nvPr/>
        </p:nvSpPr>
        <p:spPr>
          <a:xfrm>
            <a:off x="5855400" y="523872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60%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9" name=""/>
          <p:cNvSpPr/>
          <p:nvPr/>
        </p:nvSpPr>
        <p:spPr>
          <a:xfrm>
            <a:off x="7223760" y="5238720"/>
            <a:ext cx="3574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0" name=""/>
          <p:cNvSpPr/>
          <p:nvPr/>
        </p:nvSpPr>
        <p:spPr>
          <a:xfrm>
            <a:off x="8543880" y="5238720"/>
            <a:ext cx="4568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100%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1" name=""/>
          <p:cNvSpPr/>
          <p:nvPr/>
        </p:nvSpPr>
        <p:spPr>
          <a:xfrm>
            <a:off x="4571640" y="5514840"/>
            <a:ext cx="13482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Opening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52" name=""/>
          <p:cNvSpPr/>
          <p:nvPr/>
        </p:nvSpPr>
        <p:spPr>
          <a:xfrm rot="16200000">
            <a:off x="716760" y="3054960"/>
            <a:ext cx="16563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"Openness"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253" name="" descr=""/>
          <p:cNvPicPr/>
          <p:nvPr/>
        </p:nvPicPr>
        <p:blipFill>
          <a:blip r:embed="rId1"/>
          <a:stretch/>
        </p:blipFill>
        <p:spPr>
          <a:xfrm>
            <a:off x="4046400" y="2514600"/>
            <a:ext cx="43200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4" name="" descr=""/>
          <p:cNvPicPr/>
          <p:nvPr/>
        </p:nvPicPr>
        <p:blipFill>
          <a:blip r:embed="rId2"/>
          <a:stretch/>
        </p:blipFill>
        <p:spPr>
          <a:xfrm>
            <a:off x="4722840" y="2057400"/>
            <a:ext cx="43812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5" name="" descr=""/>
          <p:cNvPicPr/>
          <p:nvPr/>
        </p:nvPicPr>
        <p:blipFill>
          <a:blip r:embed="rId3"/>
          <a:stretch/>
        </p:blipFill>
        <p:spPr>
          <a:xfrm>
            <a:off x="1981080" y="4800600"/>
            <a:ext cx="45576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6" name="" descr=""/>
          <p:cNvPicPr/>
          <p:nvPr/>
        </p:nvPicPr>
        <p:blipFill>
          <a:blip r:embed="rId4"/>
          <a:stretch/>
        </p:blipFill>
        <p:spPr>
          <a:xfrm>
            <a:off x="4065480" y="4152960"/>
            <a:ext cx="44604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7" name="" descr=""/>
          <p:cNvPicPr/>
          <p:nvPr/>
        </p:nvPicPr>
        <p:blipFill>
          <a:blip r:embed="rId5"/>
          <a:stretch/>
        </p:blipFill>
        <p:spPr>
          <a:xfrm>
            <a:off x="3693960" y="3805200"/>
            <a:ext cx="43200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8" name="" descr=""/>
          <p:cNvPicPr/>
          <p:nvPr/>
        </p:nvPicPr>
        <p:blipFill>
          <a:blip r:embed="rId6"/>
          <a:stretch/>
        </p:blipFill>
        <p:spPr>
          <a:xfrm>
            <a:off x="7980480" y="3281400"/>
            <a:ext cx="43632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9" name="" descr=""/>
          <p:cNvPicPr/>
          <p:nvPr/>
        </p:nvPicPr>
        <p:blipFill>
          <a:blip r:embed="rId7"/>
          <a:stretch/>
        </p:blipFill>
        <p:spPr>
          <a:xfrm>
            <a:off x="8410680" y="3886200"/>
            <a:ext cx="439560" cy="285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0" name="" descr=""/>
          <p:cNvPicPr/>
          <p:nvPr/>
        </p:nvPicPr>
        <p:blipFill>
          <a:blip r:embed="rId8"/>
          <a:stretch/>
        </p:blipFill>
        <p:spPr>
          <a:xfrm>
            <a:off x="3362400" y="2971800"/>
            <a:ext cx="452520" cy="28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1" name="" descr=""/>
          <p:cNvPicPr/>
          <p:nvPr/>
        </p:nvPicPr>
        <p:blipFill>
          <a:blip r:embed="rId9"/>
          <a:stretch/>
        </p:blipFill>
        <p:spPr>
          <a:xfrm>
            <a:off x="3067200" y="4648320"/>
            <a:ext cx="514080" cy="28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" descr=""/>
          <p:cNvPicPr/>
          <p:nvPr/>
        </p:nvPicPr>
        <p:blipFill>
          <a:blip r:embed="rId10"/>
          <a:stretch/>
        </p:blipFill>
        <p:spPr>
          <a:xfrm>
            <a:off x="4037040" y="3192480"/>
            <a:ext cx="453960" cy="284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3" name="" descr=""/>
          <p:cNvPicPr/>
          <p:nvPr/>
        </p:nvPicPr>
        <p:blipFill>
          <a:blip r:embed="rId11"/>
          <a:stretch/>
        </p:blipFill>
        <p:spPr>
          <a:xfrm>
            <a:off x="4379760" y="4495680"/>
            <a:ext cx="43524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4" name="" descr=""/>
          <p:cNvPicPr/>
          <p:nvPr/>
        </p:nvPicPr>
        <p:blipFill>
          <a:blip r:embed="rId12"/>
          <a:stretch/>
        </p:blipFill>
        <p:spPr>
          <a:xfrm>
            <a:off x="4932360" y="3886200"/>
            <a:ext cx="434880" cy="287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5" name="" descr=""/>
          <p:cNvPicPr/>
          <p:nvPr/>
        </p:nvPicPr>
        <p:blipFill>
          <a:blip r:embed="rId13"/>
          <a:stretch/>
        </p:blipFill>
        <p:spPr>
          <a:xfrm>
            <a:off x="8467560" y="1447920"/>
            <a:ext cx="514440" cy="27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6" name="" descr=""/>
          <p:cNvPicPr/>
          <p:nvPr/>
        </p:nvPicPr>
        <p:blipFill>
          <a:blip r:embed="rId14"/>
          <a:stretch/>
        </p:blipFill>
        <p:spPr>
          <a:xfrm>
            <a:off x="7981920" y="1752480"/>
            <a:ext cx="453960" cy="27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7" name="" descr=""/>
          <p:cNvPicPr/>
          <p:nvPr/>
        </p:nvPicPr>
        <p:blipFill>
          <a:blip r:embed="rId15"/>
          <a:stretch/>
        </p:blipFill>
        <p:spPr>
          <a:xfrm>
            <a:off x="8485200" y="1743120"/>
            <a:ext cx="430200" cy="287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8" name=""/>
          <p:cNvSpPr/>
          <p:nvPr/>
        </p:nvSpPr>
        <p:spPr>
          <a:xfrm>
            <a:off x="1952640" y="5105520"/>
            <a:ext cx="70293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9" name=""/>
          <p:cNvSpPr/>
          <p:nvPr/>
        </p:nvSpPr>
        <p:spPr>
          <a:xfrm flipV="1">
            <a:off x="1952640" y="1295280"/>
            <a:ext cx="0" cy="38102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"/>
          <p:cNvSpPr/>
          <p:nvPr/>
        </p:nvSpPr>
        <p:spPr>
          <a:xfrm>
            <a:off x="1542960" y="1682640"/>
            <a:ext cx="7243920" cy="31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20000"/>
              </a:lnSpc>
              <a:spcBef>
                <a:spcPts val="300"/>
              </a:spcBef>
              <a:buClr>
                <a:srgbClr val="4b73d5"/>
              </a:buClr>
              <a:buSzPct val="8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1" name=""/>
          <p:cNvSpPr/>
          <p:nvPr/>
        </p:nvSpPr>
        <p:spPr>
          <a:xfrm>
            <a:off x="76320" y="-27000"/>
            <a:ext cx="10115280" cy="1143000"/>
          </a:xfrm>
          <a:prstGeom prst="ellips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Positive EU Liberalization Developments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2" name=""/>
          <p:cNvSpPr/>
          <p:nvPr/>
        </p:nvSpPr>
        <p:spPr>
          <a:xfrm>
            <a:off x="1697040" y="1528920"/>
            <a:ext cx="7243920" cy="484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Faster-than-expected change in some countries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Maturing trading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Role of EFET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Florence and Madrid processes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Number of countries adopting independent regulators (especially for gas)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New energy directive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3" name=""/>
          <p:cNvSpPr/>
          <p:nvPr/>
        </p:nvSpPr>
        <p:spPr>
          <a:xfrm>
            <a:off x="85680" y="0"/>
            <a:ext cx="10115640" cy="1143000"/>
          </a:xfrm>
          <a:prstGeom prst="ellips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"/>
          <p:cNvSpPr/>
          <p:nvPr/>
        </p:nvSpPr>
        <p:spPr>
          <a:xfrm>
            <a:off x="1565280" y="1571760"/>
            <a:ext cx="741996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Integration/mergers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Signs of slow-down to French pace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NTPA problem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Upstream concentration in 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Inadequate policies from European Commission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Gas-oil price link in UK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5" name=""/>
          <p:cNvSpPr/>
          <p:nvPr/>
        </p:nvSpPr>
        <p:spPr>
          <a:xfrm>
            <a:off x="85680" y="-4680"/>
            <a:ext cx="10115640" cy="968400"/>
          </a:xfrm>
          <a:prstGeom prst="ellips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 Liberalization Issues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"/>
          <p:cNvSpPr/>
          <p:nvPr/>
        </p:nvSpPr>
        <p:spPr>
          <a:xfrm>
            <a:off x="85680" y="0"/>
            <a:ext cx="10115640" cy="968400"/>
          </a:xfrm>
          <a:prstGeom prst="ellips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 Works!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7" name=""/>
          <p:cNvSpPr/>
          <p:nvPr/>
        </p:nvSpPr>
        <p:spPr>
          <a:xfrm>
            <a:off x="730080" y="1736640"/>
            <a:ext cx="9137880" cy="41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Frutiger 45 Light"/>
              </a:rPr>
              <a:t>“Since May 1999 all domestic electricity customers in Great Britain have been able to choose which companies supplies their electricity . . . . The 6.5 million customers who had changed their electricity supplier by June 2000 have seen their bills fall by £299 million [15 per cent real] . . . . The 19 million customers who have not switched suppliers could save up to £674 million, or 13% per cent of their annual bills were they to switch.”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25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- UK Office of Gas and Electricity Markets,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Giving Domestic Customers a Choice of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Frutiger 45 Light"/>
              </a:rPr>
              <a:t>Electricity Supplier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(January 2001)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"/>
          <p:cNvSpPr/>
          <p:nvPr/>
        </p:nvSpPr>
        <p:spPr>
          <a:xfrm>
            <a:off x="1260360" y="1324080"/>
            <a:ext cx="8091720" cy="30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Market signals intelligently drive production and consumption in open markets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Reserve development, LNG expansion, and financial hedges can meet growing customer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227160" indent="-227160">
              <a:buClr>
                <a:srgbClr val="095ba6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Beware of “half slave-half free” approaches--the EU does not want to have a “California”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79" name=""/>
          <p:cNvSpPr/>
          <p:nvPr/>
        </p:nvSpPr>
        <p:spPr>
          <a:xfrm>
            <a:off x="85680" y="0"/>
            <a:ext cx="10115640" cy="968400"/>
          </a:xfrm>
          <a:prstGeom prst="ellips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Security of Supply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0" name=""/>
          <p:cNvSpPr/>
          <p:nvPr/>
        </p:nvSpPr>
        <p:spPr>
          <a:xfrm>
            <a:off x="915840" y="4997520"/>
            <a:ext cx="8466120" cy="1114200"/>
          </a:xfrm>
          <a:prstGeom prst="roundRect">
            <a:avLst>
              <a:gd name="adj" fmla="val 16667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 sophisticated market can manage supply security under liberalization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"/>
          <p:cNvSpPr/>
          <p:nvPr/>
        </p:nvSpPr>
        <p:spPr>
          <a:xfrm>
            <a:off x="187200" y="1281240"/>
            <a:ext cx="128880" cy="128520"/>
          </a:xfrm>
          <a:prstGeom prst="ellipse">
            <a:avLst/>
          </a:prstGeom>
          <a:solidFill>
            <a:srgbClr val="ffb310"/>
          </a:solidFill>
          <a:ln w="2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2" name=""/>
          <p:cNvSpPr/>
          <p:nvPr/>
        </p:nvSpPr>
        <p:spPr>
          <a:xfrm>
            <a:off x="187200" y="2343240"/>
            <a:ext cx="128880" cy="128520"/>
          </a:xfrm>
          <a:prstGeom prst="ellipse">
            <a:avLst/>
          </a:prstGeom>
          <a:solidFill>
            <a:srgbClr val="ffb310"/>
          </a:solidFill>
          <a:ln w="2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3" name=""/>
          <p:cNvSpPr/>
          <p:nvPr/>
        </p:nvSpPr>
        <p:spPr>
          <a:xfrm>
            <a:off x="187200" y="3095640"/>
            <a:ext cx="128880" cy="128520"/>
          </a:xfrm>
          <a:prstGeom prst="ellipse">
            <a:avLst/>
          </a:prstGeom>
          <a:solidFill>
            <a:srgbClr val="ffb310"/>
          </a:solidFill>
          <a:ln w="2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4" name=""/>
          <p:cNvSpPr/>
          <p:nvPr/>
        </p:nvSpPr>
        <p:spPr>
          <a:xfrm>
            <a:off x="111240" y="1160640"/>
            <a:ext cx="3089160" cy="3606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5" name=""/>
          <p:cNvSpPr/>
          <p:nvPr/>
        </p:nvSpPr>
        <p:spPr>
          <a:xfrm>
            <a:off x="5757840" y="3079800"/>
            <a:ext cx="2590920" cy="1219320"/>
          </a:xfrm>
          <a:prstGeom prst="rect">
            <a:avLst/>
          </a:prstGeom>
          <a:solidFill>
            <a:srgbClr val="00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6" name=""/>
          <p:cNvSpPr/>
          <p:nvPr/>
        </p:nvSpPr>
        <p:spPr>
          <a:xfrm>
            <a:off x="3406680" y="2833560"/>
            <a:ext cx="1295640" cy="470160"/>
          </a:xfrm>
          <a:prstGeom prst="rect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Interconnector to U.K.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7" name=""/>
          <p:cNvSpPr/>
          <p:nvPr/>
        </p:nvSpPr>
        <p:spPr>
          <a:xfrm>
            <a:off x="6738840" y="2211480"/>
            <a:ext cx="49320" cy="108000"/>
          </a:xfrm>
          <a:custGeom>
            <a:avLst/>
            <a:gdLst/>
            <a:ahLst/>
            <a:rect l="l" t="t" r="r" b="b"/>
            <a:pathLst>
              <a:path w="12" h="30">
                <a:moveTo>
                  <a:pt x="0" y="0"/>
                </a:moveTo>
                <a:lnTo>
                  <a:pt x="12" y="6"/>
                </a:lnTo>
                <a:lnTo>
                  <a:pt x="6" y="30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8" name=""/>
          <p:cNvSpPr/>
          <p:nvPr/>
        </p:nvSpPr>
        <p:spPr>
          <a:xfrm>
            <a:off x="6972480" y="2298600"/>
            <a:ext cx="99720" cy="88920"/>
          </a:xfrm>
          <a:custGeom>
            <a:avLst/>
            <a:gdLst/>
            <a:ahLst/>
            <a:rect l="l" t="t" r="r" b="b"/>
            <a:pathLst>
              <a:path w="24" h="24">
                <a:moveTo>
                  <a:pt x="18" y="12"/>
                </a:moveTo>
                <a:lnTo>
                  <a:pt x="24" y="24"/>
                </a:lnTo>
                <a:lnTo>
                  <a:pt x="0" y="18"/>
                </a:lnTo>
                <a:lnTo>
                  <a:pt x="0" y="6"/>
                </a:lnTo>
                <a:lnTo>
                  <a:pt x="12" y="12"/>
                </a:lnTo>
                <a:lnTo>
                  <a:pt x="6" y="0"/>
                </a:lnTo>
                <a:lnTo>
                  <a:pt x="18" y="6"/>
                </a:lnTo>
                <a:lnTo>
                  <a:pt x="18" y="1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43200" bIns="43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89" name=""/>
          <p:cNvSpPr/>
          <p:nvPr/>
        </p:nvSpPr>
        <p:spPr>
          <a:xfrm>
            <a:off x="5567400" y="3476520"/>
            <a:ext cx="129960" cy="150840"/>
          </a:xfrm>
          <a:custGeom>
            <a:avLst/>
            <a:gdLst/>
            <a:ahLst/>
            <a:rect l="l" t="t" r="r" b="b"/>
            <a:pathLst>
              <a:path w="30" h="42">
                <a:moveTo>
                  <a:pt x="6" y="36"/>
                </a:moveTo>
                <a:lnTo>
                  <a:pt x="30" y="42"/>
                </a:lnTo>
                <a:lnTo>
                  <a:pt x="30" y="30"/>
                </a:lnTo>
                <a:lnTo>
                  <a:pt x="18" y="0"/>
                </a:lnTo>
                <a:lnTo>
                  <a:pt x="0" y="18"/>
                </a:lnTo>
                <a:lnTo>
                  <a:pt x="6" y="36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000066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0" name=""/>
          <p:cNvSpPr/>
          <p:nvPr/>
        </p:nvSpPr>
        <p:spPr>
          <a:xfrm>
            <a:off x="4818240" y="5972040"/>
            <a:ext cx="52200" cy="46080"/>
          </a:xfrm>
          <a:custGeom>
            <a:avLst/>
            <a:gdLst/>
            <a:ahLst/>
            <a:rect l="l" t="t" r="r" b="b"/>
            <a:pathLst>
              <a:path w="12" h="12">
                <a:moveTo>
                  <a:pt x="12" y="0"/>
                </a:moveTo>
                <a:lnTo>
                  <a:pt x="6" y="12"/>
                </a:lnTo>
                <a:lnTo>
                  <a:pt x="0" y="6"/>
                </a:lnTo>
                <a:lnTo>
                  <a:pt x="12" y="0"/>
                </a:lnTo>
                <a:close/>
              </a:path>
            </a:pathLst>
          </a:custGeom>
          <a:solidFill>
            <a:srgbClr val="00d92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360" bIns="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1" name=""/>
          <p:cNvSpPr/>
          <p:nvPr/>
        </p:nvSpPr>
        <p:spPr>
          <a:xfrm>
            <a:off x="5297400" y="5775480"/>
            <a:ext cx="77760" cy="23760"/>
          </a:xfrm>
          <a:custGeom>
            <a:avLst/>
            <a:gdLst/>
            <a:ahLst/>
            <a:rect l="l" t="t" r="r" b="b"/>
            <a:pathLst>
              <a:path w="18" h="6">
                <a:moveTo>
                  <a:pt x="12" y="0"/>
                </a:moveTo>
                <a:lnTo>
                  <a:pt x="18" y="6"/>
                </a:lnTo>
                <a:lnTo>
                  <a:pt x="0" y="0"/>
                </a:lnTo>
                <a:lnTo>
                  <a:pt x="12" y="0"/>
                </a:lnTo>
                <a:close/>
              </a:path>
            </a:pathLst>
          </a:custGeom>
          <a:solidFill>
            <a:srgbClr val="00d92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tIns="-21960" bIns="-219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2" name=""/>
          <p:cNvSpPr/>
          <p:nvPr/>
        </p:nvSpPr>
        <p:spPr>
          <a:xfrm>
            <a:off x="7226280" y="4653000"/>
            <a:ext cx="47520" cy="61920"/>
          </a:xfrm>
          <a:custGeom>
            <a:avLst/>
            <a:gdLst/>
            <a:ahLst/>
            <a:rect l="l" t="t" r="r" b="b"/>
            <a:pathLst>
              <a:path w="12" h="18">
                <a:moveTo>
                  <a:pt x="0" y="0"/>
                </a:moveTo>
                <a:lnTo>
                  <a:pt x="12" y="18"/>
                </a:lnTo>
                <a:lnTo>
                  <a:pt x="0" y="6"/>
                </a:lnTo>
                <a:lnTo>
                  <a:pt x="0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4d4d4d"/>
            </a:solidFill>
          </a:ln>
        </p:spPr>
        <p:style>
          <a:lnRef idx="0"/>
          <a:fillRef idx="0"/>
          <a:effectRef idx="0"/>
          <a:fontRef idx="minor"/>
        </p:style>
        <p:txBody>
          <a:bodyPr tIns="16200" bIns="16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3" name=""/>
          <p:cNvSpPr/>
          <p:nvPr/>
        </p:nvSpPr>
        <p:spPr>
          <a:xfrm>
            <a:off x="6840720" y="4013280"/>
            <a:ext cx="61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Austria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4" name=""/>
          <p:cNvSpPr/>
          <p:nvPr/>
        </p:nvSpPr>
        <p:spPr>
          <a:xfrm>
            <a:off x="7021440" y="4257720"/>
            <a:ext cx="555840" cy="285840"/>
          </a:xfrm>
          <a:custGeom>
            <a:avLst/>
            <a:gdLst/>
            <a:ahLst/>
            <a:rect l="l" t="t" r="r" b="b"/>
            <a:pathLst>
              <a:path w="131" h="78">
                <a:moveTo>
                  <a:pt x="131" y="12"/>
                </a:moveTo>
                <a:lnTo>
                  <a:pt x="125" y="24"/>
                </a:lnTo>
                <a:lnTo>
                  <a:pt x="95" y="36"/>
                </a:lnTo>
                <a:lnTo>
                  <a:pt x="83" y="78"/>
                </a:lnTo>
                <a:lnTo>
                  <a:pt x="47" y="72"/>
                </a:lnTo>
                <a:lnTo>
                  <a:pt x="23" y="78"/>
                </a:lnTo>
                <a:lnTo>
                  <a:pt x="12" y="66"/>
                </a:lnTo>
                <a:lnTo>
                  <a:pt x="6" y="42"/>
                </a:lnTo>
                <a:lnTo>
                  <a:pt x="0" y="42"/>
                </a:lnTo>
                <a:lnTo>
                  <a:pt x="12" y="24"/>
                </a:lnTo>
                <a:lnTo>
                  <a:pt x="47" y="30"/>
                </a:lnTo>
                <a:lnTo>
                  <a:pt x="119" y="0"/>
                </a:lnTo>
                <a:lnTo>
                  <a:pt x="131" y="12"/>
                </a:lnTo>
                <a:lnTo>
                  <a:pt x="131" y="12"/>
                </a:lnTo>
                <a:close/>
              </a:path>
            </a:pathLst>
          </a:custGeom>
          <a:solidFill>
            <a:srgbClr val="00d928"/>
          </a:solidFill>
          <a:ln w="0">
            <a:noFill/>
          </a:ln>
          <a:effectLst>
            <a:outerShdw dist="17819" dir="2700000" blurRad="0" rotWithShape="0">
              <a:srgbClr val="008117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5" name=""/>
          <p:cNvSpPr/>
          <p:nvPr/>
        </p:nvSpPr>
        <p:spPr>
          <a:xfrm>
            <a:off x="6762600" y="3181320"/>
            <a:ext cx="1425600" cy="743040"/>
          </a:xfrm>
          <a:custGeom>
            <a:avLst/>
            <a:gdLst/>
            <a:ahLst/>
            <a:rect l="l" t="t" r="r" b="b"/>
            <a:pathLst>
              <a:path w="287" h="174">
                <a:moveTo>
                  <a:pt x="209" y="174"/>
                </a:moveTo>
                <a:lnTo>
                  <a:pt x="227" y="156"/>
                </a:lnTo>
                <a:lnTo>
                  <a:pt x="239" y="156"/>
                </a:lnTo>
                <a:lnTo>
                  <a:pt x="257" y="132"/>
                </a:lnTo>
                <a:lnTo>
                  <a:pt x="257" y="120"/>
                </a:lnTo>
                <a:lnTo>
                  <a:pt x="275" y="108"/>
                </a:lnTo>
                <a:lnTo>
                  <a:pt x="287" y="102"/>
                </a:lnTo>
                <a:lnTo>
                  <a:pt x="251" y="72"/>
                </a:lnTo>
                <a:lnTo>
                  <a:pt x="251" y="54"/>
                </a:lnTo>
                <a:lnTo>
                  <a:pt x="215" y="48"/>
                </a:lnTo>
                <a:lnTo>
                  <a:pt x="203" y="60"/>
                </a:lnTo>
                <a:lnTo>
                  <a:pt x="173" y="24"/>
                </a:lnTo>
                <a:lnTo>
                  <a:pt x="137" y="6"/>
                </a:lnTo>
                <a:lnTo>
                  <a:pt x="119" y="18"/>
                </a:lnTo>
                <a:lnTo>
                  <a:pt x="95" y="0"/>
                </a:lnTo>
                <a:lnTo>
                  <a:pt x="89" y="18"/>
                </a:lnTo>
                <a:lnTo>
                  <a:pt x="12" y="66"/>
                </a:lnTo>
                <a:lnTo>
                  <a:pt x="0" y="54"/>
                </a:lnTo>
                <a:lnTo>
                  <a:pt x="24" y="108"/>
                </a:lnTo>
                <a:lnTo>
                  <a:pt x="77" y="162"/>
                </a:lnTo>
                <a:lnTo>
                  <a:pt x="113" y="168"/>
                </a:lnTo>
                <a:lnTo>
                  <a:pt x="137" y="144"/>
                </a:lnTo>
                <a:lnTo>
                  <a:pt x="203" y="156"/>
                </a:lnTo>
                <a:lnTo>
                  <a:pt x="209" y="174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000000"/>
            </a:solidFill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6" name=""/>
          <p:cNvSpPr/>
          <p:nvPr/>
        </p:nvSpPr>
        <p:spPr>
          <a:xfrm>
            <a:off x="7358040" y="4471920"/>
            <a:ext cx="939960" cy="768240"/>
          </a:xfrm>
          <a:custGeom>
            <a:avLst/>
            <a:gdLst/>
            <a:ahLst/>
            <a:rect l="l" t="t" r="r" b="b"/>
            <a:pathLst>
              <a:path w="174" h="167">
                <a:moveTo>
                  <a:pt x="66" y="125"/>
                </a:moveTo>
                <a:lnTo>
                  <a:pt x="12" y="42"/>
                </a:lnTo>
                <a:lnTo>
                  <a:pt x="0" y="30"/>
                </a:lnTo>
                <a:lnTo>
                  <a:pt x="12" y="0"/>
                </a:lnTo>
                <a:lnTo>
                  <a:pt x="24" y="18"/>
                </a:lnTo>
                <a:lnTo>
                  <a:pt x="54" y="6"/>
                </a:lnTo>
                <a:lnTo>
                  <a:pt x="132" y="18"/>
                </a:lnTo>
                <a:lnTo>
                  <a:pt x="144" y="36"/>
                </a:lnTo>
                <a:lnTo>
                  <a:pt x="150" y="30"/>
                </a:lnTo>
                <a:lnTo>
                  <a:pt x="168" y="36"/>
                </a:lnTo>
                <a:lnTo>
                  <a:pt x="150" y="66"/>
                </a:lnTo>
                <a:lnTo>
                  <a:pt x="174" y="83"/>
                </a:lnTo>
                <a:lnTo>
                  <a:pt x="168" y="89"/>
                </a:lnTo>
                <a:lnTo>
                  <a:pt x="156" y="89"/>
                </a:lnTo>
                <a:lnTo>
                  <a:pt x="168" y="107"/>
                </a:lnTo>
                <a:lnTo>
                  <a:pt x="156" y="113"/>
                </a:lnTo>
                <a:lnTo>
                  <a:pt x="144" y="113"/>
                </a:lnTo>
                <a:lnTo>
                  <a:pt x="150" y="125"/>
                </a:lnTo>
                <a:lnTo>
                  <a:pt x="132" y="113"/>
                </a:lnTo>
                <a:lnTo>
                  <a:pt x="126" y="119"/>
                </a:lnTo>
                <a:lnTo>
                  <a:pt x="132" y="137"/>
                </a:lnTo>
                <a:lnTo>
                  <a:pt x="120" y="149"/>
                </a:lnTo>
                <a:lnTo>
                  <a:pt x="120" y="167"/>
                </a:lnTo>
                <a:lnTo>
                  <a:pt x="66" y="125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7" name=""/>
          <p:cNvSpPr/>
          <p:nvPr/>
        </p:nvSpPr>
        <p:spPr>
          <a:xfrm>
            <a:off x="9491760" y="3882960"/>
            <a:ext cx="628560" cy="701640"/>
          </a:xfrm>
          <a:custGeom>
            <a:avLst/>
            <a:gdLst/>
            <a:ahLst/>
            <a:rect l="l" t="t" r="r" b="b"/>
            <a:pathLst>
              <a:path w="150" h="192">
                <a:moveTo>
                  <a:pt x="66" y="192"/>
                </a:moveTo>
                <a:lnTo>
                  <a:pt x="84" y="186"/>
                </a:lnTo>
                <a:lnTo>
                  <a:pt x="90" y="174"/>
                </a:lnTo>
                <a:lnTo>
                  <a:pt x="108" y="156"/>
                </a:lnTo>
                <a:lnTo>
                  <a:pt x="114" y="132"/>
                </a:lnTo>
                <a:lnTo>
                  <a:pt x="150" y="132"/>
                </a:lnTo>
                <a:lnTo>
                  <a:pt x="150" y="108"/>
                </a:lnTo>
                <a:lnTo>
                  <a:pt x="138" y="96"/>
                </a:lnTo>
                <a:lnTo>
                  <a:pt x="132" y="72"/>
                </a:lnTo>
                <a:lnTo>
                  <a:pt x="114" y="60"/>
                </a:lnTo>
                <a:lnTo>
                  <a:pt x="114" y="30"/>
                </a:lnTo>
                <a:lnTo>
                  <a:pt x="90" y="18"/>
                </a:lnTo>
                <a:lnTo>
                  <a:pt x="72" y="18"/>
                </a:lnTo>
                <a:lnTo>
                  <a:pt x="36" y="0"/>
                </a:lnTo>
                <a:lnTo>
                  <a:pt x="12" y="0"/>
                </a:lnTo>
                <a:lnTo>
                  <a:pt x="0" y="12"/>
                </a:lnTo>
                <a:lnTo>
                  <a:pt x="30" y="42"/>
                </a:lnTo>
                <a:lnTo>
                  <a:pt x="60" y="108"/>
                </a:lnTo>
                <a:lnTo>
                  <a:pt x="66" y="192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8" name=""/>
          <p:cNvSpPr/>
          <p:nvPr/>
        </p:nvSpPr>
        <p:spPr>
          <a:xfrm>
            <a:off x="8120160" y="3917880"/>
            <a:ext cx="2057400" cy="1143000"/>
          </a:xfrm>
          <a:custGeom>
            <a:avLst/>
            <a:gdLst/>
            <a:ahLst/>
            <a:rect l="l" t="t" r="r" b="b"/>
            <a:pathLst>
              <a:path w="413" h="293">
                <a:moveTo>
                  <a:pt x="0" y="138"/>
                </a:moveTo>
                <a:lnTo>
                  <a:pt x="42" y="126"/>
                </a:lnTo>
                <a:lnTo>
                  <a:pt x="78" y="42"/>
                </a:lnTo>
                <a:lnTo>
                  <a:pt x="114" y="18"/>
                </a:lnTo>
                <a:lnTo>
                  <a:pt x="192" y="18"/>
                </a:lnTo>
                <a:lnTo>
                  <a:pt x="210" y="30"/>
                </a:lnTo>
                <a:lnTo>
                  <a:pt x="287" y="0"/>
                </a:lnTo>
                <a:lnTo>
                  <a:pt x="317" y="30"/>
                </a:lnTo>
                <a:lnTo>
                  <a:pt x="347" y="96"/>
                </a:lnTo>
                <a:lnTo>
                  <a:pt x="353" y="180"/>
                </a:lnTo>
                <a:lnTo>
                  <a:pt x="371" y="192"/>
                </a:lnTo>
                <a:lnTo>
                  <a:pt x="413" y="186"/>
                </a:lnTo>
                <a:lnTo>
                  <a:pt x="413" y="222"/>
                </a:lnTo>
                <a:lnTo>
                  <a:pt x="389" y="240"/>
                </a:lnTo>
                <a:lnTo>
                  <a:pt x="395" y="222"/>
                </a:lnTo>
                <a:lnTo>
                  <a:pt x="383" y="216"/>
                </a:lnTo>
                <a:lnTo>
                  <a:pt x="377" y="281"/>
                </a:lnTo>
                <a:lnTo>
                  <a:pt x="299" y="263"/>
                </a:lnTo>
                <a:lnTo>
                  <a:pt x="233" y="293"/>
                </a:lnTo>
                <a:lnTo>
                  <a:pt x="126" y="281"/>
                </a:lnTo>
                <a:lnTo>
                  <a:pt x="120" y="275"/>
                </a:lnTo>
                <a:lnTo>
                  <a:pt x="126" y="263"/>
                </a:lnTo>
                <a:lnTo>
                  <a:pt x="114" y="263"/>
                </a:lnTo>
                <a:lnTo>
                  <a:pt x="102" y="246"/>
                </a:lnTo>
                <a:lnTo>
                  <a:pt x="108" y="240"/>
                </a:lnTo>
                <a:lnTo>
                  <a:pt x="102" y="228"/>
                </a:lnTo>
                <a:lnTo>
                  <a:pt x="96" y="240"/>
                </a:lnTo>
                <a:lnTo>
                  <a:pt x="60" y="216"/>
                </a:lnTo>
                <a:lnTo>
                  <a:pt x="54" y="198"/>
                </a:lnTo>
                <a:lnTo>
                  <a:pt x="42" y="192"/>
                </a:lnTo>
                <a:lnTo>
                  <a:pt x="24" y="156"/>
                </a:lnTo>
                <a:lnTo>
                  <a:pt x="0" y="138"/>
                </a:lnTo>
                <a:close/>
              </a:path>
            </a:pathLst>
          </a:custGeom>
          <a:solidFill>
            <a:srgbClr val="00f008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299" name=""/>
          <p:cNvGrpSpPr/>
          <p:nvPr/>
        </p:nvGrpSpPr>
        <p:grpSpPr>
          <a:xfrm>
            <a:off x="2786040" y="1327320"/>
            <a:ext cx="7191360" cy="5273640"/>
            <a:chOff x="2786040" y="1327320"/>
            <a:chExt cx="7191360" cy="5273640"/>
          </a:xfrm>
        </p:grpSpPr>
        <p:sp>
          <p:nvSpPr>
            <p:cNvPr id="300" name=""/>
            <p:cNvSpPr/>
            <p:nvPr/>
          </p:nvSpPr>
          <p:spPr>
            <a:xfrm>
              <a:off x="7658280" y="3537000"/>
              <a:ext cx="1064880" cy="609480"/>
            </a:xfrm>
            <a:custGeom>
              <a:avLst/>
              <a:gdLst/>
              <a:ahLst/>
              <a:rect l="l" t="t" r="r" b="b"/>
              <a:pathLst>
                <a:path w="252" h="126">
                  <a:moveTo>
                    <a:pt x="0" y="72"/>
                  </a:moveTo>
                  <a:lnTo>
                    <a:pt x="18" y="54"/>
                  </a:lnTo>
                  <a:lnTo>
                    <a:pt x="30" y="54"/>
                  </a:lnTo>
                  <a:lnTo>
                    <a:pt x="48" y="30"/>
                  </a:lnTo>
                  <a:lnTo>
                    <a:pt x="48" y="18"/>
                  </a:lnTo>
                  <a:lnTo>
                    <a:pt x="66" y="6"/>
                  </a:lnTo>
                  <a:lnTo>
                    <a:pt x="78" y="0"/>
                  </a:lnTo>
                  <a:lnTo>
                    <a:pt x="96" y="12"/>
                  </a:lnTo>
                  <a:lnTo>
                    <a:pt x="120" y="6"/>
                  </a:lnTo>
                  <a:lnTo>
                    <a:pt x="138" y="24"/>
                  </a:lnTo>
                  <a:lnTo>
                    <a:pt x="204" y="12"/>
                  </a:lnTo>
                  <a:lnTo>
                    <a:pt x="252" y="36"/>
                  </a:lnTo>
                  <a:lnTo>
                    <a:pt x="234" y="84"/>
                  </a:lnTo>
                  <a:lnTo>
                    <a:pt x="174" y="72"/>
                  </a:lnTo>
                  <a:lnTo>
                    <a:pt x="138" y="96"/>
                  </a:lnTo>
                  <a:lnTo>
                    <a:pt x="84" y="108"/>
                  </a:lnTo>
                  <a:lnTo>
                    <a:pt x="72" y="126"/>
                  </a:lnTo>
                  <a:lnTo>
                    <a:pt x="42" y="126"/>
                  </a:lnTo>
                  <a:lnTo>
                    <a:pt x="12" y="102"/>
                  </a:lnTo>
                  <a:lnTo>
                    <a:pt x="0" y="7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1" name=""/>
            <p:cNvSpPr/>
            <p:nvPr/>
          </p:nvSpPr>
          <p:spPr>
            <a:xfrm>
              <a:off x="8831160" y="5972040"/>
              <a:ext cx="273240" cy="219240"/>
            </a:xfrm>
            <a:custGeom>
              <a:avLst/>
              <a:gdLst/>
              <a:ahLst/>
              <a:rect l="l" t="t" r="r" b="b"/>
              <a:pathLst>
                <a:path w="66" h="60">
                  <a:moveTo>
                    <a:pt x="66" y="54"/>
                  </a:moveTo>
                  <a:lnTo>
                    <a:pt x="48" y="24"/>
                  </a:lnTo>
                  <a:lnTo>
                    <a:pt x="12" y="0"/>
                  </a:lnTo>
                  <a:lnTo>
                    <a:pt x="0" y="12"/>
                  </a:lnTo>
                  <a:lnTo>
                    <a:pt x="48" y="48"/>
                  </a:lnTo>
                  <a:lnTo>
                    <a:pt x="60" y="60"/>
                  </a:lnTo>
                  <a:lnTo>
                    <a:pt x="66" y="60"/>
                  </a:lnTo>
                  <a:lnTo>
                    <a:pt x="66" y="54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045120" y="1406520"/>
              <a:ext cx="501840" cy="830160"/>
            </a:xfrm>
            <a:custGeom>
              <a:avLst/>
              <a:gdLst/>
              <a:ahLst/>
              <a:rect l="l" t="t" r="r" b="b"/>
              <a:pathLst>
                <a:path w="120" h="228">
                  <a:moveTo>
                    <a:pt x="60" y="228"/>
                  </a:moveTo>
                  <a:lnTo>
                    <a:pt x="24" y="222"/>
                  </a:lnTo>
                  <a:lnTo>
                    <a:pt x="24" y="192"/>
                  </a:lnTo>
                  <a:lnTo>
                    <a:pt x="0" y="174"/>
                  </a:lnTo>
                  <a:lnTo>
                    <a:pt x="0" y="108"/>
                  </a:lnTo>
                  <a:lnTo>
                    <a:pt x="6" y="66"/>
                  </a:lnTo>
                  <a:lnTo>
                    <a:pt x="102" y="0"/>
                  </a:lnTo>
                  <a:lnTo>
                    <a:pt x="108" y="42"/>
                  </a:lnTo>
                  <a:lnTo>
                    <a:pt x="84" y="90"/>
                  </a:lnTo>
                  <a:lnTo>
                    <a:pt x="96" y="90"/>
                  </a:lnTo>
                  <a:lnTo>
                    <a:pt x="90" y="102"/>
                  </a:lnTo>
                  <a:lnTo>
                    <a:pt x="120" y="102"/>
                  </a:lnTo>
                  <a:lnTo>
                    <a:pt x="120" y="114"/>
                  </a:lnTo>
                  <a:lnTo>
                    <a:pt x="108" y="132"/>
                  </a:lnTo>
                  <a:lnTo>
                    <a:pt x="96" y="126"/>
                  </a:lnTo>
                  <a:lnTo>
                    <a:pt x="96" y="144"/>
                  </a:lnTo>
                  <a:lnTo>
                    <a:pt x="78" y="150"/>
                  </a:lnTo>
                  <a:lnTo>
                    <a:pt x="78" y="162"/>
                  </a:lnTo>
                  <a:lnTo>
                    <a:pt x="66" y="162"/>
                  </a:lnTo>
                  <a:lnTo>
                    <a:pt x="72" y="174"/>
                  </a:lnTo>
                  <a:lnTo>
                    <a:pt x="60" y="210"/>
                  </a:lnTo>
                  <a:lnTo>
                    <a:pt x="72" y="228"/>
                  </a:lnTo>
                  <a:lnTo>
                    <a:pt x="60" y="22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6948360" y="2298600"/>
              <a:ext cx="100080" cy="88920"/>
            </a:xfrm>
            <a:custGeom>
              <a:avLst/>
              <a:gdLst/>
              <a:ahLst/>
              <a:rect l="l" t="t" r="r" b="b"/>
              <a:pathLst>
                <a:path w="24" h="24">
                  <a:moveTo>
                    <a:pt x="18" y="12"/>
                  </a:moveTo>
                  <a:lnTo>
                    <a:pt x="24" y="24"/>
                  </a:lnTo>
                  <a:lnTo>
                    <a:pt x="0" y="18"/>
                  </a:lnTo>
                  <a:lnTo>
                    <a:pt x="0" y="6"/>
                  </a:lnTo>
                  <a:lnTo>
                    <a:pt x="12" y="12"/>
                  </a:lnTo>
                  <a:lnTo>
                    <a:pt x="6" y="0"/>
                  </a:lnTo>
                  <a:lnTo>
                    <a:pt x="18" y="6"/>
                  </a:lnTo>
                  <a:lnTo>
                    <a:pt x="18" y="12"/>
                  </a:lnTo>
                  <a:close/>
                </a:path>
              </a:pathLst>
            </a:custGeom>
            <a:solidFill>
              <a:srgbClr val="00f008">
                <a:alpha val="50000"/>
              </a:srgbClr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43200" bIns="43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8191440" y="5846760"/>
              <a:ext cx="71640" cy="58680"/>
            </a:xfrm>
            <a:custGeom>
              <a:avLst/>
              <a:gdLst/>
              <a:ahLst/>
              <a:rect l="l" t="t" r="r" b="b"/>
              <a:pathLst>
                <a:path w="18" h="18">
                  <a:moveTo>
                    <a:pt x="18" y="18"/>
                  </a:moveTo>
                  <a:lnTo>
                    <a:pt x="6" y="0"/>
                  </a:lnTo>
                  <a:lnTo>
                    <a:pt x="0" y="0"/>
                  </a:lnTo>
                  <a:lnTo>
                    <a:pt x="18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12960" bIns="129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8319960" y="6108840"/>
              <a:ext cx="49320" cy="6192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12" y="18"/>
                  </a:moveTo>
                  <a:lnTo>
                    <a:pt x="12" y="0"/>
                  </a:lnTo>
                  <a:lnTo>
                    <a:pt x="0" y="12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16200" bIns="162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8480520" y="6124680"/>
              <a:ext cx="431640" cy="371520"/>
            </a:xfrm>
            <a:custGeom>
              <a:avLst/>
              <a:gdLst/>
              <a:ahLst/>
              <a:rect l="l" t="t" r="r" b="b"/>
              <a:pathLst>
                <a:path w="102" h="102">
                  <a:moveTo>
                    <a:pt x="42" y="0"/>
                  </a:moveTo>
                  <a:lnTo>
                    <a:pt x="12" y="6"/>
                  </a:lnTo>
                  <a:lnTo>
                    <a:pt x="0" y="30"/>
                  </a:lnTo>
                  <a:lnTo>
                    <a:pt x="24" y="60"/>
                  </a:lnTo>
                  <a:lnTo>
                    <a:pt x="24" y="78"/>
                  </a:lnTo>
                  <a:lnTo>
                    <a:pt x="30" y="84"/>
                  </a:lnTo>
                  <a:lnTo>
                    <a:pt x="42" y="72"/>
                  </a:lnTo>
                  <a:lnTo>
                    <a:pt x="54" y="102"/>
                  </a:lnTo>
                  <a:lnTo>
                    <a:pt x="72" y="84"/>
                  </a:lnTo>
                  <a:lnTo>
                    <a:pt x="90" y="102"/>
                  </a:lnTo>
                  <a:lnTo>
                    <a:pt x="72" y="42"/>
                  </a:lnTo>
                  <a:lnTo>
                    <a:pt x="90" y="60"/>
                  </a:lnTo>
                  <a:lnTo>
                    <a:pt x="102" y="48"/>
                  </a:lnTo>
                  <a:lnTo>
                    <a:pt x="90" y="18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9136080" y="6191280"/>
              <a:ext cx="46080" cy="68400"/>
            </a:xfrm>
            <a:custGeom>
              <a:avLst/>
              <a:gdLst/>
              <a:ahLst/>
              <a:rect l="l" t="t" r="r" b="b"/>
              <a:pathLst>
                <a:path w="12" h="18">
                  <a:moveTo>
                    <a:pt x="12" y="18"/>
                  </a:moveTo>
                  <a:lnTo>
                    <a:pt x="12" y="6"/>
                  </a:lnTo>
                  <a:lnTo>
                    <a:pt x="0" y="0"/>
                  </a:lnTo>
                  <a:lnTo>
                    <a:pt x="12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22680" bIns="22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9686880" y="6496200"/>
              <a:ext cx="101520" cy="104760"/>
            </a:xfrm>
            <a:custGeom>
              <a:avLst/>
              <a:gdLst/>
              <a:ahLst/>
              <a:rect l="l" t="t" r="r" b="b"/>
              <a:pathLst>
                <a:path w="24" h="29">
                  <a:moveTo>
                    <a:pt x="18" y="24"/>
                  </a:moveTo>
                  <a:lnTo>
                    <a:pt x="24" y="0"/>
                  </a:lnTo>
                  <a:lnTo>
                    <a:pt x="0" y="18"/>
                  </a:lnTo>
                  <a:lnTo>
                    <a:pt x="0" y="29"/>
                  </a:lnTo>
                  <a:lnTo>
                    <a:pt x="18" y="2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9328320" y="6064200"/>
              <a:ext cx="50760" cy="8424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6" y="24"/>
                  </a:moveTo>
                  <a:lnTo>
                    <a:pt x="12" y="6"/>
                  </a:lnTo>
                  <a:lnTo>
                    <a:pt x="0" y="0"/>
                  </a:lnTo>
                  <a:lnTo>
                    <a:pt x="6" y="24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38520" bIns="38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9328320" y="5905440"/>
              <a:ext cx="129960" cy="66600"/>
            </a:xfrm>
            <a:custGeom>
              <a:avLst/>
              <a:gdLst/>
              <a:ahLst/>
              <a:rect l="l" t="t" r="r" b="b"/>
              <a:pathLst>
                <a:path w="30" h="18">
                  <a:moveTo>
                    <a:pt x="30" y="18"/>
                  </a:moveTo>
                  <a:lnTo>
                    <a:pt x="18" y="0"/>
                  </a:lnTo>
                  <a:lnTo>
                    <a:pt x="0" y="12"/>
                  </a:lnTo>
                  <a:lnTo>
                    <a:pt x="30" y="18"/>
                  </a:lnTo>
                  <a:close/>
                </a:path>
              </a:pathLst>
            </a:custGeom>
            <a:solidFill>
              <a:srgbClr val="00f008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tIns="20880" bIns="208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9182160" y="5775480"/>
              <a:ext cx="50760" cy="4572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0" y="12"/>
                  </a:moveTo>
                  <a:lnTo>
                    <a:pt x="0" y="0"/>
                  </a:lnTo>
                  <a:lnTo>
                    <a:pt x="12" y="0"/>
                  </a:lnTo>
                  <a:lnTo>
                    <a:pt x="12" y="6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0" bIns="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9083520" y="5599080"/>
              <a:ext cx="52560" cy="44640"/>
            </a:xfrm>
            <a:custGeom>
              <a:avLst/>
              <a:gdLst/>
              <a:ahLst/>
              <a:rect l="l" t="t" r="r" b="b"/>
              <a:pathLst>
                <a:path w="12" h="12">
                  <a:moveTo>
                    <a:pt x="6" y="12"/>
                  </a:moveTo>
                  <a:lnTo>
                    <a:pt x="12" y="0"/>
                  </a:lnTo>
                  <a:lnTo>
                    <a:pt x="0" y="6"/>
                  </a:lnTo>
                  <a:lnTo>
                    <a:pt x="6" y="1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-1080" bIns="-10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9415440" y="5342040"/>
              <a:ext cx="561960" cy="411120"/>
            </a:xfrm>
            <a:custGeom>
              <a:avLst/>
              <a:gdLst/>
              <a:ahLst/>
              <a:rect l="l" t="t" r="r" b="b"/>
              <a:pathLst>
                <a:path w="132" h="114">
                  <a:moveTo>
                    <a:pt x="84" y="6"/>
                  </a:moveTo>
                  <a:lnTo>
                    <a:pt x="48" y="0"/>
                  </a:lnTo>
                  <a:lnTo>
                    <a:pt x="6" y="18"/>
                  </a:lnTo>
                  <a:lnTo>
                    <a:pt x="18" y="36"/>
                  </a:lnTo>
                  <a:lnTo>
                    <a:pt x="0" y="78"/>
                  </a:lnTo>
                  <a:lnTo>
                    <a:pt x="24" y="84"/>
                  </a:lnTo>
                  <a:lnTo>
                    <a:pt x="6" y="96"/>
                  </a:lnTo>
                  <a:lnTo>
                    <a:pt x="6" y="114"/>
                  </a:lnTo>
                  <a:lnTo>
                    <a:pt x="66" y="60"/>
                  </a:lnTo>
                  <a:lnTo>
                    <a:pt x="120" y="60"/>
                  </a:lnTo>
                  <a:lnTo>
                    <a:pt x="132" y="48"/>
                  </a:lnTo>
                  <a:lnTo>
                    <a:pt x="90" y="30"/>
                  </a:lnTo>
                  <a:lnTo>
                    <a:pt x="84" y="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4" name=""/>
            <p:cNvSpPr/>
            <p:nvPr/>
          </p:nvSpPr>
          <p:spPr>
            <a:xfrm>
              <a:off x="7500960" y="3863880"/>
              <a:ext cx="1249200" cy="657360"/>
            </a:xfrm>
            <a:custGeom>
              <a:avLst/>
              <a:gdLst/>
              <a:ahLst/>
              <a:rect l="l" t="t" r="r" b="b"/>
              <a:pathLst>
                <a:path w="294" h="180">
                  <a:moveTo>
                    <a:pt x="12" y="120"/>
                  </a:moveTo>
                  <a:lnTo>
                    <a:pt x="78" y="180"/>
                  </a:lnTo>
                  <a:lnTo>
                    <a:pt x="114" y="168"/>
                  </a:lnTo>
                  <a:lnTo>
                    <a:pt x="156" y="156"/>
                  </a:lnTo>
                  <a:lnTo>
                    <a:pt x="180" y="156"/>
                  </a:lnTo>
                  <a:lnTo>
                    <a:pt x="222" y="144"/>
                  </a:lnTo>
                  <a:lnTo>
                    <a:pt x="258" y="60"/>
                  </a:lnTo>
                  <a:lnTo>
                    <a:pt x="294" y="36"/>
                  </a:lnTo>
                  <a:lnTo>
                    <a:pt x="264" y="12"/>
                  </a:lnTo>
                  <a:lnTo>
                    <a:pt x="204" y="0"/>
                  </a:lnTo>
                  <a:lnTo>
                    <a:pt x="168" y="24"/>
                  </a:lnTo>
                  <a:lnTo>
                    <a:pt x="114" y="36"/>
                  </a:lnTo>
                  <a:lnTo>
                    <a:pt x="102" y="54"/>
                  </a:lnTo>
                  <a:lnTo>
                    <a:pt x="72" y="54"/>
                  </a:lnTo>
                  <a:lnTo>
                    <a:pt x="42" y="30"/>
                  </a:lnTo>
                  <a:lnTo>
                    <a:pt x="42" y="54"/>
                  </a:lnTo>
                  <a:lnTo>
                    <a:pt x="18" y="54"/>
                  </a:lnTo>
                  <a:lnTo>
                    <a:pt x="18" y="96"/>
                  </a:lnTo>
                  <a:lnTo>
                    <a:pt x="0" y="108"/>
                  </a:lnTo>
                  <a:lnTo>
                    <a:pt x="12" y="12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5775480" y="4202280"/>
              <a:ext cx="2217600" cy="1979280"/>
            </a:xfrm>
            <a:custGeom>
              <a:avLst/>
              <a:gdLst/>
              <a:ahLst/>
              <a:rect l="l" t="t" r="r" b="b"/>
              <a:pathLst>
                <a:path w="521" h="545">
                  <a:moveTo>
                    <a:pt x="306" y="96"/>
                  </a:moveTo>
                  <a:lnTo>
                    <a:pt x="317" y="90"/>
                  </a:lnTo>
                  <a:lnTo>
                    <a:pt x="306" y="78"/>
                  </a:lnTo>
                  <a:lnTo>
                    <a:pt x="300" y="54"/>
                  </a:lnTo>
                  <a:lnTo>
                    <a:pt x="294" y="54"/>
                  </a:lnTo>
                  <a:lnTo>
                    <a:pt x="306" y="36"/>
                  </a:lnTo>
                  <a:lnTo>
                    <a:pt x="252" y="24"/>
                  </a:lnTo>
                  <a:lnTo>
                    <a:pt x="234" y="0"/>
                  </a:lnTo>
                  <a:lnTo>
                    <a:pt x="162" y="12"/>
                  </a:lnTo>
                  <a:lnTo>
                    <a:pt x="162" y="30"/>
                  </a:lnTo>
                  <a:lnTo>
                    <a:pt x="150" y="30"/>
                  </a:lnTo>
                  <a:lnTo>
                    <a:pt x="150" y="48"/>
                  </a:lnTo>
                  <a:lnTo>
                    <a:pt x="114" y="36"/>
                  </a:lnTo>
                  <a:lnTo>
                    <a:pt x="102" y="72"/>
                  </a:lnTo>
                  <a:lnTo>
                    <a:pt x="78" y="48"/>
                  </a:lnTo>
                  <a:lnTo>
                    <a:pt x="48" y="72"/>
                  </a:lnTo>
                  <a:lnTo>
                    <a:pt x="12" y="78"/>
                  </a:lnTo>
                  <a:lnTo>
                    <a:pt x="0" y="84"/>
                  </a:lnTo>
                  <a:lnTo>
                    <a:pt x="18" y="114"/>
                  </a:lnTo>
                  <a:lnTo>
                    <a:pt x="0" y="138"/>
                  </a:lnTo>
                  <a:lnTo>
                    <a:pt x="6" y="144"/>
                  </a:lnTo>
                  <a:lnTo>
                    <a:pt x="18" y="179"/>
                  </a:lnTo>
                  <a:lnTo>
                    <a:pt x="36" y="185"/>
                  </a:lnTo>
                  <a:lnTo>
                    <a:pt x="36" y="203"/>
                  </a:lnTo>
                  <a:lnTo>
                    <a:pt x="60" y="197"/>
                  </a:lnTo>
                  <a:lnTo>
                    <a:pt x="90" y="168"/>
                  </a:lnTo>
                  <a:lnTo>
                    <a:pt x="150" y="197"/>
                  </a:lnTo>
                  <a:lnTo>
                    <a:pt x="168" y="251"/>
                  </a:lnTo>
                  <a:lnTo>
                    <a:pt x="198" y="293"/>
                  </a:lnTo>
                  <a:lnTo>
                    <a:pt x="216" y="293"/>
                  </a:lnTo>
                  <a:lnTo>
                    <a:pt x="282" y="359"/>
                  </a:lnTo>
                  <a:lnTo>
                    <a:pt x="306" y="359"/>
                  </a:lnTo>
                  <a:lnTo>
                    <a:pt x="335" y="395"/>
                  </a:lnTo>
                  <a:lnTo>
                    <a:pt x="359" y="395"/>
                  </a:lnTo>
                  <a:lnTo>
                    <a:pt x="365" y="419"/>
                  </a:lnTo>
                  <a:lnTo>
                    <a:pt x="383" y="431"/>
                  </a:lnTo>
                  <a:lnTo>
                    <a:pt x="395" y="425"/>
                  </a:lnTo>
                  <a:lnTo>
                    <a:pt x="419" y="497"/>
                  </a:lnTo>
                  <a:lnTo>
                    <a:pt x="401" y="509"/>
                  </a:lnTo>
                  <a:lnTo>
                    <a:pt x="395" y="533"/>
                  </a:lnTo>
                  <a:lnTo>
                    <a:pt x="395" y="545"/>
                  </a:lnTo>
                  <a:lnTo>
                    <a:pt x="413" y="545"/>
                  </a:lnTo>
                  <a:lnTo>
                    <a:pt x="431" y="521"/>
                  </a:lnTo>
                  <a:lnTo>
                    <a:pt x="437" y="497"/>
                  </a:lnTo>
                  <a:lnTo>
                    <a:pt x="455" y="485"/>
                  </a:lnTo>
                  <a:lnTo>
                    <a:pt x="455" y="461"/>
                  </a:lnTo>
                  <a:lnTo>
                    <a:pt x="431" y="443"/>
                  </a:lnTo>
                  <a:lnTo>
                    <a:pt x="443" y="407"/>
                  </a:lnTo>
                  <a:lnTo>
                    <a:pt x="461" y="401"/>
                  </a:lnTo>
                  <a:lnTo>
                    <a:pt x="491" y="419"/>
                  </a:lnTo>
                  <a:lnTo>
                    <a:pt x="515" y="437"/>
                  </a:lnTo>
                  <a:lnTo>
                    <a:pt x="521" y="425"/>
                  </a:lnTo>
                  <a:lnTo>
                    <a:pt x="491" y="389"/>
                  </a:lnTo>
                  <a:lnTo>
                    <a:pt x="407" y="347"/>
                  </a:lnTo>
                  <a:lnTo>
                    <a:pt x="413" y="323"/>
                  </a:lnTo>
                  <a:lnTo>
                    <a:pt x="413" y="317"/>
                  </a:lnTo>
                  <a:lnTo>
                    <a:pt x="371" y="323"/>
                  </a:lnTo>
                  <a:lnTo>
                    <a:pt x="353" y="305"/>
                  </a:lnTo>
                  <a:lnTo>
                    <a:pt x="323" y="275"/>
                  </a:lnTo>
                  <a:lnTo>
                    <a:pt x="300" y="215"/>
                  </a:lnTo>
                  <a:lnTo>
                    <a:pt x="252" y="185"/>
                  </a:lnTo>
                  <a:lnTo>
                    <a:pt x="246" y="156"/>
                  </a:lnTo>
                  <a:lnTo>
                    <a:pt x="252" y="138"/>
                  </a:lnTo>
                  <a:lnTo>
                    <a:pt x="246" y="126"/>
                  </a:lnTo>
                  <a:lnTo>
                    <a:pt x="246" y="108"/>
                  </a:lnTo>
                  <a:lnTo>
                    <a:pt x="288" y="84"/>
                  </a:lnTo>
                  <a:lnTo>
                    <a:pt x="300" y="84"/>
                  </a:lnTo>
                  <a:lnTo>
                    <a:pt x="306" y="9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6066000" y="5494320"/>
              <a:ext cx="280800" cy="522360"/>
            </a:xfrm>
            <a:custGeom>
              <a:avLst/>
              <a:gdLst/>
              <a:ahLst/>
              <a:rect l="l" t="t" r="r" b="b"/>
              <a:pathLst>
                <a:path w="66" h="144">
                  <a:moveTo>
                    <a:pt x="42" y="0"/>
                  </a:moveTo>
                  <a:lnTo>
                    <a:pt x="54" y="12"/>
                  </a:lnTo>
                  <a:lnTo>
                    <a:pt x="66" y="36"/>
                  </a:lnTo>
                  <a:lnTo>
                    <a:pt x="66" y="114"/>
                  </a:lnTo>
                  <a:lnTo>
                    <a:pt x="54" y="126"/>
                  </a:lnTo>
                  <a:lnTo>
                    <a:pt x="48" y="120"/>
                  </a:lnTo>
                  <a:lnTo>
                    <a:pt x="24" y="144"/>
                  </a:lnTo>
                  <a:lnTo>
                    <a:pt x="12" y="120"/>
                  </a:lnTo>
                  <a:lnTo>
                    <a:pt x="12" y="84"/>
                  </a:lnTo>
                  <a:lnTo>
                    <a:pt x="0" y="24"/>
                  </a:lnTo>
                  <a:lnTo>
                    <a:pt x="18" y="30"/>
                  </a:lnTo>
                  <a:lnTo>
                    <a:pt x="42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7" name=""/>
            <p:cNvSpPr/>
            <p:nvPr/>
          </p:nvSpPr>
          <p:spPr>
            <a:xfrm>
              <a:off x="6872400" y="6114960"/>
              <a:ext cx="576000" cy="306360"/>
            </a:xfrm>
            <a:custGeom>
              <a:avLst/>
              <a:gdLst/>
              <a:ahLst/>
              <a:rect l="l" t="t" r="r" b="b"/>
              <a:pathLst>
                <a:path w="137" h="84">
                  <a:moveTo>
                    <a:pt x="137" y="0"/>
                  </a:moveTo>
                  <a:lnTo>
                    <a:pt x="113" y="48"/>
                  </a:lnTo>
                  <a:lnTo>
                    <a:pt x="119" y="72"/>
                  </a:lnTo>
                  <a:lnTo>
                    <a:pt x="113" y="84"/>
                  </a:lnTo>
                  <a:lnTo>
                    <a:pt x="95" y="84"/>
                  </a:lnTo>
                  <a:lnTo>
                    <a:pt x="77" y="72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6" y="6"/>
                  </a:lnTo>
                  <a:lnTo>
                    <a:pt x="30" y="6"/>
                  </a:lnTo>
                  <a:lnTo>
                    <a:pt x="48" y="18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8" name=""/>
            <p:cNvSpPr/>
            <p:nvPr/>
          </p:nvSpPr>
          <p:spPr>
            <a:xfrm>
              <a:off x="4995720" y="5775480"/>
              <a:ext cx="177840" cy="152280"/>
            </a:xfrm>
            <a:custGeom>
              <a:avLst/>
              <a:gdLst/>
              <a:ahLst/>
              <a:rect l="l" t="t" r="r" b="b"/>
              <a:pathLst>
                <a:path w="42" h="42">
                  <a:moveTo>
                    <a:pt x="36" y="0"/>
                  </a:moveTo>
                  <a:lnTo>
                    <a:pt x="36" y="12"/>
                  </a:lnTo>
                  <a:lnTo>
                    <a:pt x="42" y="18"/>
                  </a:lnTo>
                  <a:lnTo>
                    <a:pt x="30" y="42"/>
                  </a:lnTo>
                  <a:lnTo>
                    <a:pt x="0" y="24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19" name=""/>
            <p:cNvSpPr/>
            <p:nvPr/>
          </p:nvSpPr>
          <p:spPr>
            <a:xfrm>
              <a:off x="6143760" y="5121360"/>
              <a:ext cx="176040" cy="372960"/>
            </a:xfrm>
            <a:custGeom>
              <a:avLst/>
              <a:gdLst/>
              <a:ahLst/>
              <a:rect l="l" t="t" r="r" b="b"/>
              <a:pathLst>
                <a:path w="42" h="102">
                  <a:moveTo>
                    <a:pt x="30" y="0"/>
                  </a:moveTo>
                  <a:lnTo>
                    <a:pt x="42" y="48"/>
                  </a:lnTo>
                  <a:lnTo>
                    <a:pt x="30" y="102"/>
                  </a:lnTo>
                  <a:lnTo>
                    <a:pt x="6" y="78"/>
                  </a:lnTo>
                  <a:lnTo>
                    <a:pt x="0" y="36"/>
                  </a:lnTo>
                  <a:lnTo>
                    <a:pt x="6" y="24"/>
                  </a:lnTo>
                  <a:lnTo>
                    <a:pt x="30" y="18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0" name=""/>
            <p:cNvSpPr/>
            <p:nvPr/>
          </p:nvSpPr>
          <p:spPr>
            <a:xfrm>
              <a:off x="7048440" y="4253040"/>
              <a:ext cx="1089000" cy="915840"/>
            </a:xfrm>
            <a:custGeom>
              <a:avLst/>
              <a:gdLst/>
              <a:ahLst/>
              <a:rect l="l" t="t" r="r" b="b"/>
              <a:pathLst>
                <a:path w="257" h="251">
                  <a:moveTo>
                    <a:pt x="155" y="203"/>
                  </a:moveTo>
                  <a:lnTo>
                    <a:pt x="209" y="245"/>
                  </a:lnTo>
                  <a:lnTo>
                    <a:pt x="203" y="251"/>
                  </a:lnTo>
                  <a:lnTo>
                    <a:pt x="185" y="239"/>
                  </a:lnTo>
                  <a:lnTo>
                    <a:pt x="149" y="227"/>
                  </a:lnTo>
                  <a:lnTo>
                    <a:pt x="173" y="227"/>
                  </a:lnTo>
                  <a:lnTo>
                    <a:pt x="143" y="203"/>
                  </a:lnTo>
                  <a:lnTo>
                    <a:pt x="107" y="197"/>
                  </a:lnTo>
                  <a:lnTo>
                    <a:pt x="65" y="161"/>
                  </a:lnTo>
                  <a:lnTo>
                    <a:pt x="77" y="150"/>
                  </a:lnTo>
                  <a:lnTo>
                    <a:pt x="65" y="138"/>
                  </a:lnTo>
                  <a:lnTo>
                    <a:pt x="53" y="102"/>
                  </a:lnTo>
                  <a:lnTo>
                    <a:pt x="41" y="90"/>
                  </a:lnTo>
                  <a:lnTo>
                    <a:pt x="29" y="90"/>
                  </a:lnTo>
                  <a:lnTo>
                    <a:pt x="17" y="120"/>
                  </a:lnTo>
                  <a:lnTo>
                    <a:pt x="11" y="114"/>
                  </a:lnTo>
                  <a:lnTo>
                    <a:pt x="0" y="96"/>
                  </a:lnTo>
                  <a:lnTo>
                    <a:pt x="0" y="72"/>
                  </a:lnTo>
                  <a:lnTo>
                    <a:pt x="11" y="66"/>
                  </a:lnTo>
                  <a:lnTo>
                    <a:pt x="35" y="60"/>
                  </a:lnTo>
                  <a:lnTo>
                    <a:pt x="71" y="66"/>
                  </a:lnTo>
                  <a:lnTo>
                    <a:pt x="83" y="24"/>
                  </a:lnTo>
                  <a:lnTo>
                    <a:pt x="113" y="12"/>
                  </a:lnTo>
                  <a:lnTo>
                    <a:pt x="119" y="0"/>
                  </a:lnTo>
                  <a:lnTo>
                    <a:pt x="119" y="0"/>
                  </a:lnTo>
                  <a:lnTo>
                    <a:pt x="185" y="60"/>
                  </a:lnTo>
                  <a:lnTo>
                    <a:pt x="221" y="48"/>
                  </a:lnTo>
                  <a:lnTo>
                    <a:pt x="233" y="84"/>
                  </a:lnTo>
                  <a:lnTo>
                    <a:pt x="257" y="96"/>
                  </a:lnTo>
                  <a:lnTo>
                    <a:pt x="245" y="96"/>
                  </a:lnTo>
                  <a:lnTo>
                    <a:pt x="239" y="108"/>
                  </a:lnTo>
                  <a:lnTo>
                    <a:pt x="233" y="114"/>
                  </a:lnTo>
                  <a:lnTo>
                    <a:pt x="221" y="96"/>
                  </a:lnTo>
                  <a:lnTo>
                    <a:pt x="143" y="84"/>
                  </a:lnTo>
                  <a:lnTo>
                    <a:pt x="113" y="96"/>
                  </a:lnTo>
                  <a:lnTo>
                    <a:pt x="101" y="78"/>
                  </a:lnTo>
                  <a:lnTo>
                    <a:pt x="89" y="108"/>
                  </a:lnTo>
                  <a:lnTo>
                    <a:pt x="101" y="120"/>
                  </a:lnTo>
                  <a:lnTo>
                    <a:pt x="155" y="203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1" name=""/>
            <p:cNvSpPr/>
            <p:nvPr/>
          </p:nvSpPr>
          <p:spPr>
            <a:xfrm>
              <a:off x="5033880" y="3166920"/>
              <a:ext cx="825480" cy="536760"/>
            </a:xfrm>
            <a:custGeom>
              <a:avLst/>
              <a:gdLst/>
              <a:ahLst/>
              <a:rect l="l" t="t" r="r" b="b"/>
              <a:pathLst>
                <a:path w="150" h="120">
                  <a:moveTo>
                    <a:pt x="96" y="0"/>
                  </a:moveTo>
                  <a:lnTo>
                    <a:pt x="42" y="12"/>
                  </a:lnTo>
                  <a:lnTo>
                    <a:pt x="24" y="0"/>
                  </a:lnTo>
                  <a:lnTo>
                    <a:pt x="0" y="18"/>
                  </a:lnTo>
                  <a:lnTo>
                    <a:pt x="0" y="36"/>
                  </a:lnTo>
                  <a:lnTo>
                    <a:pt x="48" y="72"/>
                  </a:lnTo>
                  <a:lnTo>
                    <a:pt x="60" y="96"/>
                  </a:lnTo>
                  <a:lnTo>
                    <a:pt x="90" y="84"/>
                  </a:lnTo>
                  <a:lnTo>
                    <a:pt x="90" y="114"/>
                  </a:lnTo>
                  <a:lnTo>
                    <a:pt x="126" y="120"/>
                  </a:lnTo>
                  <a:lnTo>
                    <a:pt x="120" y="102"/>
                  </a:lnTo>
                  <a:lnTo>
                    <a:pt x="138" y="84"/>
                  </a:lnTo>
                  <a:lnTo>
                    <a:pt x="150" y="66"/>
                  </a:lnTo>
                  <a:lnTo>
                    <a:pt x="138" y="42"/>
                  </a:lnTo>
                  <a:lnTo>
                    <a:pt x="120" y="36"/>
                  </a:lnTo>
                  <a:lnTo>
                    <a:pt x="120" y="12"/>
                  </a:lnTo>
                  <a:lnTo>
                    <a:pt x="9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2" name=""/>
            <p:cNvSpPr/>
            <p:nvPr/>
          </p:nvSpPr>
          <p:spPr>
            <a:xfrm>
              <a:off x="6491160" y="2190600"/>
              <a:ext cx="44640" cy="92160"/>
            </a:xfrm>
            <a:custGeom>
              <a:avLst/>
              <a:gdLst/>
              <a:ahLst/>
              <a:rect l="l" t="t" r="r" b="b"/>
              <a:pathLst>
                <a:path w="12" h="24">
                  <a:moveTo>
                    <a:pt x="12" y="0"/>
                  </a:moveTo>
                  <a:lnTo>
                    <a:pt x="6" y="24"/>
                  </a:lnTo>
                  <a:lnTo>
                    <a:pt x="0" y="12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3" name=""/>
            <p:cNvSpPr/>
            <p:nvPr/>
          </p:nvSpPr>
          <p:spPr>
            <a:xfrm>
              <a:off x="6346800" y="2019240"/>
              <a:ext cx="227160" cy="171360"/>
            </a:xfrm>
            <a:custGeom>
              <a:avLst/>
              <a:gdLst/>
              <a:ahLst/>
              <a:rect l="l" t="t" r="r" b="b"/>
              <a:pathLst>
                <a:path w="54" h="48">
                  <a:moveTo>
                    <a:pt x="18" y="6"/>
                  </a:moveTo>
                  <a:lnTo>
                    <a:pt x="42" y="0"/>
                  </a:lnTo>
                  <a:lnTo>
                    <a:pt x="54" y="30"/>
                  </a:lnTo>
                  <a:lnTo>
                    <a:pt x="48" y="42"/>
                  </a:lnTo>
                  <a:lnTo>
                    <a:pt x="18" y="48"/>
                  </a:lnTo>
                  <a:lnTo>
                    <a:pt x="0" y="12"/>
                  </a:lnTo>
                  <a:lnTo>
                    <a:pt x="18" y="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4" name=""/>
            <p:cNvSpPr/>
            <p:nvPr/>
          </p:nvSpPr>
          <p:spPr>
            <a:xfrm>
              <a:off x="6602400" y="2211480"/>
              <a:ext cx="149400" cy="87120"/>
            </a:xfrm>
            <a:custGeom>
              <a:avLst/>
              <a:gdLst/>
              <a:ahLst/>
              <a:rect l="l" t="t" r="r" b="b"/>
              <a:pathLst>
                <a:path w="36" h="24">
                  <a:moveTo>
                    <a:pt x="12" y="0"/>
                  </a:moveTo>
                  <a:lnTo>
                    <a:pt x="30" y="6"/>
                  </a:lnTo>
                  <a:lnTo>
                    <a:pt x="36" y="24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tIns="41400" bIns="414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5" name=""/>
            <p:cNvSpPr/>
            <p:nvPr/>
          </p:nvSpPr>
          <p:spPr>
            <a:xfrm>
              <a:off x="6573960" y="1889280"/>
              <a:ext cx="334800" cy="301320"/>
            </a:xfrm>
            <a:custGeom>
              <a:avLst/>
              <a:gdLst/>
              <a:ahLst/>
              <a:rect l="l" t="t" r="r" b="b"/>
              <a:pathLst>
                <a:path w="78" h="84">
                  <a:moveTo>
                    <a:pt x="24" y="6"/>
                  </a:moveTo>
                  <a:lnTo>
                    <a:pt x="30" y="18"/>
                  </a:lnTo>
                  <a:lnTo>
                    <a:pt x="0" y="30"/>
                  </a:lnTo>
                  <a:lnTo>
                    <a:pt x="12" y="42"/>
                  </a:lnTo>
                  <a:lnTo>
                    <a:pt x="18" y="66"/>
                  </a:lnTo>
                  <a:lnTo>
                    <a:pt x="42" y="72"/>
                  </a:lnTo>
                  <a:lnTo>
                    <a:pt x="36" y="84"/>
                  </a:lnTo>
                  <a:lnTo>
                    <a:pt x="54" y="84"/>
                  </a:lnTo>
                  <a:lnTo>
                    <a:pt x="54" y="66"/>
                  </a:lnTo>
                  <a:lnTo>
                    <a:pt x="66" y="66"/>
                  </a:lnTo>
                  <a:lnTo>
                    <a:pt x="60" y="48"/>
                  </a:lnTo>
                  <a:lnTo>
                    <a:pt x="78" y="36"/>
                  </a:lnTo>
                  <a:lnTo>
                    <a:pt x="66" y="0"/>
                  </a:lnTo>
                  <a:lnTo>
                    <a:pt x="48" y="6"/>
                  </a:lnTo>
                  <a:lnTo>
                    <a:pt x="48" y="18"/>
                  </a:lnTo>
                  <a:lnTo>
                    <a:pt x="42" y="36"/>
                  </a:lnTo>
                  <a:lnTo>
                    <a:pt x="42" y="12"/>
                  </a:lnTo>
                  <a:lnTo>
                    <a:pt x="24" y="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6" name=""/>
            <p:cNvSpPr/>
            <p:nvPr/>
          </p:nvSpPr>
          <p:spPr>
            <a:xfrm>
              <a:off x="5661000" y="2211480"/>
              <a:ext cx="1650960" cy="1936800"/>
            </a:xfrm>
            <a:custGeom>
              <a:avLst/>
              <a:gdLst/>
              <a:ahLst/>
              <a:rect l="l" t="t" r="r" b="b"/>
              <a:pathLst>
                <a:path w="389" h="533">
                  <a:moveTo>
                    <a:pt x="383" y="299"/>
                  </a:moveTo>
                  <a:lnTo>
                    <a:pt x="389" y="263"/>
                  </a:lnTo>
                  <a:lnTo>
                    <a:pt x="377" y="245"/>
                  </a:lnTo>
                  <a:lnTo>
                    <a:pt x="365" y="168"/>
                  </a:lnTo>
                  <a:lnTo>
                    <a:pt x="353" y="156"/>
                  </a:lnTo>
                  <a:lnTo>
                    <a:pt x="365" y="120"/>
                  </a:lnTo>
                  <a:lnTo>
                    <a:pt x="353" y="90"/>
                  </a:lnTo>
                  <a:lnTo>
                    <a:pt x="300" y="42"/>
                  </a:lnTo>
                  <a:lnTo>
                    <a:pt x="276" y="48"/>
                  </a:lnTo>
                  <a:lnTo>
                    <a:pt x="288" y="36"/>
                  </a:lnTo>
                  <a:lnTo>
                    <a:pt x="234" y="78"/>
                  </a:lnTo>
                  <a:lnTo>
                    <a:pt x="204" y="78"/>
                  </a:lnTo>
                  <a:lnTo>
                    <a:pt x="216" y="48"/>
                  </a:lnTo>
                  <a:lnTo>
                    <a:pt x="174" y="42"/>
                  </a:lnTo>
                  <a:lnTo>
                    <a:pt x="168" y="30"/>
                  </a:lnTo>
                  <a:lnTo>
                    <a:pt x="168" y="12"/>
                  </a:lnTo>
                  <a:lnTo>
                    <a:pt x="150" y="6"/>
                  </a:lnTo>
                  <a:lnTo>
                    <a:pt x="114" y="0"/>
                  </a:lnTo>
                  <a:lnTo>
                    <a:pt x="132" y="30"/>
                  </a:lnTo>
                  <a:lnTo>
                    <a:pt x="114" y="48"/>
                  </a:lnTo>
                  <a:lnTo>
                    <a:pt x="132" y="84"/>
                  </a:lnTo>
                  <a:lnTo>
                    <a:pt x="114" y="90"/>
                  </a:lnTo>
                  <a:lnTo>
                    <a:pt x="114" y="120"/>
                  </a:lnTo>
                  <a:lnTo>
                    <a:pt x="108" y="108"/>
                  </a:lnTo>
                  <a:lnTo>
                    <a:pt x="90" y="114"/>
                  </a:lnTo>
                  <a:lnTo>
                    <a:pt x="90" y="96"/>
                  </a:lnTo>
                  <a:lnTo>
                    <a:pt x="72" y="96"/>
                  </a:lnTo>
                  <a:lnTo>
                    <a:pt x="54" y="96"/>
                  </a:lnTo>
                  <a:lnTo>
                    <a:pt x="48" y="114"/>
                  </a:lnTo>
                  <a:lnTo>
                    <a:pt x="66" y="132"/>
                  </a:lnTo>
                  <a:lnTo>
                    <a:pt x="48" y="132"/>
                  </a:lnTo>
                  <a:lnTo>
                    <a:pt x="36" y="162"/>
                  </a:lnTo>
                  <a:lnTo>
                    <a:pt x="24" y="174"/>
                  </a:lnTo>
                  <a:lnTo>
                    <a:pt x="42" y="198"/>
                  </a:lnTo>
                  <a:lnTo>
                    <a:pt x="24" y="228"/>
                  </a:lnTo>
                  <a:lnTo>
                    <a:pt x="0" y="222"/>
                  </a:lnTo>
                  <a:lnTo>
                    <a:pt x="0" y="305"/>
                  </a:lnTo>
                  <a:lnTo>
                    <a:pt x="12" y="329"/>
                  </a:lnTo>
                  <a:lnTo>
                    <a:pt x="0" y="347"/>
                  </a:lnTo>
                  <a:lnTo>
                    <a:pt x="12" y="377"/>
                  </a:lnTo>
                  <a:lnTo>
                    <a:pt x="12" y="389"/>
                  </a:lnTo>
                  <a:lnTo>
                    <a:pt x="30" y="413"/>
                  </a:lnTo>
                  <a:lnTo>
                    <a:pt x="90" y="425"/>
                  </a:lnTo>
                  <a:lnTo>
                    <a:pt x="66" y="485"/>
                  </a:lnTo>
                  <a:lnTo>
                    <a:pt x="66" y="515"/>
                  </a:lnTo>
                  <a:lnTo>
                    <a:pt x="120" y="515"/>
                  </a:lnTo>
                  <a:lnTo>
                    <a:pt x="150" y="527"/>
                  </a:lnTo>
                  <a:lnTo>
                    <a:pt x="168" y="521"/>
                  </a:lnTo>
                  <a:lnTo>
                    <a:pt x="186" y="533"/>
                  </a:lnTo>
                  <a:lnTo>
                    <a:pt x="198" y="521"/>
                  </a:lnTo>
                  <a:lnTo>
                    <a:pt x="228" y="527"/>
                  </a:lnTo>
                  <a:lnTo>
                    <a:pt x="276" y="509"/>
                  </a:lnTo>
                  <a:lnTo>
                    <a:pt x="300" y="521"/>
                  </a:lnTo>
                  <a:lnTo>
                    <a:pt x="306" y="515"/>
                  </a:lnTo>
                  <a:lnTo>
                    <a:pt x="300" y="473"/>
                  </a:lnTo>
                  <a:lnTo>
                    <a:pt x="341" y="443"/>
                  </a:lnTo>
                  <a:lnTo>
                    <a:pt x="288" y="389"/>
                  </a:lnTo>
                  <a:lnTo>
                    <a:pt x="264" y="335"/>
                  </a:lnTo>
                  <a:lnTo>
                    <a:pt x="276" y="347"/>
                  </a:lnTo>
                  <a:lnTo>
                    <a:pt x="353" y="299"/>
                  </a:lnTo>
                  <a:lnTo>
                    <a:pt x="359" y="281"/>
                  </a:lnTo>
                  <a:lnTo>
                    <a:pt x="383" y="29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7" name=""/>
            <p:cNvSpPr/>
            <p:nvPr/>
          </p:nvSpPr>
          <p:spPr>
            <a:xfrm>
              <a:off x="7157880" y="2230560"/>
              <a:ext cx="1859040" cy="1503360"/>
            </a:xfrm>
            <a:custGeom>
              <a:avLst/>
              <a:gdLst/>
              <a:ahLst/>
              <a:rect l="l" t="t" r="r" b="b"/>
              <a:pathLst>
                <a:path w="438" h="407">
                  <a:moveTo>
                    <a:pt x="420" y="66"/>
                  </a:moveTo>
                  <a:lnTo>
                    <a:pt x="432" y="150"/>
                  </a:lnTo>
                  <a:lnTo>
                    <a:pt x="402" y="186"/>
                  </a:lnTo>
                  <a:lnTo>
                    <a:pt x="420" y="204"/>
                  </a:lnTo>
                  <a:lnTo>
                    <a:pt x="414" y="233"/>
                  </a:lnTo>
                  <a:lnTo>
                    <a:pt x="438" y="305"/>
                  </a:lnTo>
                  <a:lnTo>
                    <a:pt x="396" y="353"/>
                  </a:lnTo>
                  <a:lnTo>
                    <a:pt x="384" y="383"/>
                  </a:lnTo>
                  <a:lnTo>
                    <a:pt x="384" y="407"/>
                  </a:lnTo>
                  <a:lnTo>
                    <a:pt x="372" y="407"/>
                  </a:lnTo>
                  <a:lnTo>
                    <a:pt x="324" y="383"/>
                  </a:lnTo>
                  <a:lnTo>
                    <a:pt x="258" y="395"/>
                  </a:lnTo>
                  <a:lnTo>
                    <a:pt x="240" y="377"/>
                  </a:lnTo>
                  <a:lnTo>
                    <a:pt x="216" y="383"/>
                  </a:lnTo>
                  <a:lnTo>
                    <a:pt x="198" y="371"/>
                  </a:lnTo>
                  <a:lnTo>
                    <a:pt x="162" y="341"/>
                  </a:lnTo>
                  <a:lnTo>
                    <a:pt x="162" y="323"/>
                  </a:lnTo>
                  <a:lnTo>
                    <a:pt x="126" y="317"/>
                  </a:lnTo>
                  <a:lnTo>
                    <a:pt x="114" y="329"/>
                  </a:lnTo>
                  <a:lnTo>
                    <a:pt x="84" y="293"/>
                  </a:lnTo>
                  <a:lnTo>
                    <a:pt x="48" y="275"/>
                  </a:lnTo>
                  <a:lnTo>
                    <a:pt x="30" y="287"/>
                  </a:lnTo>
                  <a:lnTo>
                    <a:pt x="36" y="251"/>
                  </a:lnTo>
                  <a:lnTo>
                    <a:pt x="24" y="233"/>
                  </a:lnTo>
                  <a:lnTo>
                    <a:pt x="12" y="156"/>
                  </a:lnTo>
                  <a:lnTo>
                    <a:pt x="0" y="144"/>
                  </a:lnTo>
                  <a:lnTo>
                    <a:pt x="12" y="108"/>
                  </a:lnTo>
                  <a:lnTo>
                    <a:pt x="0" y="78"/>
                  </a:lnTo>
                  <a:lnTo>
                    <a:pt x="18" y="84"/>
                  </a:lnTo>
                  <a:lnTo>
                    <a:pt x="18" y="72"/>
                  </a:lnTo>
                  <a:lnTo>
                    <a:pt x="6" y="72"/>
                  </a:lnTo>
                  <a:lnTo>
                    <a:pt x="12" y="66"/>
                  </a:lnTo>
                  <a:lnTo>
                    <a:pt x="138" y="0"/>
                  </a:lnTo>
                  <a:lnTo>
                    <a:pt x="204" y="0"/>
                  </a:lnTo>
                  <a:lnTo>
                    <a:pt x="204" y="12"/>
                  </a:lnTo>
                  <a:lnTo>
                    <a:pt x="192" y="6"/>
                  </a:lnTo>
                  <a:lnTo>
                    <a:pt x="204" y="36"/>
                  </a:lnTo>
                  <a:lnTo>
                    <a:pt x="246" y="24"/>
                  </a:lnTo>
                  <a:lnTo>
                    <a:pt x="306" y="36"/>
                  </a:lnTo>
                  <a:lnTo>
                    <a:pt x="384" y="30"/>
                  </a:lnTo>
                  <a:lnTo>
                    <a:pt x="420" y="54"/>
                  </a:lnTo>
                  <a:lnTo>
                    <a:pt x="420" y="6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8" name=""/>
            <p:cNvSpPr/>
            <p:nvPr/>
          </p:nvSpPr>
          <p:spPr>
            <a:xfrm>
              <a:off x="5173560" y="2627280"/>
              <a:ext cx="690840" cy="692280"/>
            </a:xfrm>
            <a:custGeom>
              <a:avLst/>
              <a:gdLst/>
              <a:ahLst/>
              <a:rect l="l" t="t" r="r" b="b"/>
              <a:pathLst>
                <a:path w="162" h="191">
                  <a:moveTo>
                    <a:pt x="72" y="42"/>
                  </a:moveTo>
                  <a:lnTo>
                    <a:pt x="78" y="54"/>
                  </a:lnTo>
                  <a:lnTo>
                    <a:pt x="72" y="60"/>
                  </a:lnTo>
                  <a:lnTo>
                    <a:pt x="72" y="78"/>
                  </a:lnTo>
                  <a:lnTo>
                    <a:pt x="90" y="84"/>
                  </a:lnTo>
                  <a:lnTo>
                    <a:pt x="84" y="66"/>
                  </a:lnTo>
                  <a:lnTo>
                    <a:pt x="96" y="42"/>
                  </a:lnTo>
                  <a:lnTo>
                    <a:pt x="90" y="42"/>
                  </a:lnTo>
                  <a:lnTo>
                    <a:pt x="90" y="18"/>
                  </a:lnTo>
                  <a:lnTo>
                    <a:pt x="144" y="0"/>
                  </a:lnTo>
                  <a:lnTo>
                    <a:pt x="162" y="18"/>
                  </a:lnTo>
                  <a:lnTo>
                    <a:pt x="150" y="48"/>
                  </a:lnTo>
                  <a:lnTo>
                    <a:pt x="138" y="60"/>
                  </a:lnTo>
                  <a:lnTo>
                    <a:pt x="156" y="84"/>
                  </a:lnTo>
                  <a:lnTo>
                    <a:pt x="138" y="114"/>
                  </a:lnTo>
                  <a:lnTo>
                    <a:pt x="114" y="108"/>
                  </a:lnTo>
                  <a:lnTo>
                    <a:pt x="114" y="191"/>
                  </a:lnTo>
                  <a:lnTo>
                    <a:pt x="96" y="185"/>
                  </a:lnTo>
                  <a:lnTo>
                    <a:pt x="96" y="161"/>
                  </a:lnTo>
                  <a:lnTo>
                    <a:pt x="72" y="149"/>
                  </a:lnTo>
                  <a:lnTo>
                    <a:pt x="18" y="161"/>
                  </a:lnTo>
                  <a:lnTo>
                    <a:pt x="0" y="149"/>
                  </a:lnTo>
                  <a:lnTo>
                    <a:pt x="42" y="149"/>
                  </a:lnTo>
                  <a:lnTo>
                    <a:pt x="24" y="137"/>
                  </a:lnTo>
                  <a:lnTo>
                    <a:pt x="66" y="126"/>
                  </a:lnTo>
                  <a:lnTo>
                    <a:pt x="42" y="126"/>
                  </a:lnTo>
                  <a:lnTo>
                    <a:pt x="36" y="114"/>
                  </a:lnTo>
                  <a:lnTo>
                    <a:pt x="72" y="4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29" name=""/>
            <p:cNvSpPr/>
            <p:nvPr/>
          </p:nvSpPr>
          <p:spPr>
            <a:xfrm>
              <a:off x="2786040" y="5340240"/>
              <a:ext cx="611280" cy="1027080"/>
            </a:xfrm>
            <a:custGeom>
              <a:avLst/>
              <a:gdLst/>
              <a:ahLst/>
              <a:rect l="l" t="t" r="r" b="b"/>
              <a:pathLst>
                <a:path w="144" h="282">
                  <a:moveTo>
                    <a:pt x="30" y="18"/>
                  </a:moveTo>
                  <a:lnTo>
                    <a:pt x="36" y="66"/>
                  </a:lnTo>
                  <a:lnTo>
                    <a:pt x="0" y="192"/>
                  </a:lnTo>
                  <a:lnTo>
                    <a:pt x="12" y="210"/>
                  </a:lnTo>
                  <a:lnTo>
                    <a:pt x="36" y="204"/>
                  </a:lnTo>
                  <a:lnTo>
                    <a:pt x="24" y="282"/>
                  </a:lnTo>
                  <a:lnTo>
                    <a:pt x="90" y="276"/>
                  </a:lnTo>
                  <a:lnTo>
                    <a:pt x="90" y="252"/>
                  </a:lnTo>
                  <a:lnTo>
                    <a:pt x="114" y="228"/>
                  </a:lnTo>
                  <a:lnTo>
                    <a:pt x="96" y="204"/>
                  </a:lnTo>
                  <a:lnTo>
                    <a:pt x="108" y="174"/>
                  </a:lnTo>
                  <a:lnTo>
                    <a:pt x="96" y="144"/>
                  </a:lnTo>
                  <a:lnTo>
                    <a:pt x="114" y="126"/>
                  </a:lnTo>
                  <a:lnTo>
                    <a:pt x="114" y="108"/>
                  </a:lnTo>
                  <a:lnTo>
                    <a:pt x="120" y="60"/>
                  </a:lnTo>
                  <a:lnTo>
                    <a:pt x="144" y="30"/>
                  </a:lnTo>
                  <a:lnTo>
                    <a:pt x="132" y="12"/>
                  </a:lnTo>
                  <a:lnTo>
                    <a:pt x="66" y="12"/>
                  </a:lnTo>
                  <a:lnTo>
                    <a:pt x="60" y="0"/>
                  </a:lnTo>
                  <a:lnTo>
                    <a:pt x="30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0" name=""/>
            <p:cNvSpPr/>
            <p:nvPr/>
          </p:nvSpPr>
          <p:spPr>
            <a:xfrm>
              <a:off x="2808360" y="4992840"/>
              <a:ext cx="2365200" cy="1589040"/>
            </a:xfrm>
            <a:custGeom>
              <a:avLst/>
              <a:gdLst/>
              <a:ahLst/>
              <a:rect l="l" t="t" r="r" b="b"/>
              <a:pathLst>
                <a:path w="1305" h="945">
                  <a:moveTo>
                    <a:pt x="773" y="39"/>
                  </a:moveTo>
                  <a:lnTo>
                    <a:pt x="886" y="117"/>
                  </a:lnTo>
                  <a:lnTo>
                    <a:pt x="998" y="129"/>
                  </a:lnTo>
                  <a:lnTo>
                    <a:pt x="1054" y="117"/>
                  </a:lnTo>
                  <a:lnTo>
                    <a:pt x="1096" y="129"/>
                  </a:lnTo>
                  <a:lnTo>
                    <a:pt x="1125" y="155"/>
                  </a:lnTo>
                  <a:lnTo>
                    <a:pt x="1167" y="168"/>
                  </a:lnTo>
                  <a:lnTo>
                    <a:pt x="1277" y="168"/>
                  </a:lnTo>
                  <a:lnTo>
                    <a:pt x="1305" y="181"/>
                  </a:lnTo>
                  <a:lnTo>
                    <a:pt x="1277" y="246"/>
                  </a:lnTo>
                  <a:lnTo>
                    <a:pt x="1040" y="362"/>
                  </a:lnTo>
                  <a:lnTo>
                    <a:pt x="928" y="544"/>
                  </a:lnTo>
                  <a:lnTo>
                    <a:pt x="942" y="595"/>
                  </a:lnTo>
                  <a:lnTo>
                    <a:pt x="984" y="608"/>
                  </a:lnTo>
                  <a:lnTo>
                    <a:pt x="970" y="634"/>
                  </a:lnTo>
                  <a:lnTo>
                    <a:pt x="914" y="673"/>
                  </a:lnTo>
                  <a:lnTo>
                    <a:pt x="886" y="764"/>
                  </a:lnTo>
                  <a:lnTo>
                    <a:pt x="829" y="764"/>
                  </a:lnTo>
                  <a:lnTo>
                    <a:pt x="759" y="854"/>
                  </a:lnTo>
                  <a:lnTo>
                    <a:pt x="520" y="854"/>
                  </a:lnTo>
                  <a:lnTo>
                    <a:pt x="408" y="945"/>
                  </a:lnTo>
                  <a:lnTo>
                    <a:pt x="337" y="919"/>
                  </a:lnTo>
                  <a:lnTo>
                    <a:pt x="281" y="816"/>
                  </a:lnTo>
                  <a:lnTo>
                    <a:pt x="197" y="803"/>
                  </a:lnTo>
                  <a:lnTo>
                    <a:pt x="197" y="751"/>
                  </a:lnTo>
                  <a:lnTo>
                    <a:pt x="253" y="699"/>
                  </a:lnTo>
                  <a:lnTo>
                    <a:pt x="211" y="647"/>
                  </a:lnTo>
                  <a:lnTo>
                    <a:pt x="239" y="583"/>
                  </a:lnTo>
                  <a:lnTo>
                    <a:pt x="211" y="518"/>
                  </a:lnTo>
                  <a:lnTo>
                    <a:pt x="253" y="479"/>
                  </a:lnTo>
                  <a:lnTo>
                    <a:pt x="253" y="440"/>
                  </a:lnTo>
                  <a:lnTo>
                    <a:pt x="267" y="337"/>
                  </a:lnTo>
                  <a:lnTo>
                    <a:pt x="323" y="272"/>
                  </a:lnTo>
                  <a:lnTo>
                    <a:pt x="295" y="233"/>
                  </a:lnTo>
                  <a:lnTo>
                    <a:pt x="141" y="233"/>
                  </a:lnTo>
                  <a:lnTo>
                    <a:pt x="127" y="207"/>
                  </a:lnTo>
                  <a:lnTo>
                    <a:pt x="56" y="246"/>
                  </a:lnTo>
                  <a:lnTo>
                    <a:pt x="70" y="168"/>
                  </a:lnTo>
                  <a:lnTo>
                    <a:pt x="56" y="181"/>
                  </a:lnTo>
                  <a:lnTo>
                    <a:pt x="42" y="155"/>
                  </a:lnTo>
                  <a:lnTo>
                    <a:pt x="56" y="129"/>
                  </a:lnTo>
                  <a:lnTo>
                    <a:pt x="0" y="91"/>
                  </a:lnTo>
                  <a:lnTo>
                    <a:pt x="42" y="52"/>
                  </a:lnTo>
                  <a:lnTo>
                    <a:pt x="98" y="52"/>
                  </a:lnTo>
                  <a:lnTo>
                    <a:pt x="127" y="0"/>
                  </a:lnTo>
                  <a:lnTo>
                    <a:pt x="773" y="3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1" name=""/>
            <p:cNvSpPr/>
            <p:nvPr/>
          </p:nvSpPr>
          <p:spPr>
            <a:xfrm>
              <a:off x="5624640" y="4078440"/>
              <a:ext cx="811080" cy="420480"/>
            </a:xfrm>
            <a:custGeom>
              <a:avLst/>
              <a:gdLst/>
              <a:ahLst/>
              <a:rect l="l" t="t" r="r" b="b"/>
              <a:pathLst>
                <a:path w="192" h="114">
                  <a:moveTo>
                    <a:pt x="66" y="0"/>
                  </a:moveTo>
                  <a:lnTo>
                    <a:pt x="120" y="0"/>
                  </a:lnTo>
                  <a:lnTo>
                    <a:pt x="150" y="12"/>
                  </a:lnTo>
                  <a:lnTo>
                    <a:pt x="162" y="42"/>
                  </a:lnTo>
                  <a:lnTo>
                    <a:pt x="192" y="48"/>
                  </a:lnTo>
                  <a:lnTo>
                    <a:pt x="192" y="66"/>
                  </a:lnTo>
                  <a:lnTo>
                    <a:pt x="180" y="66"/>
                  </a:lnTo>
                  <a:lnTo>
                    <a:pt x="180" y="84"/>
                  </a:lnTo>
                  <a:lnTo>
                    <a:pt x="144" y="72"/>
                  </a:lnTo>
                  <a:lnTo>
                    <a:pt x="132" y="108"/>
                  </a:lnTo>
                  <a:lnTo>
                    <a:pt x="108" y="84"/>
                  </a:lnTo>
                  <a:lnTo>
                    <a:pt x="78" y="108"/>
                  </a:lnTo>
                  <a:lnTo>
                    <a:pt x="42" y="114"/>
                  </a:lnTo>
                  <a:lnTo>
                    <a:pt x="30" y="84"/>
                  </a:lnTo>
                  <a:lnTo>
                    <a:pt x="18" y="8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42" y="6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2" name=""/>
            <p:cNvSpPr/>
            <p:nvPr/>
          </p:nvSpPr>
          <p:spPr>
            <a:xfrm>
              <a:off x="3652920" y="3230640"/>
              <a:ext cx="2392200" cy="2057400"/>
            </a:xfrm>
            <a:custGeom>
              <a:avLst/>
              <a:gdLst/>
              <a:ahLst/>
              <a:rect l="l" t="t" r="r" b="b"/>
              <a:pathLst>
                <a:path w="1318" h="1224">
                  <a:moveTo>
                    <a:pt x="784" y="0"/>
                  </a:moveTo>
                  <a:lnTo>
                    <a:pt x="784" y="39"/>
                  </a:lnTo>
                  <a:lnTo>
                    <a:pt x="897" y="117"/>
                  </a:lnTo>
                  <a:lnTo>
                    <a:pt x="925" y="170"/>
                  </a:lnTo>
                  <a:lnTo>
                    <a:pt x="995" y="143"/>
                  </a:lnTo>
                  <a:lnTo>
                    <a:pt x="995" y="209"/>
                  </a:lnTo>
                  <a:lnTo>
                    <a:pt x="1079" y="222"/>
                  </a:lnTo>
                  <a:lnTo>
                    <a:pt x="1135" y="235"/>
                  </a:lnTo>
                  <a:lnTo>
                    <a:pt x="1178" y="287"/>
                  </a:lnTo>
                  <a:lnTo>
                    <a:pt x="1318" y="313"/>
                  </a:lnTo>
                  <a:lnTo>
                    <a:pt x="1262" y="444"/>
                  </a:lnTo>
                  <a:lnTo>
                    <a:pt x="1262" y="509"/>
                  </a:lnTo>
                  <a:lnTo>
                    <a:pt x="1206" y="522"/>
                  </a:lnTo>
                  <a:lnTo>
                    <a:pt x="1107" y="678"/>
                  </a:lnTo>
                  <a:lnTo>
                    <a:pt x="1107" y="717"/>
                  </a:lnTo>
                  <a:lnTo>
                    <a:pt x="1149" y="691"/>
                  </a:lnTo>
                  <a:lnTo>
                    <a:pt x="1178" y="691"/>
                  </a:lnTo>
                  <a:lnTo>
                    <a:pt x="1206" y="757"/>
                  </a:lnTo>
                  <a:lnTo>
                    <a:pt x="1178" y="770"/>
                  </a:lnTo>
                  <a:lnTo>
                    <a:pt x="1220" y="835"/>
                  </a:lnTo>
                  <a:lnTo>
                    <a:pt x="1178" y="887"/>
                  </a:lnTo>
                  <a:lnTo>
                    <a:pt x="1192" y="900"/>
                  </a:lnTo>
                  <a:lnTo>
                    <a:pt x="1220" y="976"/>
                  </a:lnTo>
                  <a:lnTo>
                    <a:pt x="1262" y="989"/>
                  </a:lnTo>
                  <a:lnTo>
                    <a:pt x="1262" y="1028"/>
                  </a:lnTo>
                  <a:lnTo>
                    <a:pt x="1121" y="1133"/>
                  </a:lnTo>
                  <a:lnTo>
                    <a:pt x="1009" y="1094"/>
                  </a:lnTo>
                  <a:lnTo>
                    <a:pt x="897" y="1067"/>
                  </a:lnTo>
                  <a:lnTo>
                    <a:pt x="826" y="1120"/>
                  </a:lnTo>
                  <a:lnTo>
                    <a:pt x="812" y="1159"/>
                  </a:lnTo>
                  <a:lnTo>
                    <a:pt x="812" y="1224"/>
                  </a:lnTo>
                  <a:lnTo>
                    <a:pt x="702" y="1224"/>
                  </a:lnTo>
                  <a:lnTo>
                    <a:pt x="632" y="1185"/>
                  </a:lnTo>
                  <a:lnTo>
                    <a:pt x="590" y="1172"/>
                  </a:lnTo>
                  <a:lnTo>
                    <a:pt x="534" y="1185"/>
                  </a:lnTo>
                  <a:lnTo>
                    <a:pt x="421" y="1172"/>
                  </a:lnTo>
                  <a:lnTo>
                    <a:pt x="309" y="1094"/>
                  </a:lnTo>
                  <a:lnTo>
                    <a:pt x="365" y="1067"/>
                  </a:lnTo>
                  <a:lnTo>
                    <a:pt x="393" y="913"/>
                  </a:lnTo>
                  <a:lnTo>
                    <a:pt x="379" y="913"/>
                  </a:lnTo>
                  <a:lnTo>
                    <a:pt x="393" y="809"/>
                  </a:lnTo>
                  <a:lnTo>
                    <a:pt x="421" y="848"/>
                  </a:lnTo>
                  <a:lnTo>
                    <a:pt x="379" y="770"/>
                  </a:lnTo>
                  <a:lnTo>
                    <a:pt x="379" y="704"/>
                  </a:lnTo>
                  <a:lnTo>
                    <a:pt x="309" y="665"/>
                  </a:lnTo>
                  <a:lnTo>
                    <a:pt x="281" y="626"/>
                  </a:lnTo>
                  <a:lnTo>
                    <a:pt x="281" y="574"/>
                  </a:lnTo>
                  <a:lnTo>
                    <a:pt x="323" y="574"/>
                  </a:lnTo>
                  <a:lnTo>
                    <a:pt x="239" y="561"/>
                  </a:lnTo>
                  <a:lnTo>
                    <a:pt x="239" y="535"/>
                  </a:lnTo>
                  <a:lnTo>
                    <a:pt x="84" y="483"/>
                  </a:lnTo>
                  <a:lnTo>
                    <a:pt x="56" y="496"/>
                  </a:lnTo>
                  <a:lnTo>
                    <a:pt x="14" y="457"/>
                  </a:lnTo>
                  <a:lnTo>
                    <a:pt x="42" y="444"/>
                  </a:lnTo>
                  <a:lnTo>
                    <a:pt x="28" y="430"/>
                  </a:lnTo>
                  <a:lnTo>
                    <a:pt x="42" y="404"/>
                  </a:lnTo>
                  <a:lnTo>
                    <a:pt x="0" y="417"/>
                  </a:lnTo>
                  <a:lnTo>
                    <a:pt x="14" y="378"/>
                  </a:lnTo>
                  <a:lnTo>
                    <a:pt x="140" y="339"/>
                  </a:lnTo>
                  <a:lnTo>
                    <a:pt x="225" y="378"/>
                  </a:lnTo>
                  <a:lnTo>
                    <a:pt x="351" y="378"/>
                  </a:lnTo>
                  <a:lnTo>
                    <a:pt x="309" y="209"/>
                  </a:lnTo>
                  <a:lnTo>
                    <a:pt x="365" y="222"/>
                  </a:lnTo>
                  <a:lnTo>
                    <a:pt x="393" y="261"/>
                  </a:lnTo>
                  <a:lnTo>
                    <a:pt x="548" y="248"/>
                  </a:lnTo>
                  <a:lnTo>
                    <a:pt x="520" y="248"/>
                  </a:lnTo>
                  <a:lnTo>
                    <a:pt x="534" y="209"/>
                  </a:lnTo>
                  <a:lnTo>
                    <a:pt x="660" y="130"/>
                  </a:lnTo>
                  <a:lnTo>
                    <a:pt x="674" y="39"/>
                  </a:lnTo>
                  <a:lnTo>
                    <a:pt x="784" y="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3" name=""/>
            <p:cNvSpPr/>
            <p:nvPr/>
          </p:nvSpPr>
          <p:spPr>
            <a:xfrm>
              <a:off x="8342280" y="1327320"/>
              <a:ext cx="1562040" cy="691920"/>
            </a:xfrm>
            <a:custGeom>
              <a:avLst/>
              <a:gdLst/>
              <a:ahLst/>
              <a:rect l="l" t="t" r="r" b="b"/>
              <a:pathLst>
                <a:path w="329" h="191">
                  <a:moveTo>
                    <a:pt x="0" y="149"/>
                  </a:moveTo>
                  <a:lnTo>
                    <a:pt x="6" y="107"/>
                  </a:lnTo>
                  <a:lnTo>
                    <a:pt x="36" y="41"/>
                  </a:lnTo>
                  <a:lnTo>
                    <a:pt x="72" y="23"/>
                  </a:lnTo>
                  <a:lnTo>
                    <a:pt x="108" y="77"/>
                  </a:lnTo>
                  <a:lnTo>
                    <a:pt x="144" y="89"/>
                  </a:lnTo>
                  <a:lnTo>
                    <a:pt x="150" y="65"/>
                  </a:lnTo>
                  <a:lnTo>
                    <a:pt x="156" y="11"/>
                  </a:lnTo>
                  <a:lnTo>
                    <a:pt x="198" y="0"/>
                  </a:lnTo>
                  <a:lnTo>
                    <a:pt x="233" y="17"/>
                  </a:lnTo>
                  <a:lnTo>
                    <a:pt x="257" y="35"/>
                  </a:lnTo>
                  <a:lnTo>
                    <a:pt x="281" y="35"/>
                  </a:lnTo>
                  <a:lnTo>
                    <a:pt x="293" y="35"/>
                  </a:lnTo>
                  <a:lnTo>
                    <a:pt x="311" y="59"/>
                  </a:lnTo>
                  <a:lnTo>
                    <a:pt x="305" y="89"/>
                  </a:lnTo>
                  <a:lnTo>
                    <a:pt x="317" y="95"/>
                  </a:lnTo>
                  <a:lnTo>
                    <a:pt x="329" y="119"/>
                  </a:lnTo>
                  <a:lnTo>
                    <a:pt x="329" y="155"/>
                  </a:lnTo>
                  <a:lnTo>
                    <a:pt x="317" y="155"/>
                  </a:lnTo>
                  <a:lnTo>
                    <a:pt x="299" y="179"/>
                  </a:lnTo>
                  <a:lnTo>
                    <a:pt x="281" y="179"/>
                  </a:lnTo>
                  <a:lnTo>
                    <a:pt x="269" y="191"/>
                  </a:lnTo>
                  <a:lnTo>
                    <a:pt x="251" y="185"/>
                  </a:lnTo>
                  <a:lnTo>
                    <a:pt x="215" y="155"/>
                  </a:lnTo>
                  <a:lnTo>
                    <a:pt x="198" y="149"/>
                  </a:lnTo>
                  <a:lnTo>
                    <a:pt x="180" y="125"/>
                  </a:lnTo>
                  <a:lnTo>
                    <a:pt x="156" y="143"/>
                  </a:lnTo>
                  <a:lnTo>
                    <a:pt x="132" y="131"/>
                  </a:lnTo>
                  <a:lnTo>
                    <a:pt x="60" y="131"/>
                  </a:lnTo>
                  <a:lnTo>
                    <a:pt x="30" y="143"/>
                  </a:lnTo>
                  <a:lnTo>
                    <a:pt x="18" y="155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4" name=""/>
            <p:cNvSpPr/>
            <p:nvPr/>
          </p:nvSpPr>
          <p:spPr>
            <a:xfrm>
              <a:off x="8082000" y="2101680"/>
              <a:ext cx="689040" cy="284400"/>
            </a:xfrm>
            <a:custGeom>
              <a:avLst/>
              <a:gdLst/>
              <a:ahLst/>
              <a:rect l="l" t="t" r="r" b="b"/>
              <a:pathLst>
                <a:path w="144" h="78">
                  <a:moveTo>
                    <a:pt x="138" y="72"/>
                  </a:moveTo>
                  <a:lnTo>
                    <a:pt x="144" y="42"/>
                  </a:lnTo>
                  <a:lnTo>
                    <a:pt x="138" y="24"/>
                  </a:lnTo>
                  <a:lnTo>
                    <a:pt x="108" y="18"/>
                  </a:lnTo>
                  <a:lnTo>
                    <a:pt x="72" y="0"/>
                  </a:lnTo>
                  <a:lnTo>
                    <a:pt x="72" y="6"/>
                  </a:lnTo>
                  <a:lnTo>
                    <a:pt x="66" y="30"/>
                  </a:lnTo>
                  <a:lnTo>
                    <a:pt x="42" y="24"/>
                  </a:lnTo>
                  <a:lnTo>
                    <a:pt x="48" y="12"/>
                  </a:lnTo>
                  <a:lnTo>
                    <a:pt x="18" y="30"/>
                  </a:lnTo>
                  <a:lnTo>
                    <a:pt x="0" y="66"/>
                  </a:lnTo>
                  <a:lnTo>
                    <a:pt x="60" y="78"/>
                  </a:lnTo>
                  <a:lnTo>
                    <a:pt x="138" y="7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5" name=""/>
            <p:cNvSpPr/>
            <p:nvPr/>
          </p:nvSpPr>
          <p:spPr>
            <a:xfrm>
              <a:off x="8342280" y="1779480"/>
              <a:ext cx="1276560" cy="716040"/>
            </a:xfrm>
            <a:custGeom>
              <a:avLst/>
              <a:gdLst/>
              <a:ahLst/>
              <a:rect l="l" t="t" r="r" b="b"/>
              <a:pathLst>
                <a:path w="269" h="198">
                  <a:moveTo>
                    <a:pt x="84" y="162"/>
                  </a:moveTo>
                  <a:lnTo>
                    <a:pt x="90" y="132"/>
                  </a:lnTo>
                  <a:lnTo>
                    <a:pt x="84" y="114"/>
                  </a:lnTo>
                  <a:lnTo>
                    <a:pt x="54" y="108"/>
                  </a:lnTo>
                  <a:lnTo>
                    <a:pt x="18" y="90"/>
                  </a:lnTo>
                  <a:lnTo>
                    <a:pt x="0" y="2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60" y="6"/>
                  </a:lnTo>
                  <a:lnTo>
                    <a:pt x="132" y="6"/>
                  </a:lnTo>
                  <a:lnTo>
                    <a:pt x="156" y="18"/>
                  </a:lnTo>
                  <a:lnTo>
                    <a:pt x="180" y="0"/>
                  </a:lnTo>
                  <a:lnTo>
                    <a:pt x="198" y="24"/>
                  </a:lnTo>
                  <a:lnTo>
                    <a:pt x="215" y="30"/>
                  </a:lnTo>
                  <a:lnTo>
                    <a:pt x="251" y="60"/>
                  </a:lnTo>
                  <a:lnTo>
                    <a:pt x="269" y="66"/>
                  </a:lnTo>
                  <a:lnTo>
                    <a:pt x="251" y="78"/>
                  </a:lnTo>
                  <a:lnTo>
                    <a:pt x="251" y="90"/>
                  </a:lnTo>
                  <a:lnTo>
                    <a:pt x="269" y="90"/>
                  </a:lnTo>
                  <a:lnTo>
                    <a:pt x="257" y="108"/>
                  </a:lnTo>
                  <a:lnTo>
                    <a:pt x="227" y="120"/>
                  </a:lnTo>
                  <a:lnTo>
                    <a:pt x="215" y="162"/>
                  </a:lnTo>
                  <a:lnTo>
                    <a:pt x="221" y="180"/>
                  </a:lnTo>
                  <a:lnTo>
                    <a:pt x="215" y="180"/>
                  </a:lnTo>
                  <a:lnTo>
                    <a:pt x="203" y="168"/>
                  </a:lnTo>
                  <a:lnTo>
                    <a:pt x="180" y="180"/>
                  </a:lnTo>
                  <a:lnTo>
                    <a:pt x="180" y="192"/>
                  </a:lnTo>
                  <a:lnTo>
                    <a:pt x="120" y="198"/>
                  </a:lnTo>
                  <a:lnTo>
                    <a:pt x="120" y="186"/>
                  </a:lnTo>
                  <a:lnTo>
                    <a:pt x="84" y="16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6" name=""/>
            <p:cNvSpPr/>
            <p:nvPr/>
          </p:nvSpPr>
          <p:spPr>
            <a:xfrm>
              <a:off x="8710560" y="4888080"/>
              <a:ext cx="1193760" cy="628560"/>
            </a:xfrm>
            <a:custGeom>
              <a:avLst/>
              <a:gdLst/>
              <a:ahLst/>
              <a:rect l="l" t="t" r="r" b="b"/>
              <a:pathLst>
                <a:path w="281" h="174">
                  <a:moveTo>
                    <a:pt x="281" y="18"/>
                  </a:moveTo>
                  <a:lnTo>
                    <a:pt x="203" y="0"/>
                  </a:lnTo>
                  <a:lnTo>
                    <a:pt x="137" y="30"/>
                  </a:lnTo>
                  <a:lnTo>
                    <a:pt x="30" y="18"/>
                  </a:lnTo>
                  <a:lnTo>
                    <a:pt x="24" y="12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0"/>
                  </a:lnTo>
                  <a:lnTo>
                    <a:pt x="0" y="18"/>
                  </a:lnTo>
                  <a:lnTo>
                    <a:pt x="6" y="36"/>
                  </a:lnTo>
                  <a:lnTo>
                    <a:pt x="24" y="66"/>
                  </a:lnTo>
                  <a:lnTo>
                    <a:pt x="6" y="90"/>
                  </a:lnTo>
                  <a:lnTo>
                    <a:pt x="6" y="102"/>
                  </a:lnTo>
                  <a:lnTo>
                    <a:pt x="6" y="114"/>
                  </a:lnTo>
                  <a:lnTo>
                    <a:pt x="24" y="126"/>
                  </a:lnTo>
                  <a:lnTo>
                    <a:pt x="30" y="168"/>
                  </a:lnTo>
                  <a:lnTo>
                    <a:pt x="96" y="156"/>
                  </a:lnTo>
                  <a:lnTo>
                    <a:pt x="137" y="174"/>
                  </a:lnTo>
                  <a:lnTo>
                    <a:pt x="155" y="168"/>
                  </a:lnTo>
                  <a:lnTo>
                    <a:pt x="167" y="156"/>
                  </a:lnTo>
                  <a:lnTo>
                    <a:pt x="167" y="144"/>
                  </a:lnTo>
                  <a:lnTo>
                    <a:pt x="173" y="144"/>
                  </a:lnTo>
                  <a:lnTo>
                    <a:pt x="215" y="126"/>
                  </a:lnTo>
                  <a:lnTo>
                    <a:pt x="251" y="132"/>
                  </a:lnTo>
                  <a:lnTo>
                    <a:pt x="227" y="102"/>
                  </a:lnTo>
                  <a:lnTo>
                    <a:pt x="245" y="84"/>
                  </a:lnTo>
                  <a:lnTo>
                    <a:pt x="251" y="60"/>
                  </a:lnTo>
                  <a:lnTo>
                    <a:pt x="275" y="42"/>
                  </a:lnTo>
                  <a:lnTo>
                    <a:pt x="281" y="1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6259680" y="3755880"/>
              <a:ext cx="1420560" cy="613080"/>
            </a:xfrm>
            <a:custGeom>
              <a:avLst/>
              <a:gdLst/>
              <a:ahLst/>
              <a:rect l="l" t="t" r="r" b="b"/>
              <a:pathLst>
                <a:path w="335" h="168">
                  <a:moveTo>
                    <a:pt x="323" y="30"/>
                  </a:moveTo>
                  <a:lnTo>
                    <a:pt x="317" y="12"/>
                  </a:lnTo>
                  <a:lnTo>
                    <a:pt x="251" y="0"/>
                  </a:lnTo>
                  <a:lnTo>
                    <a:pt x="227" y="24"/>
                  </a:lnTo>
                  <a:lnTo>
                    <a:pt x="191" y="18"/>
                  </a:lnTo>
                  <a:lnTo>
                    <a:pt x="150" y="48"/>
                  </a:lnTo>
                  <a:lnTo>
                    <a:pt x="156" y="90"/>
                  </a:lnTo>
                  <a:lnTo>
                    <a:pt x="150" y="96"/>
                  </a:lnTo>
                  <a:lnTo>
                    <a:pt x="126" y="84"/>
                  </a:lnTo>
                  <a:lnTo>
                    <a:pt x="78" y="102"/>
                  </a:lnTo>
                  <a:lnTo>
                    <a:pt x="48" y="96"/>
                  </a:lnTo>
                  <a:lnTo>
                    <a:pt x="36" y="108"/>
                  </a:lnTo>
                  <a:lnTo>
                    <a:pt x="18" y="96"/>
                  </a:lnTo>
                  <a:lnTo>
                    <a:pt x="0" y="102"/>
                  </a:lnTo>
                  <a:lnTo>
                    <a:pt x="12" y="132"/>
                  </a:lnTo>
                  <a:lnTo>
                    <a:pt x="42" y="138"/>
                  </a:lnTo>
                  <a:lnTo>
                    <a:pt x="114" y="126"/>
                  </a:lnTo>
                  <a:lnTo>
                    <a:pt x="132" y="150"/>
                  </a:lnTo>
                  <a:lnTo>
                    <a:pt x="186" y="162"/>
                  </a:lnTo>
                  <a:lnTo>
                    <a:pt x="221" y="168"/>
                  </a:lnTo>
                  <a:lnTo>
                    <a:pt x="293" y="138"/>
                  </a:lnTo>
                  <a:lnTo>
                    <a:pt x="311" y="126"/>
                  </a:lnTo>
                  <a:lnTo>
                    <a:pt x="311" y="84"/>
                  </a:lnTo>
                  <a:lnTo>
                    <a:pt x="335" y="84"/>
                  </a:lnTo>
                  <a:lnTo>
                    <a:pt x="335" y="60"/>
                  </a:lnTo>
                  <a:lnTo>
                    <a:pt x="323" y="30"/>
                  </a:lnTo>
                  <a:lnTo>
                    <a:pt x="323" y="30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8" name=""/>
            <p:cNvSpPr/>
            <p:nvPr/>
          </p:nvSpPr>
          <p:spPr>
            <a:xfrm>
              <a:off x="8299440" y="5407200"/>
              <a:ext cx="1197000" cy="852480"/>
            </a:xfrm>
            <a:custGeom>
              <a:avLst/>
              <a:gdLst/>
              <a:ahLst/>
              <a:rect l="l" t="t" r="r" b="b"/>
              <a:pathLst>
                <a:path w="281" h="234">
                  <a:moveTo>
                    <a:pt x="24" y="156"/>
                  </a:moveTo>
                  <a:lnTo>
                    <a:pt x="42" y="162"/>
                  </a:lnTo>
                  <a:lnTo>
                    <a:pt x="42" y="168"/>
                  </a:lnTo>
                  <a:lnTo>
                    <a:pt x="24" y="168"/>
                  </a:lnTo>
                  <a:lnTo>
                    <a:pt x="42" y="198"/>
                  </a:lnTo>
                  <a:lnTo>
                    <a:pt x="114" y="192"/>
                  </a:lnTo>
                  <a:lnTo>
                    <a:pt x="132" y="204"/>
                  </a:lnTo>
                  <a:lnTo>
                    <a:pt x="120" y="210"/>
                  </a:lnTo>
                  <a:lnTo>
                    <a:pt x="156" y="216"/>
                  </a:lnTo>
                  <a:lnTo>
                    <a:pt x="174" y="234"/>
                  </a:lnTo>
                  <a:lnTo>
                    <a:pt x="168" y="204"/>
                  </a:lnTo>
                  <a:lnTo>
                    <a:pt x="102" y="162"/>
                  </a:lnTo>
                  <a:lnTo>
                    <a:pt x="126" y="162"/>
                  </a:lnTo>
                  <a:lnTo>
                    <a:pt x="120" y="144"/>
                  </a:lnTo>
                  <a:lnTo>
                    <a:pt x="138" y="144"/>
                  </a:lnTo>
                  <a:lnTo>
                    <a:pt x="114" y="102"/>
                  </a:lnTo>
                  <a:lnTo>
                    <a:pt x="114" y="72"/>
                  </a:lnTo>
                  <a:lnTo>
                    <a:pt x="120" y="66"/>
                  </a:lnTo>
                  <a:lnTo>
                    <a:pt x="120" y="78"/>
                  </a:lnTo>
                  <a:lnTo>
                    <a:pt x="150" y="108"/>
                  </a:lnTo>
                  <a:lnTo>
                    <a:pt x="150" y="90"/>
                  </a:lnTo>
                  <a:lnTo>
                    <a:pt x="168" y="102"/>
                  </a:lnTo>
                  <a:lnTo>
                    <a:pt x="162" y="78"/>
                  </a:lnTo>
                  <a:lnTo>
                    <a:pt x="186" y="90"/>
                  </a:lnTo>
                  <a:lnTo>
                    <a:pt x="156" y="66"/>
                  </a:lnTo>
                  <a:lnTo>
                    <a:pt x="192" y="48"/>
                  </a:lnTo>
                  <a:lnTo>
                    <a:pt x="216" y="42"/>
                  </a:lnTo>
                  <a:lnTo>
                    <a:pt x="263" y="60"/>
                  </a:lnTo>
                  <a:lnTo>
                    <a:pt x="281" y="18"/>
                  </a:lnTo>
                  <a:lnTo>
                    <a:pt x="269" y="0"/>
                  </a:lnTo>
                  <a:lnTo>
                    <a:pt x="263" y="0"/>
                  </a:lnTo>
                  <a:lnTo>
                    <a:pt x="263" y="12"/>
                  </a:lnTo>
                  <a:lnTo>
                    <a:pt x="251" y="24"/>
                  </a:lnTo>
                  <a:lnTo>
                    <a:pt x="233" y="30"/>
                  </a:lnTo>
                  <a:lnTo>
                    <a:pt x="192" y="12"/>
                  </a:lnTo>
                  <a:lnTo>
                    <a:pt x="126" y="24"/>
                  </a:lnTo>
                  <a:lnTo>
                    <a:pt x="36" y="54"/>
                  </a:lnTo>
                  <a:lnTo>
                    <a:pt x="42" y="72"/>
                  </a:lnTo>
                  <a:lnTo>
                    <a:pt x="0" y="120"/>
                  </a:lnTo>
                  <a:lnTo>
                    <a:pt x="24" y="15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39" name=""/>
            <p:cNvSpPr/>
            <p:nvPr/>
          </p:nvSpPr>
          <p:spPr>
            <a:xfrm>
              <a:off x="8024760" y="4430880"/>
              <a:ext cx="789120" cy="888840"/>
            </a:xfrm>
            <a:custGeom>
              <a:avLst/>
              <a:gdLst/>
              <a:ahLst/>
              <a:rect l="l" t="t" r="r" b="b"/>
              <a:pathLst>
                <a:path w="186" h="245">
                  <a:moveTo>
                    <a:pt x="18" y="72"/>
                  </a:moveTo>
                  <a:lnTo>
                    <a:pt x="24" y="60"/>
                  </a:lnTo>
                  <a:lnTo>
                    <a:pt x="36" y="60"/>
                  </a:lnTo>
                  <a:lnTo>
                    <a:pt x="12" y="48"/>
                  </a:lnTo>
                  <a:lnTo>
                    <a:pt x="0" y="12"/>
                  </a:lnTo>
                  <a:lnTo>
                    <a:pt x="42" y="0"/>
                  </a:lnTo>
                  <a:lnTo>
                    <a:pt x="66" y="0"/>
                  </a:lnTo>
                  <a:lnTo>
                    <a:pt x="90" y="18"/>
                  </a:lnTo>
                  <a:lnTo>
                    <a:pt x="108" y="54"/>
                  </a:lnTo>
                  <a:lnTo>
                    <a:pt x="120" y="60"/>
                  </a:lnTo>
                  <a:lnTo>
                    <a:pt x="126" y="78"/>
                  </a:lnTo>
                  <a:lnTo>
                    <a:pt x="162" y="102"/>
                  </a:lnTo>
                  <a:lnTo>
                    <a:pt x="168" y="90"/>
                  </a:lnTo>
                  <a:lnTo>
                    <a:pt x="174" y="102"/>
                  </a:lnTo>
                  <a:lnTo>
                    <a:pt x="168" y="108"/>
                  </a:lnTo>
                  <a:lnTo>
                    <a:pt x="180" y="125"/>
                  </a:lnTo>
                  <a:lnTo>
                    <a:pt x="168" y="125"/>
                  </a:lnTo>
                  <a:lnTo>
                    <a:pt x="162" y="143"/>
                  </a:lnTo>
                  <a:lnTo>
                    <a:pt x="168" y="161"/>
                  </a:lnTo>
                  <a:lnTo>
                    <a:pt x="186" y="191"/>
                  </a:lnTo>
                  <a:lnTo>
                    <a:pt x="168" y="215"/>
                  </a:lnTo>
                  <a:lnTo>
                    <a:pt x="168" y="227"/>
                  </a:lnTo>
                  <a:lnTo>
                    <a:pt x="120" y="227"/>
                  </a:lnTo>
                  <a:lnTo>
                    <a:pt x="90" y="245"/>
                  </a:lnTo>
                  <a:lnTo>
                    <a:pt x="66" y="221"/>
                  </a:lnTo>
                  <a:lnTo>
                    <a:pt x="54" y="215"/>
                  </a:lnTo>
                  <a:lnTo>
                    <a:pt x="54" y="203"/>
                  </a:lnTo>
                  <a:lnTo>
                    <a:pt x="60" y="209"/>
                  </a:lnTo>
                  <a:lnTo>
                    <a:pt x="66" y="197"/>
                  </a:lnTo>
                  <a:lnTo>
                    <a:pt x="24" y="161"/>
                  </a:lnTo>
                  <a:lnTo>
                    <a:pt x="24" y="155"/>
                  </a:lnTo>
                  <a:lnTo>
                    <a:pt x="36" y="149"/>
                  </a:lnTo>
                  <a:lnTo>
                    <a:pt x="24" y="131"/>
                  </a:lnTo>
                  <a:lnTo>
                    <a:pt x="36" y="131"/>
                  </a:lnTo>
                  <a:lnTo>
                    <a:pt x="42" y="125"/>
                  </a:lnTo>
                  <a:lnTo>
                    <a:pt x="18" y="108"/>
                  </a:lnTo>
                  <a:lnTo>
                    <a:pt x="36" y="78"/>
                  </a:lnTo>
                  <a:lnTo>
                    <a:pt x="18" y="72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0" name=""/>
            <p:cNvSpPr/>
            <p:nvPr/>
          </p:nvSpPr>
          <p:spPr>
            <a:xfrm>
              <a:off x="8148600" y="5214960"/>
              <a:ext cx="331920" cy="630360"/>
            </a:xfrm>
            <a:custGeom>
              <a:avLst/>
              <a:gdLst/>
              <a:ahLst/>
              <a:rect l="l" t="t" r="r" b="b"/>
              <a:pathLst>
                <a:path w="78" h="174">
                  <a:moveTo>
                    <a:pt x="72" y="108"/>
                  </a:moveTo>
                  <a:lnTo>
                    <a:pt x="78" y="126"/>
                  </a:lnTo>
                  <a:lnTo>
                    <a:pt x="36" y="174"/>
                  </a:lnTo>
                  <a:lnTo>
                    <a:pt x="0" y="132"/>
                  </a:lnTo>
                  <a:lnTo>
                    <a:pt x="6" y="132"/>
                  </a:lnTo>
                  <a:lnTo>
                    <a:pt x="0" y="78"/>
                  </a:lnTo>
                  <a:lnTo>
                    <a:pt x="12" y="54"/>
                  </a:lnTo>
                  <a:lnTo>
                    <a:pt x="0" y="48"/>
                  </a:lnTo>
                  <a:lnTo>
                    <a:pt x="6" y="12"/>
                  </a:lnTo>
                  <a:lnTo>
                    <a:pt x="18" y="0"/>
                  </a:lnTo>
                  <a:lnTo>
                    <a:pt x="24" y="0"/>
                  </a:lnTo>
                  <a:lnTo>
                    <a:pt x="36" y="6"/>
                  </a:lnTo>
                  <a:lnTo>
                    <a:pt x="60" y="30"/>
                  </a:lnTo>
                  <a:lnTo>
                    <a:pt x="48" y="78"/>
                  </a:lnTo>
                  <a:lnTo>
                    <a:pt x="72" y="108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1" name=""/>
            <p:cNvSpPr/>
            <p:nvPr/>
          </p:nvSpPr>
          <p:spPr>
            <a:xfrm>
              <a:off x="8356680" y="5254560"/>
              <a:ext cx="477720" cy="344520"/>
            </a:xfrm>
            <a:custGeom>
              <a:avLst/>
              <a:gdLst/>
              <a:ahLst/>
              <a:rect l="l" t="t" r="r" b="b"/>
              <a:pathLst>
                <a:path w="114" h="96">
                  <a:moveTo>
                    <a:pt x="24" y="96"/>
                  </a:moveTo>
                  <a:lnTo>
                    <a:pt x="0" y="66"/>
                  </a:lnTo>
                  <a:lnTo>
                    <a:pt x="12" y="18"/>
                  </a:lnTo>
                  <a:lnTo>
                    <a:pt x="42" y="0"/>
                  </a:lnTo>
                  <a:lnTo>
                    <a:pt x="90" y="0"/>
                  </a:lnTo>
                  <a:lnTo>
                    <a:pt x="90" y="12"/>
                  </a:lnTo>
                  <a:lnTo>
                    <a:pt x="108" y="24"/>
                  </a:lnTo>
                  <a:lnTo>
                    <a:pt x="114" y="66"/>
                  </a:lnTo>
                  <a:lnTo>
                    <a:pt x="24" y="9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2" name=""/>
            <p:cNvSpPr/>
            <p:nvPr/>
          </p:nvSpPr>
          <p:spPr>
            <a:xfrm>
              <a:off x="7940520" y="4986360"/>
              <a:ext cx="352440" cy="393840"/>
            </a:xfrm>
            <a:custGeom>
              <a:avLst/>
              <a:gdLst/>
              <a:ahLst/>
              <a:rect l="l" t="t" r="r" b="b"/>
              <a:pathLst>
                <a:path w="84" h="108">
                  <a:moveTo>
                    <a:pt x="0" y="66"/>
                  </a:moveTo>
                  <a:lnTo>
                    <a:pt x="0" y="60"/>
                  </a:lnTo>
                  <a:lnTo>
                    <a:pt x="48" y="108"/>
                  </a:lnTo>
                  <a:lnTo>
                    <a:pt x="54" y="72"/>
                  </a:lnTo>
                  <a:lnTo>
                    <a:pt x="66" y="60"/>
                  </a:lnTo>
                  <a:lnTo>
                    <a:pt x="72" y="60"/>
                  </a:lnTo>
                  <a:lnTo>
                    <a:pt x="72" y="48"/>
                  </a:lnTo>
                  <a:lnTo>
                    <a:pt x="78" y="54"/>
                  </a:lnTo>
                  <a:lnTo>
                    <a:pt x="84" y="42"/>
                  </a:lnTo>
                  <a:lnTo>
                    <a:pt x="4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36" y="12"/>
                  </a:lnTo>
                  <a:lnTo>
                    <a:pt x="18" y="0"/>
                  </a:lnTo>
                  <a:lnTo>
                    <a:pt x="12" y="6"/>
                  </a:lnTo>
                  <a:lnTo>
                    <a:pt x="18" y="24"/>
                  </a:lnTo>
                  <a:lnTo>
                    <a:pt x="6" y="36"/>
                  </a:lnTo>
                  <a:lnTo>
                    <a:pt x="6" y="54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43" name=""/>
            <p:cNvSpPr/>
            <p:nvPr/>
          </p:nvSpPr>
          <p:spPr>
            <a:xfrm>
              <a:off x="8116920" y="4984920"/>
              <a:ext cx="177840" cy="218880"/>
            </a:xfrm>
            <a:custGeom>
              <a:avLst/>
              <a:gdLst/>
              <a:ahLst/>
              <a:rect l="l" t="t" r="r" b="b"/>
              <a:pathLst>
                <a:path w="99" h="130">
                  <a:moveTo>
                    <a:pt x="0" y="0"/>
                  </a:moveTo>
                  <a:lnTo>
                    <a:pt x="0" y="13"/>
                  </a:lnTo>
                  <a:lnTo>
                    <a:pt x="99" y="91"/>
                  </a:lnTo>
                  <a:lnTo>
                    <a:pt x="86" y="118"/>
                  </a:lnTo>
                  <a:lnTo>
                    <a:pt x="71" y="108"/>
                  </a:lnTo>
                  <a:lnTo>
                    <a:pt x="69" y="130"/>
                  </a:lnTo>
                </a:path>
              </a:pathLst>
            </a:custGeom>
            <a:solidFill>
              <a:srgbClr val="00f008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44" name=""/>
          <p:cNvSpPr/>
          <p:nvPr/>
        </p:nvSpPr>
        <p:spPr>
          <a:xfrm>
            <a:off x="5468760" y="2711520"/>
            <a:ext cx="76320" cy="65160"/>
          </a:xfrm>
          <a:custGeom>
            <a:avLst/>
            <a:gdLst/>
            <a:ahLst/>
            <a:rect l="l" t="t" r="r" b="b"/>
            <a:pathLst>
              <a:path w="18" h="18">
                <a:moveTo>
                  <a:pt x="18" y="0"/>
                </a:moveTo>
                <a:lnTo>
                  <a:pt x="0" y="18"/>
                </a:lnTo>
                <a:lnTo>
                  <a:pt x="12" y="0"/>
                </a:lnTo>
                <a:lnTo>
                  <a:pt x="18" y="0"/>
                </a:lnTo>
                <a:close/>
              </a:path>
            </a:pathLst>
          </a:custGeom>
          <a:solidFill>
            <a:srgbClr val="00f008"/>
          </a:solidFill>
          <a:ln w="0">
            <a:solidFill>
              <a:srgbClr val="ff3300"/>
            </a:solidFill>
          </a:ln>
        </p:spPr>
        <p:style>
          <a:lnRef idx="0"/>
          <a:fillRef idx="0"/>
          <a:effectRef idx="0"/>
          <a:fontRef idx="minor"/>
        </p:style>
        <p:txBody>
          <a:bodyPr tIns="19440" bIns="19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5" name=""/>
          <p:cNvSpPr/>
          <p:nvPr/>
        </p:nvSpPr>
        <p:spPr>
          <a:xfrm>
            <a:off x="4357800" y="3372480"/>
            <a:ext cx="396720" cy="144720"/>
          </a:xfrm>
          <a:prstGeom prst="line">
            <a:avLst/>
          </a:prstGeom>
          <a:ln w="38160">
            <a:solidFill>
              <a:srgbClr val="ff3300"/>
            </a:solidFill>
            <a:miter/>
            <a:headEnd len="sm" type="triangle" w="med"/>
            <a:tailEnd len="sm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6" name=""/>
          <p:cNvSpPr/>
          <p:nvPr/>
        </p:nvSpPr>
        <p:spPr>
          <a:xfrm>
            <a:off x="3491280" y="5594400"/>
            <a:ext cx="491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Spain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7" name=""/>
          <p:cNvSpPr/>
          <p:nvPr/>
        </p:nvSpPr>
        <p:spPr>
          <a:xfrm>
            <a:off x="2589480" y="5803920"/>
            <a:ext cx="64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Portugal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8" name=""/>
          <p:cNvSpPr/>
          <p:nvPr/>
        </p:nvSpPr>
        <p:spPr>
          <a:xfrm>
            <a:off x="4445280" y="3827520"/>
            <a:ext cx="555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France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49" name=""/>
          <p:cNvSpPr/>
          <p:nvPr/>
        </p:nvSpPr>
        <p:spPr>
          <a:xfrm>
            <a:off x="6512040" y="4946760"/>
            <a:ext cx="409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Italy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0" name=""/>
          <p:cNvSpPr/>
          <p:nvPr/>
        </p:nvSpPr>
        <p:spPr>
          <a:xfrm>
            <a:off x="4790880" y="4265640"/>
            <a:ext cx="8157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Switzerland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1" name=""/>
          <p:cNvSpPr/>
          <p:nvPr/>
        </p:nvSpPr>
        <p:spPr>
          <a:xfrm>
            <a:off x="5953320" y="3075120"/>
            <a:ext cx="676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Germany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2" name=""/>
          <p:cNvSpPr/>
          <p:nvPr/>
        </p:nvSpPr>
        <p:spPr>
          <a:xfrm>
            <a:off x="4892760" y="2635200"/>
            <a:ext cx="841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Netherlands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3" name=""/>
          <p:cNvSpPr/>
          <p:nvPr/>
        </p:nvSpPr>
        <p:spPr>
          <a:xfrm>
            <a:off x="5767560" y="3794040"/>
            <a:ext cx="8730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Luxembourg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4" name=""/>
          <p:cNvSpPr/>
          <p:nvPr/>
        </p:nvSpPr>
        <p:spPr>
          <a:xfrm>
            <a:off x="7655040" y="2811600"/>
            <a:ext cx="5616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Poland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5" name=""/>
          <p:cNvSpPr/>
          <p:nvPr/>
        </p:nvSpPr>
        <p:spPr>
          <a:xfrm>
            <a:off x="6791400" y="3224160"/>
            <a:ext cx="1285920" cy="25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Czech Republic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6" name=""/>
          <p:cNvSpPr/>
          <p:nvPr/>
        </p:nvSpPr>
        <p:spPr>
          <a:xfrm>
            <a:off x="7635960" y="4005360"/>
            <a:ext cx="64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Hungary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7" name=""/>
          <p:cNvSpPr/>
          <p:nvPr/>
        </p:nvSpPr>
        <p:spPr>
          <a:xfrm>
            <a:off x="7964640" y="3670200"/>
            <a:ext cx="6444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Slovakia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8" name=""/>
          <p:cNvSpPr/>
          <p:nvPr/>
        </p:nvSpPr>
        <p:spPr>
          <a:xfrm>
            <a:off x="5849640" y="1631880"/>
            <a:ext cx="6699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Denmark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9" name=""/>
          <p:cNvSpPr/>
          <p:nvPr/>
        </p:nvSpPr>
        <p:spPr>
          <a:xfrm>
            <a:off x="7524720" y="4687920"/>
            <a:ext cx="180180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Croatia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0" name=""/>
          <p:cNvSpPr/>
          <p:nvPr/>
        </p:nvSpPr>
        <p:spPr>
          <a:xfrm>
            <a:off x="6958080" y="4278240"/>
            <a:ext cx="6508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Slovenia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1" name=""/>
          <p:cNvSpPr/>
          <p:nvPr/>
        </p:nvSpPr>
        <p:spPr>
          <a:xfrm>
            <a:off x="343080" y="152280"/>
            <a:ext cx="96012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Continental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Network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2" name=""/>
          <p:cNvSpPr/>
          <p:nvPr/>
        </p:nvSpPr>
        <p:spPr>
          <a:xfrm>
            <a:off x="343080" y="1162080"/>
            <a:ext cx="2971800" cy="361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Transacting at All Major Country Interconnections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Significant Arbitrage Opportunities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Established Activity in Germany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and Switzerland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spcAft>
                <a:spcPts val="1250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Transactions Now Occurring in France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3" name=""/>
          <p:cNvSpPr/>
          <p:nvPr/>
        </p:nvSpPr>
        <p:spPr>
          <a:xfrm>
            <a:off x="201600" y="4164120"/>
            <a:ext cx="128520" cy="128520"/>
          </a:xfrm>
          <a:prstGeom prst="ellipse">
            <a:avLst/>
          </a:prstGeom>
          <a:solidFill>
            <a:srgbClr val="ffb310"/>
          </a:solidFill>
          <a:ln w="25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4" name=""/>
          <p:cNvSpPr/>
          <p:nvPr/>
        </p:nvSpPr>
        <p:spPr>
          <a:xfrm>
            <a:off x="884160" y="5349960"/>
            <a:ext cx="1516320" cy="5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9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Liquidity Points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grpSp>
        <p:nvGrpSpPr>
          <p:cNvPr id="365" name=""/>
          <p:cNvGrpSpPr/>
          <p:nvPr/>
        </p:nvGrpSpPr>
        <p:grpSpPr>
          <a:xfrm>
            <a:off x="457200" y="5330880"/>
            <a:ext cx="1712880" cy="304920"/>
            <a:chOff x="457200" y="5330880"/>
            <a:chExt cx="1712880" cy="304920"/>
          </a:xfrm>
        </p:grpSpPr>
        <p:sp>
          <p:nvSpPr>
            <p:cNvPr id="366" name=""/>
            <p:cNvSpPr/>
            <p:nvPr/>
          </p:nvSpPr>
          <p:spPr>
            <a:xfrm>
              <a:off x="457200" y="5330880"/>
              <a:ext cx="1712880" cy="304920"/>
            </a:xfrm>
            <a:prstGeom prst="rect">
              <a:avLst/>
            </a:prstGeom>
            <a:noFill/>
            <a:ln w="90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577800" y="5367240"/>
              <a:ext cx="222480" cy="222480"/>
            </a:xfrm>
            <a:prstGeom prst="ellipse">
              <a:avLst/>
            </a:prstGeom>
            <a:solidFill>
              <a:srgbClr val="fe000c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endParaRPr>
            </a:p>
          </p:txBody>
        </p:sp>
      </p:grpSp>
      <p:sp>
        <p:nvSpPr>
          <p:cNvPr id="368" name=""/>
          <p:cNvSpPr/>
          <p:nvPr/>
        </p:nvSpPr>
        <p:spPr>
          <a:xfrm>
            <a:off x="5022720" y="3200400"/>
            <a:ext cx="311400" cy="31104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69" name=""/>
          <p:cNvSpPr/>
          <p:nvPr/>
        </p:nvSpPr>
        <p:spPr>
          <a:xfrm>
            <a:off x="4796280" y="3016080"/>
            <a:ext cx="6314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808080"/>
                </a:solidFill>
                <a:effectLst/>
                <a:uFillTx/>
                <a:latin typeface="Frutiger 45 Light"/>
              </a:rPr>
              <a:t>Belgium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0" name=""/>
          <p:cNvSpPr/>
          <p:nvPr/>
        </p:nvSpPr>
        <p:spPr>
          <a:xfrm>
            <a:off x="5410080" y="2819520"/>
            <a:ext cx="484200" cy="48420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1" name=""/>
          <p:cNvSpPr/>
          <p:nvPr/>
        </p:nvSpPr>
        <p:spPr>
          <a:xfrm>
            <a:off x="6477120" y="2590920"/>
            <a:ext cx="311040" cy="31104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2" name=""/>
          <p:cNvSpPr/>
          <p:nvPr/>
        </p:nvSpPr>
        <p:spPr>
          <a:xfrm>
            <a:off x="7391520" y="2549520"/>
            <a:ext cx="218880" cy="20016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3" name=""/>
          <p:cNvSpPr/>
          <p:nvPr/>
        </p:nvSpPr>
        <p:spPr>
          <a:xfrm>
            <a:off x="7315200" y="3429000"/>
            <a:ext cx="311040" cy="31104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4" name=""/>
          <p:cNvSpPr/>
          <p:nvPr/>
        </p:nvSpPr>
        <p:spPr>
          <a:xfrm>
            <a:off x="7315200" y="3886200"/>
            <a:ext cx="311040" cy="31104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5" name=""/>
          <p:cNvSpPr/>
          <p:nvPr/>
        </p:nvSpPr>
        <p:spPr>
          <a:xfrm>
            <a:off x="7162920" y="4419720"/>
            <a:ext cx="311040" cy="31104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6" name=""/>
          <p:cNvSpPr/>
          <p:nvPr/>
        </p:nvSpPr>
        <p:spPr>
          <a:xfrm>
            <a:off x="6324480" y="4419720"/>
            <a:ext cx="311400" cy="31104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7" name=""/>
          <p:cNvSpPr/>
          <p:nvPr/>
        </p:nvSpPr>
        <p:spPr>
          <a:xfrm>
            <a:off x="5959440" y="4132440"/>
            <a:ext cx="311040" cy="31104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8" name=""/>
          <p:cNvSpPr/>
          <p:nvPr/>
        </p:nvSpPr>
        <p:spPr>
          <a:xfrm>
            <a:off x="6203880" y="3327480"/>
            <a:ext cx="484200" cy="48420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9" name=""/>
          <p:cNvSpPr/>
          <p:nvPr/>
        </p:nvSpPr>
        <p:spPr>
          <a:xfrm>
            <a:off x="6019920" y="1828800"/>
            <a:ext cx="387360" cy="38736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0" name=""/>
          <p:cNvSpPr/>
          <p:nvPr/>
        </p:nvSpPr>
        <p:spPr>
          <a:xfrm>
            <a:off x="1812960" y="6051600"/>
            <a:ext cx="7010280" cy="406440"/>
          </a:xfrm>
          <a:prstGeom prst="rect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Expansive Market-Making with Broad Customer Reach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1" name=""/>
          <p:cNvSpPr/>
          <p:nvPr/>
        </p:nvSpPr>
        <p:spPr>
          <a:xfrm>
            <a:off x="3651120" y="5286240"/>
            <a:ext cx="219240" cy="20016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2" name=""/>
          <p:cNvSpPr/>
          <p:nvPr/>
        </p:nvSpPr>
        <p:spPr>
          <a:xfrm>
            <a:off x="5562720" y="3670200"/>
            <a:ext cx="311040" cy="31140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83" name=""/>
          <p:cNvSpPr/>
          <p:nvPr/>
        </p:nvSpPr>
        <p:spPr>
          <a:xfrm>
            <a:off x="5811840" y="2590920"/>
            <a:ext cx="311040" cy="311040"/>
          </a:xfrm>
          <a:prstGeom prst="ellipse">
            <a:avLst/>
          </a:prstGeom>
          <a:solidFill>
            <a:srgbClr val="fe000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2000-12-14T14:51:34Z</dcterms:created>
  <dc:creator>Simon Shih</dc:creator>
  <dc:description/>
  <dc:language>en-US</dc:language>
  <cp:lastModifiedBy>ubrenner</cp:lastModifiedBy>
  <cp:lastPrinted>2001-01-25T19:41:40Z</cp:lastPrinted>
  <dcterms:modified xsi:type="dcterms:W3CDTF">2001-06-06T11:34:40Z</dcterms:modified>
  <cp:revision>49</cp:revision>
  <dc:subject/>
  <dc:title>No Slide Title</dc:title>
</cp:coreProperties>
</file>