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C140B2-7E2B-4CDA-B8BC-25FAE826B9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0ECCAB-9FDB-41A8-8A3E-AC75A2F43BFC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-123120" y="1114560"/>
            <a:ext cx="9228600" cy="527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Internet Explorer &amp; Settings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that you are using Internet Explorer version 5 or later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AutoNum type="arabicParenR" startAt="2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Make the following changes to settings (Adhoc VaR utilizes ActiveX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 and if these are disabled, it will not run)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a)  In Internet Explorer, go to the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Tools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menu item and select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Options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b)  Select the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Security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tab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c)  Make sure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Intranet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is highlighted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d)  Select the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 Level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button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e)  Make sure that the choices for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ActiveX controls and plug-ins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all enabled.  There are </a:t>
            </a: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five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sub-items which all must be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enabled.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f)  Click on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OK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OK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again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2555280" y="228600"/>
            <a:ext cx="385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Notes for using Adhoc VaR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 descr=""/>
          <p:cNvPicPr/>
          <p:nvPr/>
        </p:nvPicPr>
        <p:blipFill>
          <a:blip r:embed="rId1"/>
          <a:stretch/>
        </p:blipFill>
        <p:spPr>
          <a:xfrm>
            <a:off x="609480" y="685800"/>
            <a:ext cx="5257800" cy="509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6477120" y="1295280"/>
            <a:ext cx="1371600" cy="457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on Market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 flipH="1">
            <a:off x="2437920" y="1523880"/>
            <a:ext cx="4038840" cy="17528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1"/>
          <a:stretch/>
        </p:blipFill>
        <p:spPr>
          <a:xfrm>
            <a:off x="228600" y="228600"/>
            <a:ext cx="3505320" cy="371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"/>
          <p:cNvSpPr/>
          <p:nvPr/>
        </p:nvSpPr>
        <p:spPr>
          <a:xfrm>
            <a:off x="1143000" y="4724280"/>
            <a:ext cx="1676520" cy="762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Scroll to “Market Detail”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the bottom, then use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Network login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password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" name="" descr=""/>
          <p:cNvPicPr/>
          <p:nvPr/>
        </p:nvPicPr>
        <p:blipFill>
          <a:blip r:embed="rId2"/>
          <a:stretch/>
        </p:blipFill>
        <p:spPr>
          <a:xfrm>
            <a:off x="4114800" y="380880"/>
            <a:ext cx="3733920" cy="376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"/>
          <p:cNvSpPr/>
          <p:nvPr/>
        </p:nvSpPr>
        <p:spPr>
          <a:xfrm flipH="1" flipV="1">
            <a:off x="685440" y="3352680"/>
            <a:ext cx="609480" cy="1371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 flipV="1">
            <a:off x="2819520" y="3733560"/>
            <a:ext cx="1523880" cy="990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" name="" descr=""/>
          <p:cNvPicPr/>
          <p:nvPr/>
        </p:nvPicPr>
        <p:blipFill>
          <a:blip r:embed="rId3"/>
          <a:stretch/>
        </p:blipFill>
        <p:spPr>
          <a:xfrm>
            <a:off x="4114800" y="4267080"/>
            <a:ext cx="3828960" cy="241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"/>
          <p:cNvSpPr/>
          <p:nvPr/>
        </p:nvSpPr>
        <p:spPr>
          <a:xfrm>
            <a:off x="2819520" y="5105520"/>
            <a:ext cx="2514600" cy="533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304920" y="304920"/>
            <a:ext cx="5029200" cy="525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095880" y="3048120"/>
            <a:ext cx="2210040" cy="12189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you get into the “Market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Detail” section, scroll down to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“Simulation Distribution” 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select “Edit” to select the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portfolios you will use for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Adhoc VaR.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 flipH="1" flipV="1">
            <a:off x="2362320" y="2895480"/>
            <a:ext cx="3657600" cy="10670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 flipH="1">
            <a:off x="762120" y="4114800"/>
            <a:ext cx="5333760" cy="762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838080" y="380880"/>
            <a:ext cx="7391520" cy="537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"/>
          <p:cNvSpPr/>
          <p:nvPr/>
        </p:nvSpPr>
        <p:spPr>
          <a:xfrm>
            <a:off x="3352680" y="5943600"/>
            <a:ext cx="221004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Select portfolio(s) and click 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“Add” after each choice.  Then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choose “Save and Return”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 flipV="1">
            <a:off x="4648320" y="3885840"/>
            <a:ext cx="304560" cy="1981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 flipV="1">
            <a:off x="4724280" y="5029200"/>
            <a:ext cx="1676520" cy="838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 flipH="1" flipV="1">
            <a:off x="2971440" y="3657600"/>
            <a:ext cx="1676520" cy="22096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304920" y="304920"/>
            <a:ext cx="5029200" cy="525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"/>
          <p:cNvSpPr/>
          <p:nvPr/>
        </p:nvSpPr>
        <p:spPr>
          <a:xfrm>
            <a:off x="5867280" y="2209680"/>
            <a:ext cx="2514600" cy="1067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the main screen click on the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you will be using for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Adhoc VaR.  This is still required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 if you intend to only run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Adhoc VaR against a spreadsheet.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 flipH="1">
            <a:off x="1599840" y="2743200"/>
            <a:ext cx="4267080" cy="304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380880" y="228600"/>
            <a:ext cx="3505320" cy="426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"/>
          <p:cNvSpPr/>
          <p:nvPr/>
        </p:nvSpPr>
        <p:spPr>
          <a:xfrm>
            <a:off x="4952880" y="1143000"/>
            <a:ext cx="243864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the portfolio you selected has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sub-portfolios beneath it, it will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show the hierarchy and give you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ability to select one of the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sub-portfolios instead.  Click 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either the parent or one of the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sub-portfolios.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 flipH="1">
            <a:off x="1294920" y="1981080"/>
            <a:ext cx="3581640" cy="76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 descr=""/>
          <p:cNvPicPr/>
          <p:nvPr/>
        </p:nvPicPr>
        <p:blipFill>
          <a:blip r:embed="rId1"/>
          <a:stretch/>
        </p:blipFill>
        <p:spPr>
          <a:xfrm>
            <a:off x="533520" y="228600"/>
            <a:ext cx="5562360" cy="560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"/>
          <p:cNvSpPr/>
          <p:nvPr/>
        </p:nvSpPr>
        <p:spPr>
          <a:xfrm>
            <a:off x="6477120" y="1905120"/>
            <a:ext cx="2514600" cy="3276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Here we have selected the “Paper”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portfolio.  The options are: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1)  Load an existing  spreadsheet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by clicking on  “Browse”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2)  Retrieve the Adhoc VaR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spreadsheet template and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set up an adhoc by clicking 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“New Excel File”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3)  Run Adhoc VaR on either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the portfolio, the spreadsheet,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or see the combined effect from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either the portfolio’s or the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spreadsheet’s perspective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Click on “Get Chart” after 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option has been selected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 flipH="1">
            <a:off x="4648320" y="2590920"/>
            <a:ext cx="1828800" cy="304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 flipH="1" flipV="1">
            <a:off x="5409720" y="2971440"/>
            <a:ext cx="1143000" cy="152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 flipH="1" flipV="1">
            <a:off x="3428640" y="3276360"/>
            <a:ext cx="3048120" cy="609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 flipH="1" flipV="1">
            <a:off x="5105160" y="3428640"/>
            <a:ext cx="1447560" cy="15238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3505320" y="5257800"/>
            <a:ext cx="243828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Adhoc VaR should populate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 new window.  You can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“Alt-Print” the screen, and you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 also export the distribution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Excel by clicking on the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“Export Simulation Report” link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" name=""/>
          <p:cNvGrpSpPr/>
          <p:nvPr/>
        </p:nvGrpSpPr>
        <p:grpSpPr>
          <a:xfrm>
            <a:off x="76320" y="438120"/>
            <a:ext cx="6691320" cy="4543560"/>
            <a:chOff x="76320" y="438120"/>
            <a:chExt cx="6691320" cy="4543560"/>
          </a:xfrm>
        </p:grpSpPr>
        <p:pic>
          <p:nvPicPr>
            <p:cNvPr id="40" name="" descr=""/>
            <p:cNvPicPr/>
            <p:nvPr/>
          </p:nvPicPr>
          <p:blipFill>
            <a:blip r:embed="rId1"/>
            <a:stretch/>
          </p:blipFill>
          <p:spPr>
            <a:xfrm>
              <a:off x="76320" y="438120"/>
              <a:ext cx="6691320" cy="45435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" name=""/>
            <p:cNvSpPr/>
            <p:nvPr/>
          </p:nvSpPr>
          <p:spPr>
            <a:xfrm>
              <a:off x="152280" y="1447920"/>
              <a:ext cx="6172200" cy="3045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2" name=""/>
          <p:cNvSpPr/>
          <p:nvPr/>
        </p:nvSpPr>
        <p:spPr>
          <a:xfrm flipH="1" flipV="1">
            <a:off x="4038120" y="4343400"/>
            <a:ext cx="304920" cy="838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2001-01-23T13:34:36Z</dcterms:created>
  <dc:creator>Matthew Adams</dc:creator>
  <dc:description/>
  <dc:language>en-US</dc:language>
  <cp:lastModifiedBy>madams</cp:lastModifiedBy>
  <dcterms:modified xsi:type="dcterms:W3CDTF">2001-05-23T10:35:17Z</dcterms:modified>
  <cp:revision>12</cp:revision>
  <dc:subject/>
  <dc:title>No Slide Title</dc:title>
</cp:coreProperties>
</file>