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41CDDC-ED8C-4A21-8D8E-FA05618A8E4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D30F09-0A57-4297-B8E7-F6F2EC4D0F3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934320" y="228600"/>
            <a:ext cx="13716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on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457200" y="817560"/>
            <a:ext cx="8001000" cy="5813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921960" y="152280"/>
            <a:ext cx="3269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http://rac.corp.enron.com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3276360" y="685800"/>
            <a:ext cx="3809880" cy="3276720"/>
          </a:xfrm>
          <a:prstGeom prst="line">
            <a:avLst/>
          </a:prstGeom>
          <a:ln w="158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80880" y="304920"/>
            <a:ext cx="2133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various choices,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including VaR, Extreme VaR,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 VaR, etc.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095880" y="152280"/>
            <a:ext cx="2286000" cy="838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Once you have decided 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 to view, select its “Edit”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button which will take you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new screen to add portfolios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762120" y="1371600"/>
            <a:ext cx="7162560" cy="520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 flipH="1">
            <a:off x="3048120" y="990720"/>
            <a:ext cx="3124080" cy="2438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172200" y="990720"/>
            <a:ext cx="1371600" cy="2361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1295280" y="76320"/>
            <a:ext cx="655344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screen sets up your “preferences,” meaning the portfolios you will immediately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 each time you log into the website.  You can change them at any time using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same steps: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Choose a letter of the alphabet corresponding to the first letter of the portfolio name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(such as “U” for UK-GAS or UK-POWER)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the “Add” button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the “Save” button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Repeat steps 1-3 for to add additional portfolios (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one-by-one)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may re-order your choices by highlighting a portfolio and using the up/down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Press the “Save and Return” button after the last choice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1752480" y="2438280"/>
            <a:ext cx="5715000" cy="4152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2438280" y="228600"/>
            <a:ext cx="4419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 that a portfolio has been chosen, you can quickly see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relevant number immediately on the web page, or you can click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the name of the portfolio to launch a more detailed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1371600" y="1447920"/>
            <a:ext cx="6858000" cy="498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 flipH="1">
            <a:off x="2057040" y="914400"/>
            <a:ext cx="1523880" cy="2666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438280" y="228600"/>
            <a:ext cx="4419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may also create a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personalized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morning report which will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automatically appear in the center of your web page by choosing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“Personalize” button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990720" y="1219320"/>
            <a:ext cx="7238880" cy="525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4343400" y="990720"/>
            <a:ext cx="2590920" cy="3124080"/>
          </a:xfrm>
          <a:prstGeom prst="line">
            <a:avLst/>
          </a:prstGeom>
          <a:ln w="158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2001-01-23T12:43:54Z</dcterms:created>
  <dc:creator>Matthew Adams</dc:creator>
  <dc:description/>
  <dc:language>en-US</dc:language>
  <cp:lastModifiedBy>madams</cp:lastModifiedBy>
  <dcterms:modified xsi:type="dcterms:W3CDTF">2001-09-27T12:34:54Z</dcterms:modified>
  <cp:revision>17</cp:revision>
  <dc:subject/>
  <dc:title>No Slide Title</dc:title>
</cp:coreProperties>
</file>