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35D102-03E3-470B-8027-2CA557A96C4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43F72D6-C78D-479E-A1A3-F1B959A6FDE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346480" y="511200"/>
            <a:ext cx="0" cy="3757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H="1">
            <a:off x="1375920" y="4268880"/>
            <a:ext cx="970200" cy="40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376280" y="4673520"/>
            <a:ext cx="0" cy="687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600120" y="4673520"/>
            <a:ext cx="776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>
            <a:off x="600120" y="4938840"/>
            <a:ext cx="776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600120" y="5149800"/>
            <a:ext cx="776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612360" y="5319720"/>
            <a:ext cx="776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346480" y="3475080"/>
            <a:ext cx="1587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41720" y="3863880"/>
            <a:ext cx="228600" cy="40500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33720" y="3244680"/>
            <a:ext cx="228600" cy="40500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573440" y="3475080"/>
            <a:ext cx="0" cy="2362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162320" y="3475080"/>
            <a:ext cx="389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940280" y="5837400"/>
            <a:ext cx="1722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3440" y="5837400"/>
            <a:ext cx="0" cy="61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568760" y="6129360"/>
            <a:ext cx="1722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581360" y="6421320"/>
            <a:ext cx="1722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283440" y="6313320"/>
            <a:ext cx="353880" cy="141480"/>
          </a:xfrm>
          <a:prstGeom prst="rightArrow">
            <a:avLst>
              <a:gd name="adj1" fmla="val 50000"/>
              <a:gd name="adj2" fmla="val 62532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120" bIns="24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283440" y="6059520"/>
            <a:ext cx="353880" cy="141120"/>
          </a:xfrm>
          <a:prstGeom prst="rightArrow">
            <a:avLst>
              <a:gd name="adj1" fmla="val 50000"/>
              <a:gd name="adj2" fmla="val 62691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589640" y="5780160"/>
            <a:ext cx="371160" cy="106200"/>
          </a:xfrm>
          <a:prstGeom prst="leftArrow">
            <a:avLst>
              <a:gd name="adj1" fmla="val 50000"/>
              <a:gd name="adj2" fmla="val 87373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480" bIns="6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8080" y="5300640"/>
            <a:ext cx="850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470320" y="3932280"/>
            <a:ext cx="8506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 30” Valve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16840" y="2873520"/>
            <a:ext cx="225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Old Northwest 30” Valve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351880" y="1042920"/>
            <a:ext cx="141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Ignacio Lateral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757560" y="5819760"/>
            <a:ext cx="20660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Hub NW check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(Bi-directional)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367160" y="4673520"/>
            <a:ext cx="436680" cy="265320"/>
          </a:xfrm>
          <a:prstGeom prst="smileyFace">
            <a:avLst>
              <a:gd name="adj" fmla="val 9282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49920" y="4406760"/>
            <a:ext cx="2898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Proposed location of Questar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Interconnect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2001-11-15T23:02:52Z</dcterms:created>
  <dc:creator>ETS</dc:creator>
  <dc:description/>
  <dc:language>en-US</dc:language>
  <cp:lastModifiedBy>ETS</cp:lastModifiedBy>
  <dcterms:modified xsi:type="dcterms:W3CDTF">2001-11-15T23:23:43Z</dcterms:modified>
  <cp:revision>1</cp:revision>
  <dc:subject/>
  <dc:title>No Slide Title</dc:title>
</cp:coreProperties>
</file>