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8.png" ContentType="image/png"/>
  <Override PartName="/ppt/media/image12.png" ContentType="image/png"/>
  <Override PartName="/ppt/media/image3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829260-B725-449C-BEE7-DC4221F8981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BCADC3-E56D-43A7-B6C9-78CF3E62C2B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img00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img010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img01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img01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img01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img014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img015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img0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img00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img004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img005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img0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img007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img008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304920" y="16686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img009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2000-10-31T20:31:14Z</dcterms:created>
  <dc:creator>Tyrell</dc:creator>
  <dc:description/>
  <dc:language>en-US</dc:language>
  <cp:lastModifiedBy>Tyrell</cp:lastModifiedBy>
  <dcterms:modified xsi:type="dcterms:W3CDTF">2000-10-31T21:39:00Z</dcterms:modified>
  <cp:revision>3</cp:revision>
  <dc:subject/>
  <dc:title>PowerPoint Presentation</dc:title>
</cp:coreProperties>
</file>