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128FE8-3AD9-4CB2-88B4-5FE1563151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32DA4F-657B-43CC-8621-C14B329963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0720" y="1995480"/>
            <a:ext cx="1613160" cy="774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603840" y="505476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10800000">
            <a:off x="2087280" y="2642760"/>
            <a:ext cx="4630680" cy="20592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55160" y="84240"/>
            <a:ext cx="39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486160" y="281160"/>
            <a:ext cx="276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69440" y="493560"/>
            <a:ext cx="318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COUNTY, 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191360" y="2536920"/>
            <a:ext cx="72396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WFS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MILAGRO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59720" y="2854440"/>
            <a:ext cx="43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846760" y="4051440"/>
            <a:ext cx="318960" cy="266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37200" y="40575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476600" y="405756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16360" y="40575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156120" y="40575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46280" y="405756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5288760" y="2818440"/>
            <a:ext cx="3758760" cy="24426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520" y="348"/>
                </a:moveTo>
                <a:arcTo wR="10800" hR="10800" stAng="-4524883" swAng="4552540"/>
                <a:lnTo>
                  <a:pt x="10800" y="10800"/>
                </a:lnTo>
                <a:close/>
              </a:path>
              <a:path fill="none" w="21600" h="21600">
                <a:moveTo>
                  <a:pt x="13520" y="348"/>
                </a:moveTo>
                <a:arcTo wR="10800" hR="10800" stAng="-4524883" swAng="4552540"/>
              </a:path>
            </a:pathLst>
          </a:custGeom>
          <a:noFill/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" name=""/>
          <p:cNvGrpSpPr/>
          <p:nvPr/>
        </p:nvGrpSpPr>
        <p:grpSpPr>
          <a:xfrm>
            <a:off x="5884920" y="2590920"/>
            <a:ext cx="187200" cy="99720"/>
            <a:chOff x="5884920" y="2590920"/>
            <a:chExt cx="187200" cy="99720"/>
          </a:xfrm>
        </p:grpSpPr>
        <p:sp>
          <p:nvSpPr>
            <p:cNvPr id="21" name=""/>
            <p:cNvSpPr/>
            <p:nvPr/>
          </p:nvSpPr>
          <p:spPr>
            <a:xfrm>
              <a:off x="5886360" y="259092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2" name=""/>
            <p:cNvGrpSpPr/>
            <p:nvPr/>
          </p:nvGrpSpPr>
          <p:grpSpPr>
            <a:xfrm>
              <a:off x="5884920" y="2611080"/>
              <a:ext cx="187200" cy="71280"/>
              <a:chOff x="5884920" y="2611080"/>
              <a:chExt cx="187200" cy="71280"/>
            </a:xfrm>
          </p:grpSpPr>
          <p:sp>
            <p:nvSpPr>
              <p:cNvPr id="23" name=""/>
              <p:cNvSpPr/>
              <p:nvPr/>
            </p:nvSpPr>
            <p:spPr>
              <a:xfrm>
                <a:off x="5884920" y="261108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5884920" y="26823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5" name=""/>
          <p:cNvSpPr/>
          <p:nvPr/>
        </p:nvSpPr>
        <p:spPr>
          <a:xfrm>
            <a:off x="5973840" y="2009880"/>
            <a:ext cx="0" cy="581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70600" y="2673360"/>
            <a:ext cx="0" cy="1384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62680" y="1917720"/>
            <a:ext cx="1440" cy="682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4965840" y="2590920"/>
            <a:ext cx="187200" cy="99720"/>
            <a:chOff x="4965840" y="2590920"/>
            <a:chExt cx="187200" cy="99720"/>
          </a:xfrm>
        </p:grpSpPr>
        <p:sp>
          <p:nvSpPr>
            <p:cNvPr id="29" name=""/>
            <p:cNvSpPr/>
            <p:nvPr/>
          </p:nvSpPr>
          <p:spPr>
            <a:xfrm>
              <a:off x="4967280" y="259092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" name=""/>
            <p:cNvGrpSpPr/>
            <p:nvPr/>
          </p:nvGrpSpPr>
          <p:grpSpPr>
            <a:xfrm>
              <a:off x="4965840" y="2611080"/>
              <a:ext cx="187200" cy="71280"/>
              <a:chOff x="4965840" y="2611080"/>
              <a:chExt cx="187200" cy="71280"/>
            </a:xfrm>
          </p:grpSpPr>
          <p:sp>
            <p:nvSpPr>
              <p:cNvPr id="31" name=""/>
              <p:cNvSpPr/>
              <p:nvPr/>
            </p:nvSpPr>
            <p:spPr>
              <a:xfrm>
                <a:off x="4965840" y="261108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965840" y="26823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3" name=""/>
          <p:cNvSpPr/>
          <p:nvPr/>
        </p:nvSpPr>
        <p:spPr>
          <a:xfrm>
            <a:off x="7724880" y="1297080"/>
            <a:ext cx="1110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IGNACIO -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5054760" y="2701800"/>
            <a:ext cx="2880" cy="97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4647960" y="3662280"/>
            <a:ext cx="407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4638240" y="3648240"/>
            <a:ext cx="4680" cy="4046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69080" y="3429000"/>
            <a:ext cx="43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761160" y="5194440"/>
            <a:ext cx="8823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FROM WFS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KUTZ 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188120" y="3429000"/>
            <a:ext cx="0" cy="1638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6058080" y="3429000"/>
            <a:ext cx="62208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5692320" y="3429000"/>
            <a:ext cx="174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5118120" y="3424320"/>
            <a:ext cx="325440" cy="4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4000680" y="3424320"/>
            <a:ext cx="979200" cy="4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000680" y="3429000"/>
            <a:ext cx="0" cy="6350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3301920" y="2673360"/>
            <a:ext cx="6480" cy="1390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3205080" y="2590920"/>
            <a:ext cx="187200" cy="99720"/>
            <a:chOff x="3205080" y="2590920"/>
            <a:chExt cx="187200" cy="99720"/>
          </a:xfrm>
        </p:grpSpPr>
        <p:sp>
          <p:nvSpPr>
            <p:cNvPr id="47" name=""/>
            <p:cNvSpPr/>
            <p:nvPr/>
          </p:nvSpPr>
          <p:spPr>
            <a:xfrm>
              <a:off x="3206520" y="259092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8" name=""/>
            <p:cNvGrpSpPr/>
            <p:nvPr/>
          </p:nvGrpSpPr>
          <p:grpSpPr>
            <a:xfrm>
              <a:off x="3205080" y="2611080"/>
              <a:ext cx="187200" cy="71280"/>
              <a:chOff x="3205080" y="2611080"/>
              <a:chExt cx="187200" cy="71280"/>
            </a:xfrm>
          </p:grpSpPr>
          <p:sp>
            <p:nvSpPr>
              <p:cNvPr id="49" name=""/>
              <p:cNvSpPr/>
              <p:nvPr/>
            </p:nvSpPr>
            <p:spPr>
              <a:xfrm>
                <a:off x="3205080" y="261108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3205080" y="26823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1" name=""/>
          <p:cNvSpPr/>
          <p:nvPr/>
        </p:nvSpPr>
        <p:spPr>
          <a:xfrm flipV="1">
            <a:off x="3301920" y="237456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068560" y="2386080"/>
            <a:ext cx="1231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71480" y="2122560"/>
            <a:ext cx="1190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8400" y="4064040"/>
            <a:ext cx="1003320" cy="558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2717640" y="3505320"/>
            <a:ext cx="0" cy="558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107800" y="351792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2041560" y="3424320"/>
            <a:ext cx="100080" cy="187200"/>
            <a:chOff x="2041560" y="3424320"/>
            <a:chExt cx="100080" cy="187200"/>
          </a:xfrm>
        </p:grpSpPr>
        <p:sp>
          <p:nvSpPr>
            <p:cNvPr id="58" name=""/>
            <p:cNvSpPr/>
            <p:nvPr/>
          </p:nvSpPr>
          <p:spPr>
            <a:xfrm rot="16200000">
              <a:off x="2000880" y="346932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9" name=""/>
            <p:cNvGrpSpPr/>
            <p:nvPr/>
          </p:nvGrpSpPr>
          <p:grpSpPr>
            <a:xfrm>
              <a:off x="2062080" y="3424320"/>
              <a:ext cx="71280" cy="187200"/>
              <a:chOff x="2062080" y="3424320"/>
              <a:chExt cx="71280" cy="187200"/>
            </a:xfrm>
          </p:grpSpPr>
          <p:sp>
            <p:nvSpPr>
              <p:cNvPr id="60" name=""/>
              <p:cNvSpPr/>
              <p:nvPr/>
            </p:nvSpPr>
            <p:spPr>
              <a:xfrm flipV="1">
                <a:off x="2062080" y="342432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 flipV="1">
                <a:off x="2133360" y="342432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2" name=""/>
          <p:cNvSpPr/>
          <p:nvPr/>
        </p:nvSpPr>
        <p:spPr>
          <a:xfrm flipH="1">
            <a:off x="1193400" y="3517920"/>
            <a:ext cx="870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06360" y="351792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80920" y="42292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PNM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705040" y="43243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308400" y="43243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962520" y="43243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48320" y="43243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02080" y="43243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06960" y="431784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80440" y="6170760"/>
            <a:ext cx="31824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M1 - M6 SHOW METER LOCATIONS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TO SOUTH WITHIN THE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705040" y="4467240"/>
            <a:ext cx="3314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438360" y="5219640"/>
            <a:ext cx="16192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BLOOMFIELD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248000" y="4467240"/>
            <a:ext cx="0" cy="752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148280" y="4657680"/>
            <a:ext cx="187200" cy="100080"/>
            <a:chOff x="4148280" y="4657680"/>
            <a:chExt cx="187200" cy="100080"/>
          </a:xfrm>
        </p:grpSpPr>
        <p:sp>
          <p:nvSpPr>
            <p:cNvPr id="76" name=""/>
            <p:cNvSpPr/>
            <p:nvPr/>
          </p:nvSpPr>
          <p:spPr>
            <a:xfrm>
              <a:off x="4149720" y="465768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7" name=""/>
            <p:cNvGrpSpPr/>
            <p:nvPr/>
          </p:nvGrpSpPr>
          <p:grpSpPr>
            <a:xfrm>
              <a:off x="4148280" y="4678200"/>
              <a:ext cx="187200" cy="71280"/>
              <a:chOff x="4148280" y="4678200"/>
              <a:chExt cx="187200" cy="71280"/>
            </a:xfrm>
          </p:grpSpPr>
          <p:sp>
            <p:nvSpPr>
              <p:cNvPr id="78" name=""/>
              <p:cNvSpPr/>
              <p:nvPr/>
            </p:nvSpPr>
            <p:spPr>
              <a:xfrm>
                <a:off x="4148280" y="467820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4148280" y="474948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0" name=""/>
          <p:cNvSpPr/>
          <p:nvPr/>
        </p:nvSpPr>
        <p:spPr>
          <a:xfrm>
            <a:off x="2690640" y="5491080"/>
            <a:ext cx="75276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898720" y="5197320"/>
            <a:ext cx="40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379880" y="5334120"/>
            <a:ext cx="12790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LATERAL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132040" y="6488280"/>
            <a:ext cx="1023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RLM   11-26-01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Questar Blfd.ppt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6675480" y="3346560"/>
            <a:ext cx="100080" cy="187200"/>
            <a:chOff x="6675480" y="3346560"/>
            <a:chExt cx="100080" cy="187200"/>
          </a:xfrm>
        </p:grpSpPr>
        <p:sp>
          <p:nvSpPr>
            <p:cNvPr id="85" name=""/>
            <p:cNvSpPr/>
            <p:nvPr/>
          </p:nvSpPr>
          <p:spPr>
            <a:xfrm rot="16200000">
              <a:off x="6635160" y="3391200"/>
              <a:ext cx="18072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6" name=""/>
            <p:cNvGrpSpPr/>
            <p:nvPr/>
          </p:nvGrpSpPr>
          <p:grpSpPr>
            <a:xfrm>
              <a:off x="6696000" y="3346560"/>
              <a:ext cx="71280" cy="187200"/>
              <a:chOff x="6696000" y="3346560"/>
              <a:chExt cx="71280" cy="187200"/>
            </a:xfrm>
          </p:grpSpPr>
          <p:sp>
            <p:nvSpPr>
              <p:cNvPr id="87" name=""/>
              <p:cNvSpPr/>
              <p:nvPr/>
            </p:nvSpPr>
            <p:spPr>
              <a:xfrm flipV="1">
                <a:off x="6696000" y="334656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 flipV="1">
                <a:off x="6767280" y="334656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9" name=""/>
          <p:cNvGrpSpPr/>
          <p:nvPr/>
        </p:nvGrpSpPr>
        <p:grpSpPr>
          <a:xfrm>
            <a:off x="6672240" y="2765520"/>
            <a:ext cx="100080" cy="187200"/>
            <a:chOff x="6672240" y="2765520"/>
            <a:chExt cx="100080" cy="187200"/>
          </a:xfrm>
        </p:grpSpPr>
        <p:sp>
          <p:nvSpPr>
            <p:cNvPr id="90" name=""/>
            <p:cNvSpPr/>
            <p:nvPr/>
          </p:nvSpPr>
          <p:spPr>
            <a:xfrm rot="16200000">
              <a:off x="6631920" y="2810160"/>
              <a:ext cx="18072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1" name=""/>
            <p:cNvGrpSpPr/>
            <p:nvPr/>
          </p:nvGrpSpPr>
          <p:grpSpPr>
            <a:xfrm>
              <a:off x="6692760" y="2765520"/>
              <a:ext cx="71280" cy="187200"/>
              <a:chOff x="6692760" y="2765520"/>
              <a:chExt cx="71280" cy="187200"/>
            </a:xfrm>
          </p:grpSpPr>
          <p:sp>
            <p:nvSpPr>
              <p:cNvPr id="92" name=""/>
              <p:cNvSpPr/>
              <p:nvPr/>
            </p:nvSpPr>
            <p:spPr>
              <a:xfrm flipV="1">
                <a:off x="6692760" y="276552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 flipV="1">
                <a:off x="6764040" y="276552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4" name=""/>
          <p:cNvSpPr/>
          <p:nvPr/>
        </p:nvSpPr>
        <p:spPr>
          <a:xfrm flipV="1">
            <a:off x="6813000" y="1476360"/>
            <a:ext cx="874440" cy="6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249960" y="1255680"/>
            <a:ext cx="560520" cy="45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" name=""/>
          <p:cNvGrpSpPr/>
          <p:nvPr/>
        </p:nvGrpSpPr>
        <p:grpSpPr>
          <a:xfrm>
            <a:off x="6860880" y="1415520"/>
            <a:ext cx="100080" cy="145800"/>
            <a:chOff x="6860880" y="1415520"/>
            <a:chExt cx="100080" cy="145800"/>
          </a:xfrm>
        </p:grpSpPr>
        <p:sp>
          <p:nvSpPr>
            <p:cNvPr id="97" name=""/>
            <p:cNvSpPr/>
            <p:nvPr/>
          </p:nvSpPr>
          <p:spPr>
            <a:xfrm flipV="1">
              <a:off x="6860880" y="1415520"/>
              <a:ext cx="0" cy="1458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flipV="1">
              <a:off x="6960960" y="1415520"/>
              <a:ext cx="0" cy="1458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flipV="1">
              <a:off x="6860880" y="1421640"/>
              <a:ext cx="93240" cy="1249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H="1" flipV="1">
              <a:off x="6860880" y="1419840"/>
              <a:ext cx="95040" cy="1256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" name=""/>
          <p:cNvSpPr/>
          <p:nvPr/>
        </p:nvSpPr>
        <p:spPr>
          <a:xfrm>
            <a:off x="6987600" y="1995480"/>
            <a:ext cx="183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QUESTAR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 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 flipV="1">
            <a:off x="6295680" y="1976040"/>
            <a:ext cx="733320" cy="142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208560" y="720720"/>
            <a:ext cx="812880" cy="453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BURLINGTON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 VERDE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" name=""/>
          <p:cNvGrpSpPr/>
          <p:nvPr/>
        </p:nvGrpSpPr>
        <p:grpSpPr>
          <a:xfrm>
            <a:off x="7407360" y="701640"/>
            <a:ext cx="920160" cy="190440"/>
            <a:chOff x="7407360" y="701640"/>
            <a:chExt cx="920160" cy="190440"/>
          </a:xfrm>
        </p:grpSpPr>
        <p:sp>
          <p:nvSpPr>
            <p:cNvPr id="105" name=""/>
            <p:cNvSpPr/>
            <p:nvPr/>
          </p:nvSpPr>
          <p:spPr>
            <a:xfrm>
              <a:off x="7407360" y="790560"/>
              <a:ext cx="685440" cy="0"/>
            </a:xfrm>
            <a:prstGeom prst="line">
              <a:avLst/>
            </a:prstGeom>
            <a:ln w="5724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 txBox="1"/>
            <p:nvPr/>
          </p:nvSpPr>
          <p:spPr>
            <a:xfrm rot="5400000">
              <a:off x="8130600" y="695160"/>
              <a:ext cx="190440" cy="20304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Plain">
                <a:avLst>
                  <a:gd name="adj" fmla="val 5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pc="3" strike="noStrike" u="none">
                  <a:ln w="9360">
                    <a:solidFill>
                      <a:srgbClr val="000000"/>
                    </a:solidFill>
                    <a:miter/>
                  </a:ln>
                  <a:solidFill>
                    <a:srgbClr val="ffffff"/>
                  </a:solidFill>
                  <a:uFillTx/>
                  <a:latin typeface="Arial Black"/>
                </a:rPr>
                <a:t>N</a:t>
              </a:r>
              <a:endPara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ffff"/>
                </a:solidFill>
                <a:uFillTx/>
                <a:latin typeface="Arial Black"/>
                <a:ea typeface="Arial Black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5049720" y="1920960"/>
            <a:ext cx="2051280" cy="3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7084800" y="1484280"/>
            <a:ext cx="4680" cy="441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7024320" y="1596600"/>
            <a:ext cx="145800" cy="100080"/>
            <a:chOff x="7024320" y="1596600"/>
            <a:chExt cx="145800" cy="100080"/>
          </a:xfrm>
        </p:grpSpPr>
        <p:sp>
          <p:nvSpPr>
            <p:cNvPr id="110" name=""/>
            <p:cNvSpPr/>
            <p:nvPr/>
          </p:nvSpPr>
          <p:spPr>
            <a:xfrm flipH="1">
              <a:off x="7024320" y="1696680"/>
              <a:ext cx="14580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 flipH="1">
              <a:off x="7024320" y="1596600"/>
              <a:ext cx="14580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flipH="1" flipV="1">
              <a:off x="7030440" y="1603440"/>
              <a:ext cx="124920" cy="932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flipH="1">
              <a:off x="7028640" y="1601640"/>
              <a:ext cx="125640" cy="950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" name=""/>
          <p:cNvSpPr/>
          <p:nvPr/>
        </p:nvSpPr>
        <p:spPr>
          <a:xfrm>
            <a:off x="6086520" y="1844640"/>
            <a:ext cx="228600" cy="1522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969160" y="1014480"/>
            <a:ext cx="4680" cy="79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969160" y="1023840"/>
            <a:ext cx="23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31640" y="1654200"/>
            <a:ext cx="120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BOUNDARY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847520" y="1868400"/>
            <a:ext cx="2413080" cy="1480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520" y="348"/>
                </a:moveTo>
                <a:arcTo wR="10800" hR="10800" stAng="-4524883" swAng="4552540"/>
                <a:lnTo>
                  <a:pt x="10800" y="10800"/>
                </a:lnTo>
                <a:close/>
              </a:path>
              <a:path fill="none" w="21600" h="21600">
                <a:moveTo>
                  <a:pt x="13520" y="348"/>
                </a:moveTo>
                <a:arcTo wR="10800" hR="10800" stAng="-4524883" swAng="4552540"/>
              </a:path>
            </a:pathLst>
          </a:custGeom>
          <a:noFill/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2000-04-14T10:48:12Z</dcterms:created>
  <dc:creator>rmatt</dc:creator>
  <dc:description/>
  <dc:language>en-US</dc:language>
  <cp:lastModifiedBy>rmatthe</cp:lastModifiedBy>
  <cp:lastPrinted>2000-04-14T14:32:58Z</cp:lastPrinted>
  <dcterms:modified xsi:type="dcterms:W3CDTF">2001-11-26T19:10:28Z</dcterms:modified>
  <cp:revision>10</cp:revision>
  <dc:subject/>
  <dc:title>No Slide Title</dc:title>
</cp:coreProperties>
</file>