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4DF7F3-97F7-4249-AC10-FB4A502D2A9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B10563B-5B16-46B5-9F70-242654C73DB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1162080" y="1752480"/>
          <a:ext cx="6821280" cy="3353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62080" y="1752480"/>
                    <a:ext cx="6821280" cy="335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"/>
          <p:cNvGraphicFramePr/>
          <p:nvPr/>
        </p:nvGraphicFramePr>
        <p:xfrm>
          <a:off x="609480" y="685800"/>
          <a:ext cx="8088480" cy="4124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685800"/>
                    <a:ext cx="8088480" cy="41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" name=""/>
          <p:cNvSpPr/>
          <p:nvPr/>
        </p:nvSpPr>
        <p:spPr>
          <a:xfrm>
            <a:off x="685800" y="380880"/>
            <a:ext cx="8001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CREDIT OPERATIONS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"/>
          <p:cNvGraphicFramePr/>
          <p:nvPr/>
        </p:nvGraphicFramePr>
        <p:xfrm>
          <a:off x="609480" y="685800"/>
          <a:ext cx="8088480" cy="2409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685800"/>
                    <a:ext cx="8088480" cy="240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685800" y="380880"/>
            <a:ext cx="8001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CREDIT OPERATIONS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685800" y="2057400"/>
          <a:ext cx="7745400" cy="4114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2057400"/>
                    <a:ext cx="774540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" name=""/>
          <p:cNvSpPr/>
          <p:nvPr/>
        </p:nvSpPr>
        <p:spPr>
          <a:xfrm>
            <a:off x="762120" y="609480"/>
            <a:ext cx="7619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Accounts Receivable Aging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"/>
          <p:cNvGraphicFramePr/>
          <p:nvPr/>
        </p:nvGraphicFramePr>
        <p:xfrm>
          <a:off x="700200" y="2057400"/>
          <a:ext cx="7745400" cy="4114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00200" y="2057400"/>
                    <a:ext cx="774540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" name=""/>
          <p:cNvSpPr/>
          <p:nvPr/>
        </p:nvSpPr>
        <p:spPr>
          <a:xfrm>
            <a:off x="762120" y="609480"/>
            <a:ext cx="7619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Accounts Receivable Aging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"/>
          <p:cNvGraphicFramePr/>
          <p:nvPr/>
        </p:nvGraphicFramePr>
        <p:xfrm>
          <a:off x="633240" y="2057400"/>
          <a:ext cx="7878960" cy="4114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33240" y="2057400"/>
                    <a:ext cx="787896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" name=""/>
          <p:cNvSpPr/>
          <p:nvPr/>
        </p:nvSpPr>
        <p:spPr>
          <a:xfrm>
            <a:off x="762120" y="609480"/>
            <a:ext cx="7619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Accounts Receivable Aging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ET&amp;S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"/>
          <p:cNvGraphicFramePr/>
          <p:nvPr/>
        </p:nvGraphicFramePr>
        <p:xfrm>
          <a:off x="623880" y="2057400"/>
          <a:ext cx="7897680" cy="4114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23880" y="2057400"/>
                    <a:ext cx="789768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" name=""/>
          <p:cNvSpPr/>
          <p:nvPr/>
        </p:nvSpPr>
        <p:spPr>
          <a:xfrm>
            <a:off x="762120" y="609480"/>
            <a:ext cx="7619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Accounts Receivable Aging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FGT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"/>
          <p:cNvGraphicFramePr/>
          <p:nvPr/>
        </p:nvGraphicFramePr>
        <p:xfrm>
          <a:off x="700200" y="2057400"/>
          <a:ext cx="7745400" cy="4114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00200" y="2057400"/>
                    <a:ext cx="774540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" name=""/>
          <p:cNvSpPr/>
          <p:nvPr/>
        </p:nvSpPr>
        <p:spPr>
          <a:xfrm>
            <a:off x="762120" y="609480"/>
            <a:ext cx="7619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Accounts Receivable Aging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Citrus Trading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"/>
          <p:cNvGraphicFramePr/>
          <p:nvPr/>
        </p:nvGraphicFramePr>
        <p:xfrm>
          <a:off x="700200" y="2057400"/>
          <a:ext cx="7745400" cy="4114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00200" y="2057400"/>
                    <a:ext cx="774540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" name=""/>
          <p:cNvSpPr/>
          <p:nvPr/>
        </p:nvSpPr>
        <p:spPr>
          <a:xfrm>
            <a:off x="762120" y="609480"/>
            <a:ext cx="7619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Accounts Receivable Aging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Citrus Corp - Consolidated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"/>
          <p:cNvGraphicFramePr/>
          <p:nvPr/>
        </p:nvGraphicFramePr>
        <p:xfrm>
          <a:off x="685800" y="2514600"/>
          <a:ext cx="7897680" cy="3657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2514600"/>
                    <a:ext cx="7897680" cy="3657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" name=""/>
          <p:cNvSpPr/>
          <p:nvPr/>
        </p:nvSpPr>
        <p:spPr>
          <a:xfrm>
            <a:off x="762120" y="685800"/>
            <a:ext cx="76197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Days Sales Outstanding With Adjustments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3rd QTR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By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"/>
          <p:cNvGraphicFramePr/>
          <p:nvPr/>
        </p:nvGraphicFramePr>
        <p:xfrm>
          <a:off x="628560" y="1143000"/>
          <a:ext cx="7888320" cy="5040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28560" y="1143000"/>
                    <a:ext cx="7888320" cy="5040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" name=""/>
          <p:cNvSpPr/>
          <p:nvPr/>
        </p:nvSpPr>
        <p:spPr>
          <a:xfrm>
            <a:off x="762120" y="609480"/>
            <a:ext cx="7619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Reserve Analysis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3rd QTR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2000-12-08T13:25:10Z</dcterms:created>
  <dc:creator>Ted Chavez</dc:creator>
  <dc:description/>
  <dc:language>en-US</dc:language>
  <cp:lastModifiedBy>Ted Chavez</cp:lastModifiedBy>
  <dcterms:modified xsi:type="dcterms:W3CDTF">2000-12-08T13:39:14Z</dcterms:modified>
  <cp:revision>1</cp:revision>
  <dc:subject/>
  <dc:title>No Slide Title</dc:title>
</cp:coreProperties>
</file>