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9.png" ContentType="image/png"/>
  <Override PartName="/ppt/media/image26.png" ContentType="image/png"/>
  <Override PartName="/ppt/media/image25.png" ContentType="image/png"/>
  <Override PartName="/ppt/media/image27.jpeg" ContentType="image/jpeg"/>
  <Override PartName="/ppt/media/image5.jpeg" ContentType="image/jpeg"/>
  <Override PartName="/ppt/media/image24.png" ContentType="image/png"/>
  <Override PartName="/ppt/media/image23.wmf" ContentType="image/x-wmf"/>
  <Override PartName="/ppt/media/image22.wmf" ContentType="image/x-wmf"/>
  <Override PartName="/ppt/media/image7.png" ContentType="image/png"/>
  <Override PartName="/ppt/media/image11.png" ContentType="image/png"/>
  <Override PartName="/ppt/media/image34.png" ContentType="image/png"/>
  <Override PartName="/ppt/media/image2.png" ContentType="image/png"/>
  <Override PartName="/ppt/media/image17.png" ContentType="image/png"/>
  <Override PartName="/ppt/media/image8.png" ContentType="image/png"/>
  <Override PartName="/ppt/media/image37.wmf" ContentType="image/x-wmf"/>
  <Override PartName="/ppt/media/image12.png" ContentType="image/png"/>
  <Override PartName="/ppt/media/image13.png" ContentType="image/png"/>
  <Override PartName="/ppt/media/image30.png" ContentType="image/png"/>
  <Override PartName="/ppt/media/image36.wmf" ContentType="image/x-wmf"/>
  <Override PartName="/ppt/media/image4.wmf" ContentType="image/x-wmf"/>
  <Override PartName="/ppt/media/image28.png" ContentType="image/png"/>
  <Override PartName="/ppt/media/image31.jpeg" ContentType="image/jpeg"/>
  <Override PartName="/ppt/media/image32.png" ContentType="image/png"/>
  <Override PartName="/ppt/media/image9.wmf" ContentType="image/x-wmf"/>
  <Override PartName="/ppt/media/image10.png" ContentType="image/png"/>
  <Override PartName="/ppt/media/image1.png" ContentType="image/png"/>
  <Override PartName="/ppt/media/image33.png" ContentType="image/png"/>
  <Override PartName="/ppt/media/image16.wmf" ContentType="image/x-wmf"/>
  <Override PartName="/ppt/media/image6.png" ContentType="image/png"/>
  <Override PartName="/ppt/media/image15.png" ContentType="image/png"/>
  <Override PartName="/ppt/media/image35.wmf" ContentType="image/x-wmf"/>
  <Override PartName="/ppt/media/image3.wmf" ContentType="image/x-wmf"/>
  <Override PartName="/ppt/media/image14.png" ContentType="image/png"/>
  <Override PartName="/ppt/media/image20.png" ContentType="image/png"/>
  <Override PartName="/ppt/media/image19.wmf" ContentType="image/x-wmf"/>
  <Override PartName="/ppt/media/image18.png" ContentType="image/png"/>
  <Override PartName="/ppt/media/image21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5.xml.rels" ContentType="application/vnd.openxmlformats-package.relationships+xml"/>
  <Override PartName="/ppt/notesSlides/notesSlide2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4DF57D-3C65-429E-9AF4-D08B2B6A142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7.wmf"/><Relationship Id="rId3" Type="http://schemas.openxmlformats.org/officeDocument/2006/relationships/slide" Target="../slides/slide24.xml"/><Relationship Id="rId4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1DD537-DBCD-4B5F-B27A-81DEFF6468B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Gatorade= 85% of US sports market beverage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products expecting 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expecting a 12%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C1E7B11-FF11-4A4D-AB95-CCC71D2EBC4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48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17C255-362A-4CCA-8CE7-3EABFC21F24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54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C55BFC-F661-47D3-A851-6EF9A0E9FE5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0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E35EEA-9EEE-4AA3-BC14-59C73DD8DD1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66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1C1019-F3B0-4217-8B08-BEBEEAAACC2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67320" cy="3426120"/>
          </a:xfrm>
          <a:prstGeom prst="rect">
            <a:avLst/>
          </a:prstGeom>
          <a:ln w="0">
            <a:noFill/>
          </a:ln>
        </p:spPr>
      </p:sp>
      <p:sp>
        <p:nvSpPr>
          <p:cNvPr id="572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F60CF3-CAC4-49AD-ADC9-7F3571C50EB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3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EC3525-A23D-4C79-8F69-85A8995B5ED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PlaceHolder 1"/>
          <p:cNvSpPr>
            <a:spLocks noGrp="1"/>
          </p:cNvSpPr>
          <p:nvPr>
            <p:ph type="sldImg"/>
          </p:nvPr>
        </p:nvSpPr>
        <p:spPr>
          <a:xfrm>
            <a:off x="1003320" y="539640"/>
            <a:ext cx="4861080" cy="3645000"/>
          </a:xfrm>
          <a:prstGeom prst="rect">
            <a:avLst/>
          </a:prstGeom>
          <a:ln w="0">
            <a:noFill/>
          </a:ln>
        </p:spPr>
      </p:sp>
      <p:sp>
        <p:nvSpPr>
          <p:cNvPr id="582" name="PlaceHolder 2"/>
          <p:cNvSpPr>
            <a:spLocks noGrp="1"/>
          </p:cNvSpPr>
          <p:nvPr>
            <p:ph type="body"/>
          </p:nvPr>
        </p:nvSpPr>
        <p:spPr>
          <a:xfrm>
            <a:off x="920520" y="4354560"/>
            <a:ext cx="5019480" cy="40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6FD04A-F42B-4E7E-AB35-C165A82F967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58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9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1" name=""/>
          <p:cNvGraphicFramePr/>
          <p:nvPr/>
        </p:nvGraphicFramePr>
        <p:xfrm>
          <a:off x="1143000" y="3048120"/>
          <a:ext cx="4573440" cy="304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048120"/>
                    <a:ext cx="457344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Pepsi’s offer because Pepsi would not  provide security against share price drop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Points about Coke’s offer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Rookie CEO Douglas Daft’s idea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Strategy:  boost Coke’s sales of non-carbonated drinks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CEOs posed for publicity photos together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2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“Giving up 10.5% of the Coca-Cola Company was just too much for what we would get” Mr. Buffet says.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offer never brought to a vote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Clearance from European and Mexican regulators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Still under review by FTC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FTC is interviewing bottlers and retailers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deal expected to close in mid or late 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F8A2E4-03F4-4553-A5ED-D33ED421420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AF076D-791D-46E9-A11E-1F39A609AB4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13CA7E-05F8-42B0-9B63-5BADAF18FD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28A289-1E2E-4A3D-BBE1-432FFB72C8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B19E43-1CC3-4A21-8A22-45BCBBC5C7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0C1C88-0D66-4D43-86CD-40B8D7C8C4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EEB72C-17A8-4424-A54B-82545CC17AF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3.xml"/><Relationship Id="rId5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package" Target="../embeddings/oleObject1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6.wmf"/><Relationship Id="rId4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17.png"/><Relationship Id="rId3" Type="http://schemas.openxmlformats.org/officeDocument/2006/relationships/image" Target="../media/image6.png"/><Relationship Id="rId4" Type="http://schemas.openxmlformats.org/officeDocument/2006/relationships/image" Target="../media/image18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9.wmf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" Target="slide16.xml"/><Relationship Id="rId2" Type="http://schemas.openxmlformats.org/officeDocument/2006/relationships/image" Target="../media/image2.png"/><Relationship Id="rId3" Type="http://schemas.openxmlformats.org/officeDocument/2006/relationships/package" Target="../embeddings/oleObject1.docx"/><Relationship Id="rId4" Type="http://schemas.openxmlformats.org/officeDocument/2006/relationships/image" Target="../media/image21.wmf"/><Relationship Id="rId5" Type="http://schemas.openxmlformats.org/officeDocument/2006/relationships/package" Target="../embeddings/oleObject2.docx"/><Relationship Id="rId6" Type="http://schemas.openxmlformats.org/officeDocument/2006/relationships/image" Target="../media/image22.wmf"/><Relationship Id="rId7" Type="http://schemas.openxmlformats.org/officeDocument/2006/relationships/slide" Target="slide15.xml"/><Relationship Id="rId8" Type="http://schemas.openxmlformats.org/officeDocument/2006/relationships/image" Target="../media/image23.wmf"/><Relationship Id="rId9" Type="http://schemas.openxmlformats.org/officeDocument/2006/relationships/slide" Target="slide16.xml"/><Relationship Id="rId10" Type="http://schemas.openxmlformats.org/officeDocument/2006/relationships/image" Target="../media/image23.wmf"/><Relationship Id="rId11" Type="http://schemas.openxmlformats.org/officeDocument/2006/relationships/slideLayout" Target="../slideLayouts/slideLayout4.xml"/><Relationship Id="rId1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jpe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8" Type="http://schemas.openxmlformats.org/officeDocument/2006/relationships/image" Target="../media/image30.png"/><Relationship Id="rId9" Type="http://schemas.openxmlformats.org/officeDocument/2006/relationships/image" Target="../media/image31.jpeg"/><Relationship Id="rId10" Type="http://schemas.openxmlformats.org/officeDocument/2006/relationships/image" Target="../media/image32.png"/><Relationship Id="rId11" Type="http://schemas.openxmlformats.org/officeDocument/2006/relationships/slideLayout" Target="../slideLayouts/slideLayout2.xml"/><Relationship Id="rId1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3.png"/><Relationship Id="rId3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" Target="slide14.xml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" Target="slide14.xml"/><Relationship Id="rId4" Type="http://schemas.openxmlformats.org/officeDocument/2006/relationships/image" Target="../media/image23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1371240" y="5638680"/>
            <a:ext cx="6248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April 26,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title"/>
          </p:nvPr>
        </p:nvSpPr>
        <p:spPr>
          <a:xfrm>
            <a:off x="609480" y="1371600"/>
            <a:ext cx="792504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" descr=""/>
          <p:cNvPicPr/>
          <p:nvPr/>
        </p:nvPicPr>
        <p:blipFill>
          <a:blip r:embed="rId2"/>
          <a:stretch/>
        </p:blipFill>
        <p:spPr>
          <a:xfrm>
            <a:off x="5334120" y="2666880"/>
            <a:ext cx="2819160" cy="236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" descr=""/>
          <p:cNvPicPr/>
          <p:nvPr/>
        </p:nvPicPr>
        <p:blipFill>
          <a:blip r:embed="rId3"/>
          <a:stretch/>
        </p:blipFill>
        <p:spPr>
          <a:xfrm>
            <a:off x="762120" y="2590920"/>
            <a:ext cx="4095720" cy="24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9" name=""/>
          <p:cNvSpPr/>
          <p:nvPr/>
        </p:nvSpPr>
        <p:spPr>
          <a:xfrm>
            <a:off x="1143000" y="1676520"/>
            <a:ext cx="312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FOOD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181480" y="1676520"/>
            <a:ext cx="3200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BEVERAGE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371600" y="5334120"/>
            <a:ext cx="33526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60%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RTE Cereals Lagging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57800" y="5334120"/>
            <a:ext cx="33526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40% of Sales &amp; 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Impressive growth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QUAKER OATS?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" descr=""/>
          <p:cNvPicPr/>
          <p:nvPr/>
        </p:nvPicPr>
        <p:blipFill>
          <a:blip r:embed="rId2"/>
          <a:stretch/>
        </p:blipFill>
        <p:spPr>
          <a:xfrm>
            <a:off x="7696080" y="5486400"/>
            <a:ext cx="12193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6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QUAKER OATS- Financial Analysis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7" name=""/>
          <p:cNvGraphicFramePr/>
          <p:nvPr/>
        </p:nvGraphicFramePr>
        <p:xfrm>
          <a:off x="685800" y="1673280"/>
          <a:ext cx="7924680" cy="39686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85800" y="1673280"/>
                    <a:ext cx="7924680" cy="396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30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331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332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34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335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37" name=""/>
          <p:cNvGrpSpPr/>
          <p:nvPr/>
        </p:nvGrpSpPr>
        <p:grpSpPr>
          <a:xfrm>
            <a:off x="890640" y="5091120"/>
            <a:ext cx="7364160" cy="996840"/>
            <a:chOff x="890640" y="5091120"/>
            <a:chExt cx="7364160" cy="996840"/>
          </a:xfrm>
        </p:grpSpPr>
        <p:grpSp>
          <p:nvGrpSpPr>
            <p:cNvPr id="338" name=""/>
            <p:cNvGrpSpPr/>
            <p:nvPr/>
          </p:nvGrpSpPr>
          <p:grpSpPr>
            <a:xfrm>
              <a:off x="6005520" y="5091120"/>
              <a:ext cx="2249280" cy="996840"/>
              <a:chOff x="6005520" y="5091120"/>
              <a:chExt cx="2249280" cy="996840"/>
            </a:xfrm>
          </p:grpSpPr>
          <p:sp>
            <p:nvSpPr>
              <p:cNvPr id="339" name=""/>
              <p:cNvSpPr/>
              <p:nvPr/>
            </p:nvSpPr>
            <p:spPr>
              <a:xfrm>
                <a:off x="600552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7038720" y="541908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41" name=""/>
            <p:cNvGrpSpPr/>
            <p:nvPr/>
          </p:nvGrpSpPr>
          <p:grpSpPr>
            <a:xfrm>
              <a:off x="890640" y="5091120"/>
              <a:ext cx="2249280" cy="996840"/>
              <a:chOff x="890640" y="5091120"/>
              <a:chExt cx="2249280" cy="996840"/>
            </a:xfrm>
          </p:grpSpPr>
          <p:sp>
            <p:nvSpPr>
              <p:cNvPr id="342" name=""/>
              <p:cNvSpPr/>
              <p:nvPr/>
            </p:nvSpPr>
            <p:spPr>
              <a:xfrm>
                <a:off x="890640" y="509112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1892160" y="5440680"/>
                <a:ext cx="185040" cy="36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44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345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346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347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49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350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52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353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55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356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357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0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361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364" name="coke" descr=""/>
          <p:cNvPicPr/>
          <p:nvPr/>
        </p:nvPicPr>
        <p:blipFill>
          <a:blip r:embed="rId2"/>
          <a:stretch/>
        </p:blipFill>
        <p:spPr>
          <a:xfrm>
            <a:off x="3505320" y="3200400"/>
            <a:ext cx="2251080" cy="149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5" name=""/>
          <p:cNvSpPr/>
          <p:nvPr/>
        </p:nvSpPr>
        <p:spPr>
          <a:xfrm>
            <a:off x="129528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Global 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098040" y="1981080"/>
            <a:ext cx="223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US non-carbonated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992160" y="5483160"/>
            <a:ext cx="1901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sports drink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402600" y="5483160"/>
            <a:ext cx="166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CEO- Daft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9" name="coke%20powerade" descr=""/>
          <p:cNvPicPr/>
          <p:nvPr/>
        </p:nvPicPr>
        <p:blipFill>
          <a:blip r:embed="rId3"/>
          <a:stretch/>
        </p:blipFill>
        <p:spPr>
          <a:xfrm>
            <a:off x="7162920" y="3505320"/>
            <a:ext cx="1493640" cy="787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coke%20minute%20maid" descr=""/>
          <p:cNvPicPr/>
          <p:nvPr/>
        </p:nvPicPr>
        <p:blipFill>
          <a:blip r:embed="rId4"/>
          <a:stretch/>
        </p:blipFill>
        <p:spPr>
          <a:xfrm>
            <a:off x="1066680" y="3505320"/>
            <a:ext cx="800280" cy="734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coke%20hi%20c" descr=""/>
          <p:cNvPicPr/>
          <p:nvPr/>
        </p:nvPicPr>
        <p:blipFill>
          <a:blip r:embed="rId5"/>
          <a:stretch/>
        </p:blipFill>
        <p:spPr>
          <a:xfrm>
            <a:off x="3962520" y="1981080"/>
            <a:ext cx="1257120" cy="72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coke%20surge" descr=""/>
          <p:cNvPicPr/>
          <p:nvPr/>
        </p:nvPicPr>
        <p:blipFill>
          <a:blip r:embed="rId6"/>
          <a:stretch/>
        </p:blipFill>
        <p:spPr>
          <a:xfrm>
            <a:off x="380880" y="3581280"/>
            <a:ext cx="625680" cy="62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coke%20dasani" descr=""/>
          <p:cNvPicPr/>
          <p:nvPr/>
        </p:nvPicPr>
        <p:blipFill>
          <a:blip r:embed="rId7"/>
          <a:stretch/>
        </p:blipFill>
        <p:spPr>
          <a:xfrm>
            <a:off x="4038480" y="5105520"/>
            <a:ext cx="1143000" cy="56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COCA-COLA?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7" name=""/>
          <p:cNvGraphicFramePr/>
          <p:nvPr/>
        </p:nvGraphicFramePr>
        <p:xfrm>
          <a:off x="685800" y="1852560"/>
          <a:ext cx="7772400" cy="39243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7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852560"/>
                    <a:ext cx="777240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9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COCA COLA- Financial Analysis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1" name=""/>
          <p:cNvSpPr/>
          <p:nvPr/>
        </p:nvSpPr>
        <p:spPr>
          <a:xfrm>
            <a:off x="1523880" y="1600200"/>
            <a:ext cx="5284800" cy="2638440"/>
          </a:xfrm>
          <a:custGeom>
            <a:avLst/>
            <a:gdLst/>
            <a:ahLst/>
            <a:rect l="l" t="t" r="r" b="b"/>
            <a:pathLst>
              <a:path w="3329" h="1662">
                <a:moveTo>
                  <a:pt x="1036" y="1661"/>
                </a:moveTo>
                <a:lnTo>
                  <a:pt x="829" y="1386"/>
                </a:lnTo>
                <a:lnTo>
                  <a:pt x="923" y="1386"/>
                </a:lnTo>
                <a:lnTo>
                  <a:pt x="834" y="1006"/>
                </a:lnTo>
                <a:lnTo>
                  <a:pt x="235" y="1006"/>
                </a:lnTo>
                <a:lnTo>
                  <a:pt x="0" y="0"/>
                </a:lnTo>
                <a:lnTo>
                  <a:pt x="3093" y="0"/>
                </a:lnTo>
                <a:lnTo>
                  <a:pt x="3328" y="1006"/>
                </a:lnTo>
                <a:lnTo>
                  <a:pt x="2742" y="1006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1" y="1386"/>
                </a:lnTo>
                <a:lnTo>
                  <a:pt x="2736" y="1386"/>
                </a:lnTo>
                <a:lnTo>
                  <a:pt x="2646" y="1006"/>
                </a:lnTo>
                <a:lnTo>
                  <a:pt x="930" y="1006"/>
                </a:lnTo>
                <a:lnTo>
                  <a:pt x="1019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523880" y="1447920"/>
            <a:ext cx="5286600" cy="2638440"/>
          </a:xfrm>
          <a:custGeom>
            <a:avLst/>
            <a:gdLst/>
            <a:ahLst/>
            <a:rect l="l" t="t" r="r" b="b"/>
            <a:pathLst>
              <a:path w="3330" h="1662">
                <a:moveTo>
                  <a:pt x="1036" y="1661"/>
                </a:moveTo>
                <a:lnTo>
                  <a:pt x="830" y="1386"/>
                </a:lnTo>
                <a:lnTo>
                  <a:pt x="924" y="1386"/>
                </a:lnTo>
                <a:lnTo>
                  <a:pt x="835" y="1007"/>
                </a:lnTo>
                <a:lnTo>
                  <a:pt x="235" y="1007"/>
                </a:lnTo>
                <a:lnTo>
                  <a:pt x="0" y="0"/>
                </a:lnTo>
                <a:lnTo>
                  <a:pt x="3093" y="0"/>
                </a:lnTo>
                <a:lnTo>
                  <a:pt x="3329" y="1007"/>
                </a:lnTo>
                <a:lnTo>
                  <a:pt x="2743" y="1007"/>
                </a:lnTo>
                <a:lnTo>
                  <a:pt x="2831" y="1386"/>
                </a:lnTo>
                <a:lnTo>
                  <a:pt x="2926" y="1386"/>
                </a:lnTo>
                <a:lnTo>
                  <a:pt x="2847" y="1661"/>
                </a:lnTo>
                <a:lnTo>
                  <a:pt x="2642" y="1386"/>
                </a:lnTo>
                <a:lnTo>
                  <a:pt x="2735" y="1386"/>
                </a:lnTo>
                <a:lnTo>
                  <a:pt x="2647" y="1007"/>
                </a:lnTo>
                <a:lnTo>
                  <a:pt x="931" y="1007"/>
                </a:lnTo>
                <a:lnTo>
                  <a:pt x="1020" y="1386"/>
                </a:lnTo>
                <a:lnTo>
                  <a:pt x="1114" y="1386"/>
                </a:lnTo>
                <a:lnTo>
                  <a:pt x="1036" y="1661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209680" y="4267080"/>
            <a:ext cx="2506680" cy="1586160"/>
          </a:xfrm>
          <a:custGeom>
            <a:avLst/>
            <a:gdLst/>
            <a:ahLst/>
            <a:rect l="l" t="t" r="r" b="b"/>
            <a:pathLst>
              <a:path w="1579" h="999">
                <a:moveTo>
                  <a:pt x="1483" y="596"/>
                </a:moveTo>
                <a:lnTo>
                  <a:pt x="1468" y="590"/>
                </a:lnTo>
                <a:lnTo>
                  <a:pt x="1454" y="589"/>
                </a:lnTo>
                <a:lnTo>
                  <a:pt x="1439" y="593"/>
                </a:lnTo>
                <a:lnTo>
                  <a:pt x="1423" y="599"/>
                </a:lnTo>
                <a:lnTo>
                  <a:pt x="1409" y="607"/>
                </a:lnTo>
                <a:lnTo>
                  <a:pt x="1394" y="616"/>
                </a:lnTo>
                <a:lnTo>
                  <a:pt x="1379" y="624"/>
                </a:lnTo>
                <a:lnTo>
                  <a:pt x="1364" y="630"/>
                </a:lnTo>
                <a:lnTo>
                  <a:pt x="1349" y="634"/>
                </a:lnTo>
                <a:lnTo>
                  <a:pt x="1335" y="633"/>
                </a:lnTo>
                <a:lnTo>
                  <a:pt x="1321" y="628"/>
                </a:lnTo>
                <a:lnTo>
                  <a:pt x="1306" y="616"/>
                </a:lnTo>
                <a:lnTo>
                  <a:pt x="1293" y="596"/>
                </a:lnTo>
                <a:lnTo>
                  <a:pt x="1280" y="568"/>
                </a:lnTo>
                <a:lnTo>
                  <a:pt x="1267" y="531"/>
                </a:lnTo>
                <a:lnTo>
                  <a:pt x="1254" y="482"/>
                </a:lnTo>
                <a:lnTo>
                  <a:pt x="1243" y="432"/>
                </a:lnTo>
                <a:lnTo>
                  <a:pt x="1239" y="394"/>
                </a:lnTo>
                <a:lnTo>
                  <a:pt x="1239" y="365"/>
                </a:lnTo>
                <a:lnTo>
                  <a:pt x="1244" y="346"/>
                </a:lnTo>
                <a:lnTo>
                  <a:pt x="1252" y="334"/>
                </a:lnTo>
                <a:lnTo>
                  <a:pt x="1264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9" y="345"/>
                </a:lnTo>
                <a:lnTo>
                  <a:pt x="1349" y="354"/>
                </a:lnTo>
                <a:lnTo>
                  <a:pt x="1367" y="362"/>
                </a:lnTo>
                <a:lnTo>
                  <a:pt x="1386" y="369"/>
                </a:lnTo>
                <a:lnTo>
                  <a:pt x="1402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3" y="0"/>
                </a:lnTo>
                <a:lnTo>
                  <a:pt x="0" y="0"/>
                </a:lnTo>
                <a:lnTo>
                  <a:pt x="235" y="998"/>
                </a:lnTo>
                <a:lnTo>
                  <a:pt x="1578" y="998"/>
                </a:lnTo>
                <a:lnTo>
                  <a:pt x="1483" y="596"/>
                </a:lnTo>
              </a:path>
            </a:pathLst>
          </a:custGeom>
          <a:solidFill>
            <a:srgbClr val="0066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209680" y="4267080"/>
            <a:ext cx="2519640" cy="1598760"/>
          </a:xfrm>
          <a:custGeom>
            <a:avLst/>
            <a:gdLst/>
            <a:ahLst/>
            <a:rect l="l" t="t" r="r" b="b"/>
            <a:pathLst>
              <a:path w="1587" h="1007">
                <a:moveTo>
                  <a:pt x="1491" y="601"/>
                </a:moveTo>
                <a:lnTo>
                  <a:pt x="1491" y="601"/>
                </a:lnTo>
                <a:lnTo>
                  <a:pt x="1475" y="595"/>
                </a:lnTo>
                <a:lnTo>
                  <a:pt x="1461" y="594"/>
                </a:lnTo>
                <a:lnTo>
                  <a:pt x="1446" y="598"/>
                </a:lnTo>
                <a:lnTo>
                  <a:pt x="1430" y="604"/>
                </a:lnTo>
                <a:lnTo>
                  <a:pt x="1416" y="612"/>
                </a:lnTo>
                <a:lnTo>
                  <a:pt x="1401" y="621"/>
                </a:lnTo>
                <a:lnTo>
                  <a:pt x="1386" y="629"/>
                </a:lnTo>
                <a:lnTo>
                  <a:pt x="1371" y="635"/>
                </a:lnTo>
                <a:lnTo>
                  <a:pt x="1356" y="639"/>
                </a:lnTo>
                <a:lnTo>
                  <a:pt x="1342" y="638"/>
                </a:lnTo>
                <a:lnTo>
                  <a:pt x="1328" y="633"/>
                </a:lnTo>
                <a:lnTo>
                  <a:pt x="1313" y="621"/>
                </a:lnTo>
                <a:lnTo>
                  <a:pt x="1300" y="601"/>
                </a:lnTo>
                <a:lnTo>
                  <a:pt x="1286" y="573"/>
                </a:lnTo>
                <a:lnTo>
                  <a:pt x="1273" y="535"/>
                </a:lnTo>
                <a:lnTo>
                  <a:pt x="1260" y="486"/>
                </a:lnTo>
                <a:lnTo>
                  <a:pt x="1249" y="435"/>
                </a:lnTo>
                <a:lnTo>
                  <a:pt x="1245" y="397"/>
                </a:lnTo>
                <a:lnTo>
                  <a:pt x="1245" y="368"/>
                </a:lnTo>
                <a:lnTo>
                  <a:pt x="1250" y="349"/>
                </a:lnTo>
                <a:lnTo>
                  <a:pt x="1258" y="337"/>
                </a:lnTo>
                <a:lnTo>
                  <a:pt x="1270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6" y="348"/>
                </a:lnTo>
                <a:lnTo>
                  <a:pt x="1356" y="357"/>
                </a:lnTo>
                <a:lnTo>
                  <a:pt x="1374" y="365"/>
                </a:lnTo>
                <a:lnTo>
                  <a:pt x="1393" y="372"/>
                </a:lnTo>
                <a:lnTo>
                  <a:pt x="1409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50" y="0"/>
                </a:lnTo>
                <a:lnTo>
                  <a:pt x="0" y="0"/>
                </a:lnTo>
                <a:lnTo>
                  <a:pt x="236" y="1006"/>
                </a:lnTo>
                <a:lnTo>
                  <a:pt x="1586" y="1006"/>
                </a:lnTo>
                <a:lnTo>
                  <a:pt x="1491" y="601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572000" y="4267080"/>
            <a:ext cx="2684520" cy="1598760"/>
          </a:xfrm>
          <a:custGeom>
            <a:avLst/>
            <a:gdLst/>
            <a:ahLst/>
            <a:rect l="l" t="t" r="r" b="b"/>
            <a:pathLst>
              <a:path w="1691" h="1007">
                <a:moveTo>
                  <a:pt x="105" y="0"/>
                </a:moveTo>
                <a:lnTo>
                  <a:pt x="1454" y="0"/>
                </a:lnTo>
                <a:lnTo>
                  <a:pt x="1690" y="1006"/>
                </a:lnTo>
                <a:lnTo>
                  <a:pt x="341" y="1006"/>
                </a:lnTo>
                <a:lnTo>
                  <a:pt x="245" y="602"/>
                </a:lnTo>
                <a:lnTo>
                  <a:pt x="230" y="596"/>
                </a:lnTo>
                <a:lnTo>
                  <a:pt x="216" y="595"/>
                </a:lnTo>
                <a:lnTo>
                  <a:pt x="200" y="599"/>
                </a:lnTo>
                <a:lnTo>
                  <a:pt x="185" y="604"/>
                </a:lnTo>
                <a:lnTo>
                  <a:pt x="171" y="612"/>
                </a:lnTo>
                <a:lnTo>
                  <a:pt x="155" y="622"/>
                </a:lnTo>
                <a:lnTo>
                  <a:pt x="141" y="629"/>
                </a:lnTo>
                <a:lnTo>
                  <a:pt x="127" y="636"/>
                </a:lnTo>
                <a:lnTo>
                  <a:pt x="111" y="640"/>
                </a:lnTo>
                <a:lnTo>
                  <a:pt x="97" y="639"/>
                </a:lnTo>
                <a:lnTo>
                  <a:pt x="82" y="634"/>
                </a:lnTo>
                <a:lnTo>
                  <a:pt x="69" y="622"/>
                </a:lnTo>
                <a:lnTo>
                  <a:pt x="54" y="602"/>
                </a:lnTo>
                <a:lnTo>
                  <a:pt x="41" y="574"/>
                </a:lnTo>
                <a:lnTo>
                  <a:pt x="27" y="535"/>
                </a:lnTo>
                <a:lnTo>
                  <a:pt x="15" y="486"/>
                </a:lnTo>
                <a:lnTo>
                  <a:pt x="4" y="436"/>
                </a:lnTo>
                <a:lnTo>
                  <a:pt x="0" y="397"/>
                </a:lnTo>
                <a:lnTo>
                  <a:pt x="0" y="369"/>
                </a:lnTo>
                <a:lnTo>
                  <a:pt x="4" y="349"/>
                </a:lnTo>
                <a:lnTo>
                  <a:pt x="13" y="337"/>
                </a:lnTo>
                <a:lnTo>
                  <a:pt x="25" y="332"/>
                </a:lnTo>
                <a:lnTo>
                  <a:pt x="39" y="331"/>
                </a:lnTo>
                <a:lnTo>
                  <a:pt x="55" y="334"/>
                </a:lnTo>
                <a:lnTo>
                  <a:pt x="73" y="341"/>
                </a:lnTo>
                <a:lnTo>
                  <a:pt x="92" y="349"/>
                </a:lnTo>
                <a:lnTo>
                  <a:pt x="111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79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00663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286000" y="4191120"/>
            <a:ext cx="2505240" cy="1585800"/>
          </a:xfrm>
          <a:custGeom>
            <a:avLst/>
            <a:gdLst/>
            <a:ahLst/>
            <a:rect l="l" t="t" r="r" b="b"/>
            <a:pathLst>
              <a:path w="1578" h="999">
                <a:moveTo>
                  <a:pt x="1482" y="595"/>
                </a:moveTo>
                <a:lnTo>
                  <a:pt x="1468" y="590"/>
                </a:lnTo>
                <a:lnTo>
                  <a:pt x="1453" y="589"/>
                </a:lnTo>
                <a:lnTo>
                  <a:pt x="1438" y="593"/>
                </a:lnTo>
                <a:lnTo>
                  <a:pt x="1423" y="599"/>
                </a:lnTo>
                <a:lnTo>
                  <a:pt x="1408" y="607"/>
                </a:lnTo>
                <a:lnTo>
                  <a:pt x="1393" y="616"/>
                </a:lnTo>
                <a:lnTo>
                  <a:pt x="1379" y="624"/>
                </a:lnTo>
                <a:lnTo>
                  <a:pt x="1363" y="630"/>
                </a:lnTo>
                <a:lnTo>
                  <a:pt x="1349" y="634"/>
                </a:lnTo>
                <a:lnTo>
                  <a:pt x="1334" y="634"/>
                </a:lnTo>
                <a:lnTo>
                  <a:pt x="1320" y="628"/>
                </a:lnTo>
                <a:lnTo>
                  <a:pt x="1306" y="616"/>
                </a:lnTo>
                <a:lnTo>
                  <a:pt x="1292" y="596"/>
                </a:lnTo>
                <a:lnTo>
                  <a:pt x="1279" y="568"/>
                </a:lnTo>
                <a:lnTo>
                  <a:pt x="1266" y="531"/>
                </a:lnTo>
                <a:lnTo>
                  <a:pt x="1252" y="482"/>
                </a:lnTo>
                <a:lnTo>
                  <a:pt x="1243" y="432"/>
                </a:lnTo>
                <a:lnTo>
                  <a:pt x="1238" y="394"/>
                </a:lnTo>
                <a:lnTo>
                  <a:pt x="1239" y="365"/>
                </a:lnTo>
                <a:lnTo>
                  <a:pt x="1243" y="346"/>
                </a:lnTo>
                <a:lnTo>
                  <a:pt x="1251" y="334"/>
                </a:lnTo>
                <a:lnTo>
                  <a:pt x="1263" y="328"/>
                </a:lnTo>
                <a:lnTo>
                  <a:pt x="1278" y="328"/>
                </a:lnTo>
                <a:lnTo>
                  <a:pt x="1293" y="331"/>
                </a:lnTo>
                <a:lnTo>
                  <a:pt x="1311" y="337"/>
                </a:lnTo>
                <a:lnTo>
                  <a:pt x="1328" y="345"/>
                </a:lnTo>
                <a:lnTo>
                  <a:pt x="1348" y="354"/>
                </a:lnTo>
                <a:lnTo>
                  <a:pt x="1367" y="362"/>
                </a:lnTo>
                <a:lnTo>
                  <a:pt x="1385" y="369"/>
                </a:lnTo>
                <a:lnTo>
                  <a:pt x="1401" y="372"/>
                </a:lnTo>
                <a:lnTo>
                  <a:pt x="1417" y="372"/>
                </a:lnTo>
                <a:lnTo>
                  <a:pt x="1429" y="366"/>
                </a:lnTo>
                <a:lnTo>
                  <a:pt x="1342" y="0"/>
                </a:lnTo>
                <a:lnTo>
                  <a:pt x="0" y="0"/>
                </a:lnTo>
                <a:lnTo>
                  <a:pt x="235" y="998"/>
                </a:lnTo>
                <a:lnTo>
                  <a:pt x="1577" y="998"/>
                </a:lnTo>
                <a:lnTo>
                  <a:pt x="1482" y="595"/>
                </a:lnTo>
              </a:path>
            </a:pathLst>
          </a:custGeom>
          <a:solidFill>
            <a:srgbClr val="00b7a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286000" y="4191120"/>
            <a:ext cx="2517840" cy="1598400"/>
          </a:xfrm>
          <a:custGeom>
            <a:avLst/>
            <a:gdLst/>
            <a:ahLst/>
            <a:rect l="l" t="t" r="r" b="b"/>
            <a:pathLst>
              <a:path w="1586" h="1007">
                <a:moveTo>
                  <a:pt x="1490" y="600"/>
                </a:moveTo>
                <a:lnTo>
                  <a:pt x="1490" y="600"/>
                </a:lnTo>
                <a:lnTo>
                  <a:pt x="1475" y="595"/>
                </a:lnTo>
                <a:lnTo>
                  <a:pt x="1460" y="594"/>
                </a:lnTo>
                <a:lnTo>
                  <a:pt x="1445" y="598"/>
                </a:lnTo>
                <a:lnTo>
                  <a:pt x="1430" y="604"/>
                </a:lnTo>
                <a:lnTo>
                  <a:pt x="1415" y="612"/>
                </a:lnTo>
                <a:lnTo>
                  <a:pt x="1400" y="621"/>
                </a:lnTo>
                <a:lnTo>
                  <a:pt x="1386" y="629"/>
                </a:lnTo>
                <a:lnTo>
                  <a:pt x="1370" y="635"/>
                </a:lnTo>
                <a:lnTo>
                  <a:pt x="1356" y="639"/>
                </a:lnTo>
                <a:lnTo>
                  <a:pt x="1341" y="639"/>
                </a:lnTo>
                <a:lnTo>
                  <a:pt x="1327" y="633"/>
                </a:lnTo>
                <a:lnTo>
                  <a:pt x="1313" y="621"/>
                </a:lnTo>
                <a:lnTo>
                  <a:pt x="1299" y="601"/>
                </a:lnTo>
                <a:lnTo>
                  <a:pt x="1285" y="573"/>
                </a:lnTo>
                <a:lnTo>
                  <a:pt x="1272" y="535"/>
                </a:lnTo>
                <a:lnTo>
                  <a:pt x="1258" y="486"/>
                </a:lnTo>
                <a:lnTo>
                  <a:pt x="1249" y="435"/>
                </a:lnTo>
                <a:lnTo>
                  <a:pt x="1244" y="397"/>
                </a:lnTo>
                <a:lnTo>
                  <a:pt x="1245" y="368"/>
                </a:lnTo>
                <a:lnTo>
                  <a:pt x="1249" y="349"/>
                </a:lnTo>
                <a:lnTo>
                  <a:pt x="1257" y="337"/>
                </a:lnTo>
                <a:lnTo>
                  <a:pt x="1269" y="331"/>
                </a:lnTo>
                <a:lnTo>
                  <a:pt x="1284" y="331"/>
                </a:lnTo>
                <a:lnTo>
                  <a:pt x="1300" y="334"/>
                </a:lnTo>
                <a:lnTo>
                  <a:pt x="1318" y="340"/>
                </a:lnTo>
                <a:lnTo>
                  <a:pt x="1335" y="348"/>
                </a:lnTo>
                <a:lnTo>
                  <a:pt x="1355" y="357"/>
                </a:lnTo>
                <a:lnTo>
                  <a:pt x="1374" y="365"/>
                </a:lnTo>
                <a:lnTo>
                  <a:pt x="1392" y="372"/>
                </a:lnTo>
                <a:lnTo>
                  <a:pt x="1408" y="375"/>
                </a:lnTo>
                <a:lnTo>
                  <a:pt x="1424" y="375"/>
                </a:lnTo>
                <a:lnTo>
                  <a:pt x="1436" y="369"/>
                </a:lnTo>
                <a:lnTo>
                  <a:pt x="1349" y="0"/>
                </a:lnTo>
                <a:lnTo>
                  <a:pt x="0" y="0"/>
                </a:lnTo>
                <a:lnTo>
                  <a:pt x="236" y="1006"/>
                </a:lnTo>
                <a:lnTo>
                  <a:pt x="1585" y="1006"/>
                </a:lnTo>
                <a:lnTo>
                  <a:pt x="1490" y="60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648320" y="4191120"/>
            <a:ext cx="2682720" cy="1598400"/>
          </a:xfrm>
          <a:custGeom>
            <a:avLst/>
            <a:gdLst/>
            <a:ahLst/>
            <a:rect l="l" t="t" r="r" b="b"/>
            <a:pathLst>
              <a:path w="1690" h="1007">
                <a:moveTo>
                  <a:pt x="105" y="0"/>
                </a:moveTo>
                <a:lnTo>
                  <a:pt x="1454" y="0"/>
                </a:lnTo>
                <a:lnTo>
                  <a:pt x="1689" y="1006"/>
                </a:lnTo>
                <a:lnTo>
                  <a:pt x="341" y="1006"/>
                </a:lnTo>
                <a:lnTo>
                  <a:pt x="246" y="602"/>
                </a:lnTo>
                <a:lnTo>
                  <a:pt x="231" y="596"/>
                </a:lnTo>
                <a:lnTo>
                  <a:pt x="216" y="595"/>
                </a:lnTo>
                <a:lnTo>
                  <a:pt x="201" y="599"/>
                </a:lnTo>
                <a:lnTo>
                  <a:pt x="186" y="604"/>
                </a:lnTo>
                <a:lnTo>
                  <a:pt x="171" y="612"/>
                </a:lnTo>
                <a:lnTo>
                  <a:pt x="156" y="622"/>
                </a:lnTo>
                <a:lnTo>
                  <a:pt x="141" y="629"/>
                </a:lnTo>
                <a:lnTo>
                  <a:pt x="127" y="636"/>
                </a:lnTo>
                <a:lnTo>
                  <a:pt x="112" y="639"/>
                </a:lnTo>
                <a:lnTo>
                  <a:pt x="97" y="639"/>
                </a:lnTo>
                <a:lnTo>
                  <a:pt x="83" y="633"/>
                </a:lnTo>
                <a:lnTo>
                  <a:pt x="69" y="622"/>
                </a:lnTo>
                <a:lnTo>
                  <a:pt x="55" y="602"/>
                </a:lnTo>
                <a:lnTo>
                  <a:pt x="41" y="573"/>
                </a:lnTo>
                <a:lnTo>
                  <a:pt x="28" y="535"/>
                </a:lnTo>
                <a:lnTo>
                  <a:pt x="15" y="486"/>
                </a:lnTo>
                <a:lnTo>
                  <a:pt x="5" y="436"/>
                </a:lnTo>
                <a:lnTo>
                  <a:pt x="0" y="397"/>
                </a:lnTo>
                <a:lnTo>
                  <a:pt x="0" y="369"/>
                </a:lnTo>
                <a:lnTo>
                  <a:pt x="5" y="349"/>
                </a:lnTo>
                <a:lnTo>
                  <a:pt x="13" y="337"/>
                </a:lnTo>
                <a:lnTo>
                  <a:pt x="25" y="332"/>
                </a:lnTo>
                <a:lnTo>
                  <a:pt x="40" y="331"/>
                </a:lnTo>
                <a:lnTo>
                  <a:pt x="56" y="334"/>
                </a:lnTo>
                <a:lnTo>
                  <a:pt x="73" y="341"/>
                </a:lnTo>
                <a:lnTo>
                  <a:pt x="92" y="349"/>
                </a:lnTo>
                <a:lnTo>
                  <a:pt x="112" y="358"/>
                </a:lnTo>
                <a:lnTo>
                  <a:pt x="130" y="366"/>
                </a:lnTo>
                <a:lnTo>
                  <a:pt x="148" y="373"/>
                </a:lnTo>
                <a:lnTo>
                  <a:pt x="165" y="376"/>
                </a:lnTo>
                <a:lnTo>
                  <a:pt x="180" y="375"/>
                </a:lnTo>
                <a:lnTo>
                  <a:pt x="191" y="369"/>
                </a:lnTo>
                <a:lnTo>
                  <a:pt x="105" y="0"/>
                </a:lnTo>
              </a:path>
            </a:pathLst>
          </a:custGeom>
          <a:solidFill>
            <a:srgbClr val="51d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1" name="" descr=""/>
          <p:cNvPicPr/>
          <p:nvPr/>
        </p:nvPicPr>
        <p:blipFill>
          <a:blip r:embed="rId2"/>
          <a:stretch/>
        </p:blipFill>
        <p:spPr>
          <a:xfrm>
            <a:off x="1905120" y="1676520"/>
            <a:ext cx="4495680" cy="904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" descr=""/>
          <p:cNvPicPr/>
          <p:nvPr/>
        </p:nvPicPr>
        <p:blipFill>
          <a:blip r:embed="rId3"/>
          <a:stretch/>
        </p:blipFill>
        <p:spPr>
          <a:xfrm>
            <a:off x="2514600" y="4343400"/>
            <a:ext cx="1600200" cy="108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" descr=""/>
          <p:cNvPicPr/>
          <p:nvPr/>
        </p:nvPicPr>
        <p:blipFill>
          <a:blip r:embed="rId4"/>
          <a:stretch/>
        </p:blipFill>
        <p:spPr>
          <a:xfrm>
            <a:off x="5257800" y="4330800"/>
            <a:ext cx="1600200" cy="132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3505320" y="6019920"/>
          <a:ext cx="2670120" cy="615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05320" y="6019920"/>
                    <a:ext cx="2670120" cy="61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8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"/>
          <p:cNvSpPr/>
          <p:nvPr/>
        </p:nvSpPr>
        <p:spPr>
          <a:xfrm rot="21000000">
            <a:off x="5394240" y="2422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565360" y="27176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523880" y="1371600"/>
            <a:ext cx="6096240" cy="40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3" name="coke%20daily%20last%205%20years" descr=""/>
          <p:cNvPicPr/>
          <p:nvPr/>
        </p:nvPicPr>
        <p:blipFill>
          <a:blip r:embed="rId2"/>
          <a:stretch/>
        </p:blipFill>
        <p:spPr>
          <a:xfrm>
            <a:off x="1371600" y="1776240"/>
            <a:ext cx="6350040" cy="38973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5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$9.8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Difference of $5.9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Conservative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14.7x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6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7" name=""/>
          <p:cNvSpPr/>
          <p:nvPr/>
        </p:nvSpPr>
        <p:spPr>
          <a:xfrm>
            <a:off x="62856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083040" y="2209680"/>
            <a:ext cx="2701800" cy="1524240"/>
          </a:xfrm>
          <a:prstGeom prst="rect">
            <a:avLst/>
          </a:prstGeom>
          <a:solidFill>
            <a:srgbClr val="ff99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843520" y="1676520"/>
            <a:ext cx="2441520" cy="4334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3083040" y="3962520"/>
            <a:ext cx="2701800" cy="496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06320" y="2505240"/>
            <a:ext cx="1903680" cy="1009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149880" y="2568600"/>
            <a:ext cx="2135160" cy="94608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7196040" y="211572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124080" y="2514600"/>
            <a:ext cx="25146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400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Discounted Cash Flow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051000" y="404496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Value= $15.7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2770200" y="5462640"/>
            <a:ext cx="366696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Equals the Bid on the 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87320" y="2620800"/>
            <a:ext cx="17463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forecast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508800" y="2637000"/>
            <a:ext cx="140652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Constant Sales growth of 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 flipV="1">
            <a:off x="1619280" y="2115720"/>
            <a:ext cx="0" cy="38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379760" y="373392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503360" y="527688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580" y="93"/>
                </a:moveTo>
                <a:lnTo>
                  <a:pt x="580" y="196"/>
                </a:lnTo>
                <a:lnTo>
                  <a:pt x="217" y="196"/>
                </a:lnTo>
                <a:lnTo>
                  <a:pt x="195" y="195"/>
                </a:lnTo>
                <a:lnTo>
                  <a:pt x="178" y="192"/>
                </a:lnTo>
                <a:lnTo>
                  <a:pt x="161" y="187"/>
                </a:lnTo>
                <a:lnTo>
                  <a:pt x="144" y="180"/>
                </a:lnTo>
                <a:lnTo>
                  <a:pt x="128" y="171"/>
                </a:lnTo>
                <a:lnTo>
                  <a:pt x="112" y="160"/>
                </a:lnTo>
                <a:lnTo>
                  <a:pt x="96" y="147"/>
                </a:lnTo>
                <a:lnTo>
                  <a:pt x="84" y="135"/>
                </a:lnTo>
                <a:lnTo>
                  <a:pt x="73" y="121"/>
                </a:lnTo>
                <a:lnTo>
                  <a:pt x="64" y="109"/>
                </a:lnTo>
                <a:lnTo>
                  <a:pt x="54" y="94"/>
                </a:lnTo>
                <a:lnTo>
                  <a:pt x="46" y="80"/>
                </a:lnTo>
                <a:lnTo>
                  <a:pt x="38" y="65"/>
                </a:lnTo>
                <a:lnTo>
                  <a:pt x="31" y="50"/>
                </a:lnTo>
                <a:lnTo>
                  <a:pt x="24" y="34"/>
                </a:lnTo>
                <a:lnTo>
                  <a:pt x="20" y="20"/>
                </a:lnTo>
                <a:lnTo>
                  <a:pt x="14" y="0"/>
                </a:lnTo>
                <a:lnTo>
                  <a:pt x="8" y="18"/>
                </a:lnTo>
                <a:lnTo>
                  <a:pt x="4" y="33"/>
                </a:lnTo>
                <a:lnTo>
                  <a:pt x="0" y="51"/>
                </a:lnTo>
                <a:lnTo>
                  <a:pt x="0" y="70"/>
                </a:lnTo>
                <a:lnTo>
                  <a:pt x="0" y="89"/>
                </a:lnTo>
                <a:lnTo>
                  <a:pt x="0" y="111"/>
                </a:lnTo>
                <a:lnTo>
                  <a:pt x="2" y="135"/>
                </a:lnTo>
                <a:lnTo>
                  <a:pt x="4" y="157"/>
                </a:lnTo>
                <a:lnTo>
                  <a:pt x="8" y="179"/>
                </a:lnTo>
                <a:lnTo>
                  <a:pt x="14" y="204"/>
                </a:lnTo>
                <a:lnTo>
                  <a:pt x="21" y="225"/>
                </a:lnTo>
                <a:lnTo>
                  <a:pt x="31" y="245"/>
                </a:lnTo>
                <a:lnTo>
                  <a:pt x="44" y="270"/>
                </a:lnTo>
                <a:lnTo>
                  <a:pt x="55" y="287"/>
                </a:lnTo>
                <a:lnTo>
                  <a:pt x="70" y="310"/>
                </a:lnTo>
                <a:lnTo>
                  <a:pt x="90" y="332"/>
                </a:lnTo>
                <a:lnTo>
                  <a:pt x="106" y="349"/>
                </a:lnTo>
                <a:lnTo>
                  <a:pt x="126" y="367"/>
                </a:lnTo>
                <a:lnTo>
                  <a:pt x="147" y="380"/>
                </a:lnTo>
                <a:lnTo>
                  <a:pt x="168" y="390"/>
                </a:lnTo>
                <a:lnTo>
                  <a:pt x="197" y="397"/>
                </a:lnTo>
                <a:lnTo>
                  <a:pt x="221" y="399"/>
                </a:lnTo>
                <a:lnTo>
                  <a:pt x="245" y="399"/>
                </a:lnTo>
                <a:lnTo>
                  <a:pt x="580" y="399"/>
                </a:lnTo>
                <a:lnTo>
                  <a:pt x="580" y="506"/>
                </a:lnTo>
                <a:lnTo>
                  <a:pt x="858" y="301"/>
                </a:lnTo>
                <a:lnTo>
                  <a:pt x="580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343560" y="5268960"/>
            <a:ext cx="1363680" cy="804960"/>
          </a:xfrm>
          <a:custGeom>
            <a:avLst/>
            <a:gdLst/>
            <a:ahLst/>
            <a:rect l="l" t="t" r="r" b="b"/>
            <a:pathLst>
              <a:path w="859" h="507">
                <a:moveTo>
                  <a:pt x="278" y="93"/>
                </a:moveTo>
                <a:lnTo>
                  <a:pt x="278" y="196"/>
                </a:lnTo>
                <a:lnTo>
                  <a:pt x="641" y="196"/>
                </a:lnTo>
                <a:lnTo>
                  <a:pt x="663" y="195"/>
                </a:lnTo>
                <a:lnTo>
                  <a:pt x="680" y="192"/>
                </a:lnTo>
                <a:lnTo>
                  <a:pt x="697" y="187"/>
                </a:lnTo>
                <a:lnTo>
                  <a:pt x="714" y="180"/>
                </a:lnTo>
                <a:lnTo>
                  <a:pt x="730" y="171"/>
                </a:lnTo>
                <a:lnTo>
                  <a:pt x="746" y="160"/>
                </a:lnTo>
                <a:lnTo>
                  <a:pt x="762" y="147"/>
                </a:lnTo>
                <a:lnTo>
                  <a:pt x="774" y="135"/>
                </a:lnTo>
                <a:lnTo>
                  <a:pt x="785" y="121"/>
                </a:lnTo>
                <a:lnTo>
                  <a:pt x="794" y="109"/>
                </a:lnTo>
                <a:lnTo>
                  <a:pt x="804" y="94"/>
                </a:lnTo>
                <a:lnTo>
                  <a:pt x="812" y="80"/>
                </a:lnTo>
                <a:lnTo>
                  <a:pt x="820" y="65"/>
                </a:lnTo>
                <a:lnTo>
                  <a:pt x="827" y="50"/>
                </a:lnTo>
                <a:lnTo>
                  <a:pt x="834" y="34"/>
                </a:lnTo>
                <a:lnTo>
                  <a:pt x="838" y="20"/>
                </a:lnTo>
                <a:lnTo>
                  <a:pt x="844" y="0"/>
                </a:lnTo>
                <a:lnTo>
                  <a:pt x="850" y="18"/>
                </a:lnTo>
                <a:lnTo>
                  <a:pt x="854" y="33"/>
                </a:lnTo>
                <a:lnTo>
                  <a:pt x="858" y="51"/>
                </a:lnTo>
                <a:lnTo>
                  <a:pt x="858" y="70"/>
                </a:lnTo>
                <a:lnTo>
                  <a:pt x="858" y="89"/>
                </a:lnTo>
                <a:lnTo>
                  <a:pt x="858" y="111"/>
                </a:lnTo>
                <a:lnTo>
                  <a:pt x="856" y="135"/>
                </a:lnTo>
                <a:lnTo>
                  <a:pt x="854" y="157"/>
                </a:lnTo>
                <a:lnTo>
                  <a:pt x="850" y="179"/>
                </a:lnTo>
                <a:lnTo>
                  <a:pt x="844" y="204"/>
                </a:lnTo>
                <a:lnTo>
                  <a:pt x="837" y="225"/>
                </a:lnTo>
                <a:lnTo>
                  <a:pt x="827" y="245"/>
                </a:lnTo>
                <a:lnTo>
                  <a:pt x="814" y="270"/>
                </a:lnTo>
                <a:lnTo>
                  <a:pt x="803" y="287"/>
                </a:lnTo>
                <a:lnTo>
                  <a:pt x="788" y="310"/>
                </a:lnTo>
                <a:lnTo>
                  <a:pt x="768" y="332"/>
                </a:lnTo>
                <a:lnTo>
                  <a:pt x="752" y="349"/>
                </a:lnTo>
                <a:lnTo>
                  <a:pt x="732" y="367"/>
                </a:lnTo>
                <a:lnTo>
                  <a:pt x="711" y="380"/>
                </a:lnTo>
                <a:lnTo>
                  <a:pt x="690" y="390"/>
                </a:lnTo>
                <a:lnTo>
                  <a:pt x="661" y="397"/>
                </a:lnTo>
                <a:lnTo>
                  <a:pt x="637" y="399"/>
                </a:lnTo>
                <a:lnTo>
                  <a:pt x="613" y="399"/>
                </a:lnTo>
                <a:lnTo>
                  <a:pt x="278" y="399"/>
                </a:lnTo>
                <a:lnTo>
                  <a:pt x="278" y="506"/>
                </a:lnTo>
                <a:lnTo>
                  <a:pt x="0" y="301"/>
                </a:lnTo>
                <a:lnTo>
                  <a:pt x="278" y="93"/>
                </a:lnTo>
              </a:path>
            </a:pathLst>
          </a:custGeom>
          <a:solidFill>
            <a:srgbClr val="3333cc"/>
          </a:solidFill>
          <a:ln cap="rnd" w="1260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2157840" y="1886040"/>
            <a:ext cx="1828080" cy="8377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916520" y="1900080"/>
            <a:ext cx="1828440" cy="838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4032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4032"/>
              </a:path>
            </a:pathLst>
          </a:custGeom>
          <a:noFill/>
          <a:ln cap="rnd" w="12600">
            <a:solidFill>
              <a:srgbClr val="000000"/>
            </a:solidFill>
            <a:miter/>
            <a:headEnd len="lg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VALUATION- Aggressive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8580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9% WACC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867280" y="175248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18x EBITDA Multiple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4343400" y="4495680"/>
            <a:ext cx="0" cy="255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3124080" y="4724280"/>
            <a:ext cx="2702160" cy="49716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3124080" y="4800600"/>
            <a:ext cx="27370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920" rIns="88920" tIns="44280" bIns="44280" anchor="t">
            <a:spAutoFit/>
          </a:bodyPr>
          <a:p>
            <a:pPr algn="ctr">
              <a:tabLst>
                <a:tab algn="l" pos="0"/>
                <a:tab algn="l" pos="879480"/>
                <a:tab algn="l" pos="1758960"/>
                <a:tab algn="l" pos="2638440"/>
                <a:tab algn="l" pos="3517920"/>
                <a:tab algn="l" pos="4397400"/>
                <a:tab algn="l" pos="5276880"/>
                <a:tab algn="l" pos="6156360"/>
                <a:tab algn="l" pos="7035840"/>
                <a:tab algn="l" pos="7915320"/>
                <a:tab algn="l" pos="8794800"/>
                <a:tab algn="l" pos="9674280"/>
                <a:tab algn="l" pos="105537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 Bid= $15.75 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1" name="Finance%20pic%202" descr="">
            <a:hlinkClick r:id="rId1" action="ppaction://hlinksldjump"/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Deal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(18 F&amp;B companies acquired in ‘00 w/ value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33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Trading Comps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(48 Food &amp; Beverage Companies w/ Rev &gt;$500MM)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Coke/Quaker proposed multiples: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EBITDA: 20.4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EPS: 38.8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TEV / Sales: 2.9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4" name=""/>
          <p:cNvGraphicFramePr/>
          <p:nvPr/>
        </p:nvGraphicFramePr>
        <p:xfrm>
          <a:off x="1071720" y="1984320"/>
          <a:ext cx="6124320" cy="17193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45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71720" y="1984320"/>
                    <a:ext cx="6124320" cy="17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6" name=""/>
          <p:cNvGraphicFramePr/>
          <p:nvPr/>
        </p:nvGraphicFramePr>
        <p:xfrm>
          <a:off x="990720" y="4495680"/>
          <a:ext cx="6191280" cy="17463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45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90720" y="4495680"/>
                    <a:ext cx="6191280" cy="174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8" name="" descr="">
            <a:hlinkClick r:id="rId7" action="ppaction://hlinksldjump"/>
          </p:cNvPr>
          <p:cNvPicPr/>
          <p:nvPr/>
        </p:nvPicPr>
        <p:blipFill>
          <a:blip r:embed="rId8"/>
          <a:stretch/>
        </p:blipFill>
        <p:spPr>
          <a:xfrm>
            <a:off x="8305920" y="4038480"/>
            <a:ext cx="533160" cy="325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" descr="">
            <a:hlinkClick r:id="rId9" action="ppaction://hlinksldjump"/>
          </p:cNvPr>
          <p:cNvPicPr/>
          <p:nvPr/>
        </p:nvPicPr>
        <p:blipFill>
          <a:blip r:embed="rId10"/>
          <a:stretch/>
        </p:blipFill>
        <p:spPr>
          <a:xfrm>
            <a:off x="8381880" y="1523880"/>
            <a:ext cx="533520" cy="32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ACQUISITION VALUATION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VALUATION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1752120"/>
            <a:ext cx="7925040" cy="1752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or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47920" y="3886200"/>
            <a:ext cx="6324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“The Mistake of a Miser”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65" name=""/>
          <p:cNvGrpSpPr/>
          <p:nvPr/>
        </p:nvGrpSpPr>
        <p:grpSpPr>
          <a:xfrm>
            <a:off x="890640" y="1673280"/>
            <a:ext cx="7364160" cy="998640"/>
            <a:chOff x="890640" y="1673280"/>
            <a:chExt cx="7364160" cy="998640"/>
          </a:xfrm>
        </p:grpSpPr>
        <p:grpSp>
          <p:nvGrpSpPr>
            <p:cNvPr id="466" name=""/>
            <p:cNvGrpSpPr/>
            <p:nvPr/>
          </p:nvGrpSpPr>
          <p:grpSpPr>
            <a:xfrm>
              <a:off x="6005520" y="1673280"/>
              <a:ext cx="2249280" cy="996840"/>
              <a:chOff x="6005520" y="1673280"/>
              <a:chExt cx="2249280" cy="996840"/>
            </a:xfrm>
          </p:grpSpPr>
          <p:sp>
            <p:nvSpPr>
              <p:cNvPr id="467" name=""/>
              <p:cNvSpPr/>
              <p:nvPr/>
            </p:nvSpPr>
            <p:spPr>
              <a:xfrm>
                <a:off x="6005520" y="1673280"/>
                <a:ext cx="2249280" cy="9968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6200640" y="1849320"/>
                <a:ext cx="185904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69" name=""/>
            <p:cNvGrpSpPr/>
            <p:nvPr/>
          </p:nvGrpSpPr>
          <p:grpSpPr>
            <a:xfrm>
              <a:off x="890640" y="1674720"/>
              <a:ext cx="2249280" cy="997200"/>
              <a:chOff x="890640" y="1674720"/>
              <a:chExt cx="2249280" cy="997200"/>
            </a:xfrm>
          </p:grpSpPr>
          <p:sp>
            <p:nvSpPr>
              <p:cNvPr id="470" name=""/>
              <p:cNvSpPr/>
              <p:nvPr/>
            </p:nvSpPr>
            <p:spPr>
              <a:xfrm>
                <a:off x="890640" y="1674720"/>
                <a:ext cx="2249280" cy="99720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1924200" y="2024640"/>
                <a:ext cx="183960" cy="37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2" name=""/>
          <p:cNvGrpSpPr/>
          <p:nvPr/>
        </p:nvGrpSpPr>
        <p:grpSpPr>
          <a:xfrm>
            <a:off x="838080" y="5105520"/>
            <a:ext cx="7416720" cy="982440"/>
            <a:chOff x="838080" y="5105520"/>
            <a:chExt cx="7416720" cy="982440"/>
          </a:xfrm>
        </p:grpSpPr>
        <p:grpSp>
          <p:nvGrpSpPr>
            <p:cNvPr id="473" name=""/>
            <p:cNvGrpSpPr/>
            <p:nvPr/>
          </p:nvGrpSpPr>
          <p:grpSpPr>
            <a:xfrm>
              <a:off x="5989680" y="5105520"/>
              <a:ext cx="2265120" cy="982440"/>
              <a:chOff x="5989680" y="5105520"/>
              <a:chExt cx="2265120" cy="982440"/>
            </a:xfrm>
          </p:grpSpPr>
          <p:sp>
            <p:nvSpPr>
              <p:cNvPr id="474" name=""/>
              <p:cNvSpPr/>
              <p:nvPr/>
            </p:nvSpPr>
            <p:spPr>
              <a:xfrm>
                <a:off x="59896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7030440" y="5428800"/>
                <a:ext cx="185040" cy="424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2000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6" name=""/>
            <p:cNvGrpSpPr/>
            <p:nvPr/>
          </p:nvGrpSpPr>
          <p:grpSpPr>
            <a:xfrm>
              <a:off x="838080" y="5105520"/>
              <a:ext cx="2265120" cy="982440"/>
              <a:chOff x="838080" y="5105520"/>
              <a:chExt cx="2265120" cy="982440"/>
            </a:xfrm>
          </p:grpSpPr>
          <p:sp>
            <p:nvSpPr>
              <p:cNvPr id="477" name=""/>
              <p:cNvSpPr/>
              <p:nvPr/>
            </p:nvSpPr>
            <p:spPr>
              <a:xfrm>
                <a:off x="838080" y="5105520"/>
                <a:ext cx="2265120" cy="98244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000099"/>
                </a:solidFill>
                <a:miter/>
              </a:ln>
              <a:effectLst>
                <a:outerShdw dist="107932" dir="2700000" blurRad="0" rotWithShape="0">
                  <a:srgbClr val="000099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1848240" y="5447520"/>
                <a:ext cx="184320" cy="9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7520" bIns="47520" anchor="t">
                <a:spAutoFit/>
              </a:bodyPr>
              <a:p>
                <a:pPr algn="ctr">
                  <a:lnSpc>
                    <a:spcPts val="0"/>
                  </a:lnSpc>
                  <a:tabLst>
                    <a:tab algn="l" pos="0"/>
                    <a:tab algn="l" pos="941400"/>
                    <a:tab algn="l" pos="1882800"/>
                    <a:tab algn="l" pos="2824200"/>
                    <a:tab algn="l" pos="3765600"/>
                    <a:tab algn="l" pos="4707000"/>
                    <a:tab algn="l" pos="5648400"/>
                    <a:tab algn="l" pos="6589800"/>
                    <a:tab algn="l" pos="7531200"/>
                    <a:tab algn="l" pos="8472600"/>
                    <a:tab algn="l" pos="9414000"/>
                    <a:tab algn="l" pos="10355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79" name=""/>
          <p:cNvGrpSpPr/>
          <p:nvPr/>
        </p:nvGrpSpPr>
        <p:grpSpPr>
          <a:xfrm>
            <a:off x="158760" y="2751120"/>
            <a:ext cx="8829720" cy="2259000"/>
            <a:chOff x="158760" y="2751120"/>
            <a:chExt cx="8829720" cy="2259000"/>
          </a:xfrm>
        </p:grpSpPr>
        <p:grpSp>
          <p:nvGrpSpPr>
            <p:cNvPr id="480" name=""/>
            <p:cNvGrpSpPr/>
            <p:nvPr/>
          </p:nvGrpSpPr>
          <p:grpSpPr>
            <a:xfrm>
              <a:off x="158760" y="3381480"/>
              <a:ext cx="8829720" cy="996840"/>
              <a:chOff x="158760" y="3381480"/>
              <a:chExt cx="8829720" cy="996840"/>
            </a:xfrm>
          </p:grpSpPr>
          <p:grpSp>
            <p:nvGrpSpPr>
              <p:cNvPr id="481" name=""/>
              <p:cNvGrpSpPr/>
              <p:nvPr/>
            </p:nvGrpSpPr>
            <p:grpSpPr>
              <a:xfrm>
                <a:off x="6739200" y="3381480"/>
                <a:ext cx="2249280" cy="996840"/>
                <a:chOff x="6739200" y="3381480"/>
                <a:chExt cx="2249280" cy="996840"/>
              </a:xfrm>
            </p:grpSpPr>
            <p:sp>
              <p:nvSpPr>
                <p:cNvPr id="482" name=""/>
                <p:cNvSpPr/>
                <p:nvPr/>
              </p:nvSpPr>
              <p:spPr>
                <a:xfrm>
                  <a:off x="6739200" y="3381480"/>
                  <a:ext cx="224928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3" name=""/>
                <p:cNvSpPr/>
                <p:nvPr/>
              </p:nvSpPr>
              <p:spPr>
                <a:xfrm>
                  <a:off x="6934320" y="3557880"/>
                  <a:ext cx="185868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2160" rIns="92160" tIns="47520" bIns="47520" anchor="t">
                  <a:sp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84" name=""/>
              <p:cNvGrpSpPr/>
              <p:nvPr/>
            </p:nvGrpSpPr>
            <p:grpSpPr>
              <a:xfrm>
                <a:off x="158760" y="3381480"/>
                <a:ext cx="2249640" cy="996840"/>
                <a:chOff x="158760" y="3381480"/>
                <a:chExt cx="2249640" cy="996840"/>
              </a:xfrm>
            </p:grpSpPr>
            <p:sp>
              <p:nvSpPr>
                <p:cNvPr id="485" name=""/>
                <p:cNvSpPr/>
                <p:nvPr/>
              </p:nvSpPr>
              <p:spPr>
                <a:xfrm>
                  <a:off x="158760" y="3381480"/>
                  <a:ext cx="2249640" cy="996840"/>
                </a:xfrm>
                <a:prstGeom prst="ellipse">
                  <a:avLst/>
                </a:prstGeom>
                <a:solidFill>
                  <a:srgbClr val="ffffff"/>
                </a:solidFill>
                <a:ln w="12600">
                  <a:solidFill>
                    <a:srgbClr val="000099"/>
                  </a:solidFill>
                  <a:miter/>
                </a:ln>
                <a:effectLst>
                  <a:outerShdw dist="107932" dir="2700000" blurRad="0" rotWithShape="0">
                    <a:srgbClr val="000099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6" name=""/>
                <p:cNvSpPr/>
                <p:nvPr/>
              </p:nvSpPr>
              <p:spPr>
                <a:xfrm>
                  <a:off x="1192680" y="3732120"/>
                  <a:ext cx="183960" cy="36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2160" rIns="92160" tIns="47520" bIns="47520" anchor="t">
                  <a:spAutoFit/>
                </a:bodyPr>
                <a:p>
                  <a:pPr algn="ctr">
                    <a:tabLst>
                      <a:tab algn="l" pos="0"/>
                      <a:tab algn="l" pos="941400"/>
                      <a:tab algn="l" pos="1882800"/>
                      <a:tab algn="l" pos="2824200"/>
                      <a:tab algn="l" pos="3765600"/>
                      <a:tab algn="l" pos="4707000"/>
                      <a:tab algn="l" pos="5648400"/>
                      <a:tab algn="l" pos="6589800"/>
                      <a:tab algn="l" pos="7531200"/>
                      <a:tab algn="l" pos="8472600"/>
                      <a:tab algn="l" pos="9414000"/>
                      <a:tab algn="l" pos="10355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7" name=""/>
            <p:cNvGrpSpPr/>
            <p:nvPr/>
          </p:nvGrpSpPr>
          <p:grpSpPr>
            <a:xfrm>
              <a:off x="3267000" y="2751120"/>
              <a:ext cx="2611440" cy="2259000"/>
              <a:chOff x="3267000" y="2751120"/>
              <a:chExt cx="2611440" cy="2259000"/>
            </a:xfrm>
          </p:grpSpPr>
          <p:sp>
            <p:nvSpPr>
              <p:cNvPr id="488" name=""/>
              <p:cNvSpPr/>
              <p:nvPr/>
            </p:nvSpPr>
            <p:spPr>
              <a:xfrm>
                <a:off x="3267000" y="2751120"/>
                <a:ext cx="2611440" cy="2259000"/>
              </a:xfrm>
              <a:prstGeom prst="hexagon">
                <a:avLst>
                  <a:gd name="adj" fmla="val 28900"/>
                  <a:gd name="vf" fmla="val 115470"/>
                </a:avLst>
              </a:prstGeom>
              <a:solidFill>
                <a:srgbClr val="0ff3bd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3521160" y="3093840"/>
                <a:ext cx="2101680" cy="1194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84240" rIns="84240" tIns="42840" bIns="42840" anchor="t">
                <a:spAutoFit/>
              </a:bodyPr>
              <a:p>
                <a:pPr algn="ctr"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3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70000"/>
                  </a:lnSpc>
                  <a:spcBef>
                    <a:spcPts val="1125"/>
                  </a:spcBef>
                  <a:tabLst>
                    <a:tab algn="l" pos="0"/>
                    <a:tab algn="l" pos="844560"/>
                    <a:tab algn="l" pos="1689120"/>
                    <a:tab algn="l" pos="2533680"/>
                    <a:tab algn="l" pos="3378240"/>
                    <a:tab algn="l" pos="4222800"/>
                    <a:tab algn="l" pos="5067360"/>
                    <a:tab algn="l" pos="5911920"/>
                    <a:tab algn="l" pos="6756480"/>
                    <a:tab algn="l" pos="7601040"/>
                    <a:tab algn="l" pos="8445600"/>
                    <a:tab algn="l" pos="9290160"/>
                    <a:tab algn="l" pos="1013472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90" name=""/>
          <p:cNvGrpSpPr/>
          <p:nvPr/>
        </p:nvGrpSpPr>
        <p:grpSpPr>
          <a:xfrm>
            <a:off x="2529000" y="2499120"/>
            <a:ext cx="4091040" cy="2791800"/>
            <a:chOff x="2529000" y="2499120"/>
            <a:chExt cx="4091040" cy="2791800"/>
          </a:xfrm>
        </p:grpSpPr>
        <p:grpSp>
          <p:nvGrpSpPr>
            <p:cNvPr id="491" name=""/>
            <p:cNvGrpSpPr/>
            <p:nvPr/>
          </p:nvGrpSpPr>
          <p:grpSpPr>
            <a:xfrm>
              <a:off x="2529000" y="2502360"/>
              <a:ext cx="1114560" cy="2788560"/>
              <a:chOff x="2529000" y="2502360"/>
              <a:chExt cx="1114560" cy="2788560"/>
            </a:xfrm>
          </p:grpSpPr>
          <p:sp>
            <p:nvSpPr>
              <p:cNvPr id="492" name=""/>
              <p:cNvSpPr/>
              <p:nvPr/>
            </p:nvSpPr>
            <p:spPr>
              <a:xfrm rot="2100000">
                <a:off x="2892240" y="265248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2529000" y="365616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 rot="19500000">
                <a:off x="2892600" y="466236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95" name=""/>
            <p:cNvGrpSpPr/>
            <p:nvPr/>
          </p:nvGrpSpPr>
          <p:grpSpPr>
            <a:xfrm>
              <a:off x="5505480" y="2499120"/>
              <a:ext cx="1114560" cy="2788560"/>
              <a:chOff x="5505480" y="2499120"/>
              <a:chExt cx="1114560" cy="2788560"/>
            </a:xfrm>
          </p:grpSpPr>
          <p:sp>
            <p:nvSpPr>
              <p:cNvPr id="496" name=""/>
              <p:cNvSpPr/>
              <p:nvPr/>
            </p:nvSpPr>
            <p:spPr>
              <a:xfrm flipH="1" rot="19500000">
                <a:off x="5581440" y="264924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 flipH="1">
                <a:off x="5945400" y="3652920"/>
                <a:ext cx="674640" cy="47772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7720"/>
                  <a:gd name="textAreaBottom" fmla="*/ 358560 h 4777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 flipH="1" rot="2100000">
                <a:off x="5581080" y="4659120"/>
                <a:ext cx="674640" cy="478080"/>
              </a:xfrm>
              <a:custGeom>
                <a:avLst/>
                <a:gdLst>
                  <a:gd name="textAreaLeft" fmla="*/ 84240 w 674640"/>
                  <a:gd name="textAreaRight" fmla="*/ 590400 w 674640"/>
                  <a:gd name="textAreaTop" fmla="*/ 119520 h 478080"/>
                  <a:gd name="textAreaBottom" fmla="*/ 358560 h 4780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5400"/>
                    </a:moveTo>
                    <a:lnTo>
                      <a:pt x="16200" y="5400"/>
                    </a:lnTo>
                    <a:lnTo>
                      <a:pt x="16200" y="0"/>
                    </a:lnTo>
                    <a:lnTo>
                      <a:pt x="21600" y="10800"/>
                    </a:lnTo>
                    <a:lnTo>
                      <a:pt x="16200" y="21600"/>
                    </a:lnTo>
                    <a:lnTo>
                      <a:pt x="16200" y="16200"/>
                    </a:lnTo>
                    <a:lnTo>
                      <a:pt x="0" y="16200"/>
                    </a:lnTo>
                    <a:lnTo>
                      <a:pt x="2700" y="10800"/>
                    </a:lnTo>
                    <a:lnTo>
                      <a:pt x="0" y="5400"/>
                    </a:lnTo>
                    <a:close/>
                  </a:path>
                </a:pathLst>
              </a:cu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pic>
        <p:nvPicPr>
          <p:cNvPr id="499" name="pepsi%20all%20sport" descr=""/>
          <p:cNvPicPr/>
          <p:nvPr/>
        </p:nvPicPr>
        <p:blipFill>
          <a:blip r:embed="rId2"/>
          <a:stretch/>
        </p:blipFill>
        <p:spPr>
          <a:xfrm>
            <a:off x="7010280" y="3505320"/>
            <a:ext cx="914400" cy="69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pepsi%20lipton" descr=""/>
          <p:cNvPicPr/>
          <p:nvPr/>
        </p:nvPicPr>
        <p:blipFill>
          <a:blip r:embed="rId3"/>
          <a:stretch/>
        </p:blipFill>
        <p:spPr>
          <a:xfrm>
            <a:off x="609480" y="3581280"/>
            <a:ext cx="685800" cy="571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pepsi%20m%20dew" descr=""/>
          <p:cNvPicPr/>
          <p:nvPr/>
        </p:nvPicPr>
        <p:blipFill>
          <a:blip r:embed="rId4"/>
          <a:stretch/>
        </p:blipFill>
        <p:spPr>
          <a:xfrm>
            <a:off x="7848720" y="3581280"/>
            <a:ext cx="914400" cy="65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frap" descr=""/>
          <p:cNvPicPr/>
          <p:nvPr/>
        </p:nvPicPr>
        <p:blipFill>
          <a:blip r:embed="rId5"/>
          <a:stretch/>
        </p:blipFill>
        <p:spPr>
          <a:xfrm>
            <a:off x="4800600" y="5029200"/>
            <a:ext cx="582480" cy="96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pepsi%20dor" descr=""/>
          <p:cNvPicPr/>
          <p:nvPr/>
        </p:nvPicPr>
        <p:blipFill>
          <a:blip r:embed="rId6"/>
          <a:stretch/>
        </p:blipFill>
        <p:spPr>
          <a:xfrm>
            <a:off x="6324480" y="5257800"/>
            <a:ext cx="1654200" cy="73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pepsi%20pepsi" descr=""/>
          <p:cNvPicPr/>
          <p:nvPr/>
        </p:nvPicPr>
        <p:blipFill>
          <a:blip r:embed="rId7"/>
          <a:stretch/>
        </p:blipFill>
        <p:spPr>
          <a:xfrm>
            <a:off x="3809880" y="3200400"/>
            <a:ext cx="1600200" cy="1397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pepsi%20aqua" descr=""/>
          <p:cNvPicPr/>
          <p:nvPr/>
        </p:nvPicPr>
        <p:blipFill>
          <a:blip r:embed="rId8"/>
          <a:stretch/>
        </p:blipFill>
        <p:spPr>
          <a:xfrm>
            <a:off x="1371600" y="3657600"/>
            <a:ext cx="762120" cy="5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pepsi%20tropicana" descr=""/>
          <p:cNvPicPr/>
          <p:nvPr/>
        </p:nvPicPr>
        <p:blipFill>
          <a:blip r:embed="rId9"/>
          <a:stretch/>
        </p:blipFill>
        <p:spPr>
          <a:xfrm>
            <a:off x="3962520" y="5105520"/>
            <a:ext cx="749160" cy="81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pepsi%20lays" descr=""/>
          <p:cNvPicPr/>
          <p:nvPr/>
        </p:nvPicPr>
        <p:blipFill>
          <a:blip r:embed="rId10"/>
          <a:stretch/>
        </p:blipFill>
        <p:spPr>
          <a:xfrm>
            <a:off x="4114800" y="1905120"/>
            <a:ext cx="868320" cy="77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8" name=""/>
          <p:cNvSpPr/>
          <p:nvPr/>
        </p:nvSpPr>
        <p:spPr>
          <a:xfrm>
            <a:off x="1219320" y="5257800"/>
            <a:ext cx="1981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#1 Salty Snack- globally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6324480" y="1828800"/>
            <a:ext cx="21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Global Refreshment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143000" y="190512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#2 US Carbonated beverages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PEPSI?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3" name=""/>
          <p:cNvSpPr/>
          <p:nvPr/>
        </p:nvSpPr>
        <p:spPr>
          <a:xfrm>
            <a:off x="1747080" y="6031080"/>
            <a:ext cx="533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percentage change of OAT, PEP, KO and S&amp;P 500 for 12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MARKET REACTION TO EVENTS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" name="stock%20chart%204%2025%201%20year" descr=""/>
          <p:cNvPicPr/>
          <p:nvPr/>
        </p:nvPicPr>
        <p:blipFill>
          <a:blip r:embed="rId2"/>
          <a:stretch/>
        </p:blipFill>
        <p:spPr>
          <a:xfrm>
            <a:off x="1066680" y="1371600"/>
            <a:ext cx="6629400" cy="406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8" name="" descr=""/>
          <p:cNvPicPr/>
          <p:nvPr/>
        </p:nvPicPr>
        <p:blipFill>
          <a:blip r:embed="rId1"/>
          <a:stretch/>
        </p:blipFill>
        <p:spPr>
          <a:xfrm>
            <a:off x="1690560" y="380880"/>
            <a:ext cx="5837400" cy="601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9" name=""/>
          <p:cNvSpPr/>
          <p:nvPr/>
        </p:nvSpPr>
        <p:spPr>
          <a:xfrm>
            <a:off x="609480" y="2209680"/>
            <a:ext cx="792504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Warren Buffet</a:t>
            </a:r>
            <a:br>
              <a:rPr sz="3600"/>
            </a:br>
            <a:br>
              <a:rPr sz="3600"/>
            </a:b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Jokerman"/>
              </a:rPr>
              <a:t>Still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 </a:t>
            </a:r>
            <a:br>
              <a:rPr sz="3600"/>
            </a:br>
            <a:r>
              <a:rPr b="1" lang="en-US" sz="3600" strike="noStrike" u="none">
                <a:solidFill>
                  <a:srgbClr val="ff0066"/>
                </a:solidFill>
                <a:effectLst/>
                <a:uFillTx/>
                <a:latin typeface="Jokerman"/>
              </a:rPr>
              <a:t>“The Oracle of Omaha”</a:t>
            </a: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1" name=""/>
          <p:cNvGraphicFramePr/>
          <p:nvPr/>
        </p:nvGraphicFramePr>
        <p:xfrm>
          <a:off x="990720" y="270000"/>
          <a:ext cx="6402240" cy="658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70000"/>
                    <a:ext cx="6402240" cy="658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3" name="" descr="">
            <a:hlinkClick r:id="rId3" action="ppaction://hlinksldjump"/>
          </p:cNvPr>
          <p:cNvPicPr/>
          <p:nvPr/>
        </p:nvPicPr>
        <p:blipFill>
          <a:blip r:embed="rId4"/>
          <a:stretch/>
        </p:blipFill>
        <p:spPr>
          <a:xfrm>
            <a:off x="8381880" y="6324480"/>
            <a:ext cx="457200" cy="325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4" name=""/>
          <p:cNvGraphicFramePr/>
          <p:nvPr/>
        </p:nvGraphicFramePr>
        <p:xfrm>
          <a:off x="838080" y="457200"/>
          <a:ext cx="7848720" cy="607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457200"/>
                    <a:ext cx="7848720" cy="607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26" name="" descr="">
            <a:hlinkClick r:id="rId3" action="ppaction://hlinksldjump"/>
          </p:cNvPr>
          <p:cNvPicPr/>
          <p:nvPr/>
        </p:nvPicPr>
        <p:blipFill>
          <a:blip r:embed="rId4"/>
          <a:stretch/>
        </p:blipFill>
        <p:spPr>
          <a:xfrm>
            <a:off x="8686800" y="6477120"/>
            <a:ext cx="457200" cy="279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" name=""/>
          <p:cNvGrpSpPr/>
          <p:nvPr/>
        </p:nvGrpSpPr>
        <p:grpSpPr>
          <a:xfrm>
            <a:off x="457200" y="1600200"/>
            <a:ext cx="8338680" cy="4579920"/>
            <a:chOff x="457200" y="1600200"/>
            <a:chExt cx="8338680" cy="4579920"/>
          </a:xfrm>
        </p:grpSpPr>
        <p:sp>
          <p:nvSpPr>
            <p:cNvPr id="30" name=""/>
            <p:cNvSpPr/>
            <p:nvPr/>
          </p:nvSpPr>
          <p:spPr>
            <a:xfrm>
              <a:off x="2643120" y="4202280"/>
              <a:ext cx="3132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0" y="0"/>
                  </a:moveTo>
                  <a:lnTo>
                    <a:pt x="1" y="16"/>
                  </a:lnTo>
                  <a:lnTo>
                    <a:pt x="19" y="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364000" y="3672000"/>
              <a:ext cx="306000" cy="249120"/>
            </a:xfrm>
            <a:custGeom>
              <a:avLst/>
              <a:gdLst/>
              <a:ahLst/>
              <a:rect l="l" t="t" r="r" b="b"/>
              <a:pathLst>
                <a:path w="193" h="157">
                  <a:moveTo>
                    <a:pt x="0" y="75"/>
                  </a:moveTo>
                  <a:lnTo>
                    <a:pt x="3" y="116"/>
                  </a:lnTo>
                  <a:lnTo>
                    <a:pt x="16" y="129"/>
                  </a:lnTo>
                  <a:lnTo>
                    <a:pt x="5" y="149"/>
                  </a:lnTo>
                  <a:lnTo>
                    <a:pt x="27" y="156"/>
                  </a:lnTo>
                  <a:lnTo>
                    <a:pt x="75" y="149"/>
                  </a:lnTo>
                  <a:lnTo>
                    <a:pt x="85" y="126"/>
                  </a:lnTo>
                  <a:lnTo>
                    <a:pt x="118" y="114"/>
                  </a:lnTo>
                  <a:lnTo>
                    <a:pt x="121" y="94"/>
                  </a:lnTo>
                  <a:lnTo>
                    <a:pt x="133" y="90"/>
                  </a:lnTo>
                  <a:lnTo>
                    <a:pt x="128" y="79"/>
                  </a:lnTo>
                  <a:lnTo>
                    <a:pt x="139" y="78"/>
                  </a:lnTo>
                  <a:lnTo>
                    <a:pt x="148" y="59"/>
                  </a:lnTo>
                  <a:lnTo>
                    <a:pt x="145" y="40"/>
                  </a:lnTo>
                  <a:lnTo>
                    <a:pt x="191" y="25"/>
                  </a:lnTo>
                  <a:lnTo>
                    <a:pt x="192" y="22"/>
                  </a:lnTo>
                  <a:lnTo>
                    <a:pt x="174" y="18"/>
                  </a:lnTo>
                  <a:lnTo>
                    <a:pt x="150" y="32"/>
                  </a:lnTo>
                  <a:lnTo>
                    <a:pt x="139" y="0"/>
                  </a:lnTo>
                  <a:lnTo>
                    <a:pt x="119" y="24"/>
                  </a:lnTo>
                  <a:lnTo>
                    <a:pt x="61" y="22"/>
                  </a:lnTo>
                  <a:lnTo>
                    <a:pt x="31" y="58"/>
                  </a:lnTo>
                  <a:lnTo>
                    <a:pt x="10" y="46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484520" y="3556080"/>
              <a:ext cx="3924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39"/>
                  </a:moveTo>
                  <a:lnTo>
                    <a:pt x="0" y="12"/>
                  </a:lnTo>
                  <a:lnTo>
                    <a:pt x="12" y="0"/>
                  </a:lnTo>
                  <a:lnTo>
                    <a:pt x="24" y="31"/>
                  </a:lnTo>
                  <a:lnTo>
                    <a:pt x="12" y="52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890880" y="3714840"/>
              <a:ext cx="432720" cy="476280"/>
            </a:xfrm>
            <a:custGeom>
              <a:avLst/>
              <a:gdLst/>
              <a:ahLst/>
              <a:rect l="l" t="t" r="r" b="b"/>
              <a:pathLst>
                <a:path w="273" h="300">
                  <a:moveTo>
                    <a:pt x="0" y="160"/>
                  </a:moveTo>
                  <a:lnTo>
                    <a:pt x="2" y="165"/>
                  </a:lnTo>
                  <a:lnTo>
                    <a:pt x="52" y="202"/>
                  </a:lnTo>
                  <a:lnTo>
                    <a:pt x="159" y="284"/>
                  </a:lnTo>
                  <a:lnTo>
                    <a:pt x="160" y="299"/>
                  </a:lnTo>
                  <a:lnTo>
                    <a:pt x="171" y="297"/>
                  </a:lnTo>
                  <a:lnTo>
                    <a:pt x="193" y="290"/>
                  </a:lnTo>
                  <a:lnTo>
                    <a:pt x="272" y="226"/>
                  </a:lnTo>
                  <a:lnTo>
                    <a:pt x="241" y="183"/>
                  </a:lnTo>
                  <a:lnTo>
                    <a:pt x="241" y="115"/>
                  </a:lnTo>
                  <a:lnTo>
                    <a:pt x="238" y="84"/>
                  </a:lnTo>
                  <a:lnTo>
                    <a:pt x="214" y="53"/>
                  </a:lnTo>
                  <a:lnTo>
                    <a:pt x="228" y="42"/>
                  </a:lnTo>
                  <a:lnTo>
                    <a:pt x="232" y="0"/>
                  </a:lnTo>
                  <a:lnTo>
                    <a:pt x="136" y="7"/>
                  </a:lnTo>
                  <a:lnTo>
                    <a:pt x="87" y="32"/>
                  </a:lnTo>
                  <a:lnTo>
                    <a:pt x="100" y="82"/>
                  </a:lnTo>
                  <a:lnTo>
                    <a:pt x="78" y="84"/>
                  </a:lnTo>
                  <a:lnTo>
                    <a:pt x="66" y="90"/>
                  </a:lnTo>
                  <a:lnTo>
                    <a:pt x="68" y="102"/>
                  </a:lnTo>
                  <a:lnTo>
                    <a:pt x="8" y="134"/>
                  </a:lnTo>
                  <a:lnTo>
                    <a:pt x="0" y="16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511360" y="5192640"/>
              <a:ext cx="420120" cy="863640"/>
            </a:xfrm>
            <a:custGeom>
              <a:avLst/>
              <a:gdLst/>
              <a:ahLst/>
              <a:rect l="l" t="t" r="r" b="b"/>
              <a:pathLst>
                <a:path w="265" h="544">
                  <a:moveTo>
                    <a:pt x="0" y="502"/>
                  </a:moveTo>
                  <a:lnTo>
                    <a:pt x="3" y="514"/>
                  </a:lnTo>
                  <a:lnTo>
                    <a:pt x="14" y="510"/>
                  </a:lnTo>
                  <a:lnTo>
                    <a:pt x="19" y="537"/>
                  </a:lnTo>
                  <a:lnTo>
                    <a:pt x="67" y="543"/>
                  </a:lnTo>
                  <a:lnTo>
                    <a:pt x="54" y="530"/>
                  </a:lnTo>
                  <a:lnTo>
                    <a:pt x="65" y="493"/>
                  </a:lnTo>
                  <a:lnTo>
                    <a:pt x="73" y="500"/>
                  </a:lnTo>
                  <a:lnTo>
                    <a:pt x="102" y="448"/>
                  </a:lnTo>
                  <a:lnTo>
                    <a:pt x="80" y="419"/>
                  </a:lnTo>
                  <a:lnTo>
                    <a:pt x="106" y="401"/>
                  </a:lnTo>
                  <a:lnTo>
                    <a:pt x="110" y="374"/>
                  </a:lnTo>
                  <a:lnTo>
                    <a:pt x="122" y="362"/>
                  </a:lnTo>
                  <a:lnTo>
                    <a:pt x="112" y="357"/>
                  </a:lnTo>
                  <a:lnTo>
                    <a:pt x="131" y="357"/>
                  </a:lnTo>
                  <a:lnTo>
                    <a:pt x="129" y="344"/>
                  </a:lnTo>
                  <a:lnTo>
                    <a:pt x="120" y="354"/>
                  </a:lnTo>
                  <a:lnTo>
                    <a:pt x="112" y="343"/>
                  </a:lnTo>
                  <a:lnTo>
                    <a:pt x="111" y="323"/>
                  </a:lnTo>
                  <a:lnTo>
                    <a:pt x="147" y="326"/>
                  </a:lnTo>
                  <a:lnTo>
                    <a:pt x="150" y="286"/>
                  </a:lnTo>
                  <a:lnTo>
                    <a:pt x="207" y="281"/>
                  </a:lnTo>
                  <a:lnTo>
                    <a:pt x="223" y="252"/>
                  </a:lnTo>
                  <a:lnTo>
                    <a:pt x="201" y="201"/>
                  </a:lnTo>
                  <a:lnTo>
                    <a:pt x="212" y="138"/>
                  </a:lnTo>
                  <a:lnTo>
                    <a:pt x="264" y="87"/>
                  </a:lnTo>
                  <a:lnTo>
                    <a:pt x="262" y="63"/>
                  </a:lnTo>
                  <a:lnTo>
                    <a:pt x="253" y="62"/>
                  </a:lnTo>
                  <a:lnTo>
                    <a:pt x="238" y="90"/>
                  </a:lnTo>
                  <a:lnTo>
                    <a:pt x="202" y="88"/>
                  </a:lnTo>
                  <a:lnTo>
                    <a:pt x="209" y="57"/>
                  </a:lnTo>
                  <a:lnTo>
                    <a:pt x="146" y="9"/>
                  </a:lnTo>
                  <a:lnTo>
                    <a:pt x="124" y="4"/>
                  </a:lnTo>
                  <a:lnTo>
                    <a:pt x="121" y="15"/>
                  </a:lnTo>
                  <a:lnTo>
                    <a:pt x="97" y="0"/>
                  </a:lnTo>
                  <a:lnTo>
                    <a:pt x="83" y="17"/>
                  </a:lnTo>
                  <a:lnTo>
                    <a:pt x="82" y="37"/>
                  </a:lnTo>
                  <a:lnTo>
                    <a:pt x="67" y="45"/>
                  </a:lnTo>
                  <a:lnTo>
                    <a:pt x="67" y="82"/>
                  </a:lnTo>
                  <a:lnTo>
                    <a:pt x="51" y="104"/>
                  </a:lnTo>
                  <a:lnTo>
                    <a:pt x="38" y="157"/>
                  </a:lnTo>
                  <a:lnTo>
                    <a:pt x="48" y="206"/>
                  </a:lnTo>
                  <a:lnTo>
                    <a:pt x="31" y="249"/>
                  </a:lnTo>
                  <a:lnTo>
                    <a:pt x="19" y="355"/>
                  </a:lnTo>
                  <a:lnTo>
                    <a:pt x="28" y="394"/>
                  </a:lnTo>
                  <a:lnTo>
                    <a:pt x="19" y="396"/>
                  </a:lnTo>
                  <a:lnTo>
                    <a:pt x="24" y="431"/>
                  </a:lnTo>
                  <a:lnTo>
                    <a:pt x="0" y="50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614320" y="6067440"/>
              <a:ext cx="74160" cy="7632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0" y="0"/>
                  </a:moveTo>
                  <a:lnTo>
                    <a:pt x="0" y="47"/>
                  </a:lnTo>
                  <a:lnTo>
                    <a:pt x="46" y="42"/>
                  </a:lnTo>
                  <a:lnTo>
                    <a:pt x="9" y="2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484680" y="4915080"/>
              <a:ext cx="861840" cy="744480"/>
            </a:xfrm>
            <a:custGeom>
              <a:avLst/>
              <a:gdLst/>
              <a:ahLst/>
              <a:rect l="l" t="t" r="r" b="b"/>
              <a:pathLst>
                <a:path w="543" h="469">
                  <a:moveTo>
                    <a:pt x="0" y="247"/>
                  </a:moveTo>
                  <a:lnTo>
                    <a:pt x="8" y="251"/>
                  </a:lnTo>
                  <a:lnTo>
                    <a:pt x="2" y="237"/>
                  </a:lnTo>
                  <a:lnTo>
                    <a:pt x="13" y="244"/>
                  </a:lnTo>
                  <a:lnTo>
                    <a:pt x="2" y="218"/>
                  </a:lnTo>
                  <a:lnTo>
                    <a:pt x="10" y="177"/>
                  </a:lnTo>
                  <a:lnTo>
                    <a:pt x="12" y="187"/>
                  </a:lnTo>
                  <a:lnTo>
                    <a:pt x="46" y="155"/>
                  </a:lnTo>
                  <a:lnTo>
                    <a:pt x="103" y="140"/>
                  </a:lnTo>
                  <a:lnTo>
                    <a:pt x="122" y="116"/>
                  </a:lnTo>
                  <a:lnTo>
                    <a:pt x="122" y="100"/>
                  </a:lnTo>
                  <a:lnTo>
                    <a:pt x="129" y="89"/>
                  </a:lnTo>
                  <a:lnTo>
                    <a:pt x="138" y="107"/>
                  </a:lnTo>
                  <a:lnTo>
                    <a:pt x="138" y="88"/>
                  </a:lnTo>
                  <a:lnTo>
                    <a:pt x="151" y="92"/>
                  </a:lnTo>
                  <a:lnTo>
                    <a:pt x="152" y="77"/>
                  </a:lnTo>
                  <a:lnTo>
                    <a:pt x="172" y="54"/>
                  </a:lnTo>
                  <a:lnTo>
                    <a:pt x="192" y="55"/>
                  </a:lnTo>
                  <a:lnTo>
                    <a:pt x="197" y="78"/>
                  </a:lnTo>
                  <a:lnTo>
                    <a:pt x="206" y="65"/>
                  </a:lnTo>
                  <a:lnTo>
                    <a:pt x="221" y="72"/>
                  </a:lnTo>
                  <a:lnTo>
                    <a:pt x="215" y="57"/>
                  </a:lnTo>
                  <a:lnTo>
                    <a:pt x="228" y="33"/>
                  </a:lnTo>
                  <a:lnTo>
                    <a:pt x="260" y="24"/>
                  </a:lnTo>
                  <a:lnTo>
                    <a:pt x="252" y="7"/>
                  </a:lnTo>
                  <a:lnTo>
                    <a:pt x="313" y="27"/>
                  </a:lnTo>
                  <a:lnTo>
                    <a:pt x="301" y="68"/>
                  </a:lnTo>
                  <a:lnTo>
                    <a:pt x="361" y="111"/>
                  </a:lnTo>
                  <a:lnTo>
                    <a:pt x="376" y="94"/>
                  </a:lnTo>
                  <a:lnTo>
                    <a:pt x="384" y="22"/>
                  </a:lnTo>
                  <a:lnTo>
                    <a:pt x="398" y="0"/>
                  </a:lnTo>
                  <a:lnTo>
                    <a:pt x="412" y="56"/>
                  </a:lnTo>
                  <a:lnTo>
                    <a:pt x="432" y="68"/>
                  </a:lnTo>
                  <a:lnTo>
                    <a:pt x="446" y="131"/>
                  </a:lnTo>
                  <a:lnTo>
                    <a:pt x="478" y="152"/>
                  </a:lnTo>
                  <a:lnTo>
                    <a:pt x="491" y="187"/>
                  </a:lnTo>
                  <a:lnTo>
                    <a:pt x="502" y="186"/>
                  </a:lnTo>
                  <a:lnTo>
                    <a:pt x="505" y="204"/>
                  </a:lnTo>
                  <a:lnTo>
                    <a:pt x="532" y="231"/>
                  </a:lnTo>
                  <a:lnTo>
                    <a:pt x="542" y="281"/>
                  </a:lnTo>
                  <a:lnTo>
                    <a:pt x="535" y="329"/>
                  </a:lnTo>
                  <a:lnTo>
                    <a:pt x="512" y="369"/>
                  </a:lnTo>
                  <a:lnTo>
                    <a:pt x="495" y="440"/>
                  </a:lnTo>
                  <a:lnTo>
                    <a:pt x="464" y="447"/>
                  </a:lnTo>
                  <a:lnTo>
                    <a:pt x="444" y="461"/>
                  </a:lnTo>
                  <a:lnTo>
                    <a:pt x="446" y="468"/>
                  </a:lnTo>
                  <a:lnTo>
                    <a:pt x="427" y="445"/>
                  </a:lnTo>
                  <a:lnTo>
                    <a:pt x="406" y="462"/>
                  </a:lnTo>
                  <a:lnTo>
                    <a:pt x="380" y="454"/>
                  </a:lnTo>
                  <a:lnTo>
                    <a:pt x="360" y="437"/>
                  </a:lnTo>
                  <a:lnTo>
                    <a:pt x="351" y="402"/>
                  </a:lnTo>
                  <a:lnTo>
                    <a:pt x="336" y="406"/>
                  </a:lnTo>
                  <a:lnTo>
                    <a:pt x="335" y="382"/>
                  </a:lnTo>
                  <a:lnTo>
                    <a:pt x="329" y="398"/>
                  </a:lnTo>
                  <a:lnTo>
                    <a:pt x="318" y="399"/>
                  </a:lnTo>
                  <a:lnTo>
                    <a:pt x="330" y="352"/>
                  </a:lnTo>
                  <a:lnTo>
                    <a:pt x="307" y="396"/>
                  </a:lnTo>
                  <a:lnTo>
                    <a:pt x="296" y="388"/>
                  </a:lnTo>
                  <a:lnTo>
                    <a:pt x="284" y="354"/>
                  </a:lnTo>
                  <a:lnTo>
                    <a:pt x="243" y="335"/>
                  </a:lnTo>
                  <a:lnTo>
                    <a:pt x="171" y="348"/>
                  </a:lnTo>
                  <a:lnTo>
                    <a:pt x="141" y="373"/>
                  </a:lnTo>
                  <a:lnTo>
                    <a:pt x="92" y="375"/>
                  </a:lnTo>
                  <a:lnTo>
                    <a:pt x="64" y="398"/>
                  </a:lnTo>
                  <a:lnTo>
                    <a:pt x="26" y="382"/>
                  </a:lnTo>
                  <a:lnTo>
                    <a:pt x="34" y="337"/>
                  </a:lnTo>
                  <a:lnTo>
                    <a:pt x="0" y="24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157880" y="5700960"/>
              <a:ext cx="75600" cy="85680"/>
            </a:xfrm>
            <a:custGeom>
              <a:avLst/>
              <a:gdLst/>
              <a:ahLst/>
              <a:rect l="l" t="t" r="r" b="b"/>
              <a:pathLst>
                <a:path w="48" h="54">
                  <a:moveTo>
                    <a:pt x="0" y="10"/>
                  </a:moveTo>
                  <a:lnTo>
                    <a:pt x="1" y="0"/>
                  </a:lnTo>
                  <a:lnTo>
                    <a:pt x="24" y="8"/>
                  </a:lnTo>
                  <a:lnTo>
                    <a:pt x="43" y="2"/>
                  </a:lnTo>
                  <a:lnTo>
                    <a:pt x="47" y="15"/>
                  </a:lnTo>
                  <a:lnTo>
                    <a:pt x="47" y="30"/>
                  </a:lnTo>
                  <a:lnTo>
                    <a:pt x="29" y="53"/>
                  </a:lnTo>
                  <a:lnTo>
                    <a:pt x="18" y="51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275000" y="3367080"/>
              <a:ext cx="164520" cy="73080"/>
            </a:xfrm>
            <a:custGeom>
              <a:avLst/>
              <a:gdLst/>
              <a:ahLst/>
              <a:rect l="l" t="t" r="r" b="b"/>
              <a:pathLst>
                <a:path w="104" h="46">
                  <a:moveTo>
                    <a:pt x="0" y="25"/>
                  </a:moveTo>
                  <a:lnTo>
                    <a:pt x="2" y="26"/>
                  </a:lnTo>
                  <a:lnTo>
                    <a:pt x="2" y="35"/>
                  </a:lnTo>
                  <a:lnTo>
                    <a:pt x="14" y="37"/>
                  </a:lnTo>
                  <a:lnTo>
                    <a:pt x="34" y="33"/>
                  </a:lnTo>
                  <a:lnTo>
                    <a:pt x="57" y="45"/>
                  </a:lnTo>
                  <a:lnTo>
                    <a:pt x="90" y="37"/>
                  </a:lnTo>
                  <a:lnTo>
                    <a:pt x="103" y="13"/>
                  </a:lnTo>
                  <a:lnTo>
                    <a:pt x="98" y="0"/>
                  </a:lnTo>
                  <a:lnTo>
                    <a:pt x="58" y="1"/>
                  </a:lnTo>
                  <a:lnTo>
                    <a:pt x="45" y="24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946480" y="3997440"/>
              <a:ext cx="102960" cy="144360"/>
            </a:xfrm>
            <a:custGeom>
              <a:avLst/>
              <a:gdLst/>
              <a:ahLst/>
              <a:rect l="l" t="t" r="r" b="b"/>
              <a:pathLst>
                <a:path w="65" h="91">
                  <a:moveTo>
                    <a:pt x="0" y="26"/>
                  </a:moveTo>
                  <a:lnTo>
                    <a:pt x="7" y="36"/>
                  </a:lnTo>
                  <a:lnTo>
                    <a:pt x="13" y="79"/>
                  </a:lnTo>
                  <a:lnTo>
                    <a:pt x="30" y="75"/>
                  </a:lnTo>
                  <a:lnTo>
                    <a:pt x="39" y="58"/>
                  </a:lnTo>
                  <a:lnTo>
                    <a:pt x="50" y="62"/>
                  </a:lnTo>
                  <a:lnTo>
                    <a:pt x="58" y="90"/>
                  </a:lnTo>
                  <a:lnTo>
                    <a:pt x="64" y="74"/>
                  </a:lnTo>
                  <a:lnTo>
                    <a:pt x="58" y="44"/>
                  </a:lnTo>
                  <a:lnTo>
                    <a:pt x="50" y="56"/>
                  </a:lnTo>
                  <a:lnTo>
                    <a:pt x="42" y="41"/>
                  </a:lnTo>
                  <a:lnTo>
                    <a:pt x="58" y="23"/>
                  </a:lnTo>
                  <a:lnTo>
                    <a:pt x="29" y="20"/>
                  </a:lnTo>
                  <a:lnTo>
                    <a:pt x="7" y="0"/>
                  </a:lnTo>
                  <a:lnTo>
                    <a:pt x="2" y="11"/>
                  </a:lnTo>
                  <a:lnTo>
                    <a:pt x="9" y="2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35320" y="3283200"/>
              <a:ext cx="70920" cy="58680"/>
            </a:xfrm>
            <a:custGeom>
              <a:avLst/>
              <a:gdLst/>
              <a:ahLst/>
              <a:rect l="l" t="t" r="r" b="b"/>
              <a:pathLst>
                <a:path w="45" h="37">
                  <a:moveTo>
                    <a:pt x="0" y="7"/>
                  </a:moveTo>
                  <a:lnTo>
                    <a:pt x="10" y="2"/>
                  </a:lnTo>
                  <a:lnTo>
                    <a:pt x="29" y="0"/>
                  </a:lnTo>
                  <a:lnTo>
                    <a:pt x="43" y="14"/>
                  </a:lnTo>
                  <a:lnTo>
                    <a:pt x="44" y="27"/>
                  </a:lnTo>
                  <a:lnTo>
                    <a:pt x="39" y="36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967360" y="3949920"/>
              <a:ext cx="6768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17"/>
                  </a:moveTo>
                  <a:lnTo>
                    <a:pt x="5" y="27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15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9120" y="4889520"/>
              <a:ext cx="256680" cy="331920"/>
            </a:xfrm>
            <a:custGeom>
              <a:avLst/>
              <a:gdLst/>
              <a:ahLst/>
              <a:rect l="l" t="t" r="r" b="b"/>
              <a:pathLst>
                <a:path w="162" h="209">
                  <a:moveTo>
                    <a:pt x="0" y="21"/>
                  </a:moveTo>
                  <a:lnTo>
                    <a:pt x="13" y="43"/>
                  </a:lnTo>
                  <a:lnTo>
                    <a:pt x="5" y="91"/>
                  </a:lnTo>
                  <a:lnTo>
                    <a:pt x="13" y="96"/>
                  </a:lnTo>
                  <a:lnTo>
                    <a:pt x="9" y="103"/>
                  </a:lnTo>
                  <a:lnTo>
                    <a:pt x="2" y="122"/>
                  </a:lnTo>
                  <a:lnTo>
                    <a:pt x="16" y="150"/>
                  </a:lnTo>
                  <a:lnTo>
                    <a:pt x="24" y="207"/>
                  </a:lnTo>
                  <a:lnTo>
                    <a:pt x="34" y="208"/>
                  </a:lnTo>
                  <a:lnTo>
                    <a:pt x="48" y="191"/>
                  </a:lnTo>
                  <a:lnTo>
                    <a:pt x="72" y="206"/>
                  </a:lnTo>
                  <a:lnTo>
                    <a:pt x="75" y="195"/>
                  </a:lnTo>
                  <a:lnTo>
                    <a:pt x="97" y="200"/>
                  </a:lnTo>
                  <a:lnTo>
                    <a:pt x="104" y="159"/>
                  </a:lnTo>
                  <a:lnTo>
                    <a:pt x="143" y="150"/>
                  </a:lnTo>
                  <a:lnTo>
                    <a:pt x="157" y="164"/>
                  </a:lnTo>
                  <a:lnTo>
                    <a:pt x="161" y="133"/>
                  </a:lnTo>
                  <a:lnTo>
                    <a:pt x="153" y="105"/>
                  </a:lnTo>
                  <a:lnTo>
                    <a:pt x="130" y="104"/>
                  </a:lnTo>
                  <a:lnTo>
                    <a:pt x="122" y="62"/>
                  </a:lnTo>
                  <a:lnTo>
                    <a:pt x="61" y="35"/>
                  </a:lnTo>
                  <a:lnTo>
                    <a:pt x="57" y="0"/>
                  </a:lnTo>
                  <a:lnTo>
                    <a:pt x="18" y="22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503440" y="4530960"/>
              <a:ext cx="831240" cy="977760"/>
            </a:xfrm>
            <a:custGeom>
              <a:avLst/>
              <a:gdLst/>
              <a:ahLst/>
              <a:rect l="l" t="t" r="r" b="b"/>
              <a:pathLst>
                <a:path w="524" h="616">
                  <a:moveTo>
                    <a:pt x="0" y="194"/>
                  </a:moveTo>
                  <a:lnTo>
                    <a:pt x="10" y="223"/>
                  </a:lnTo>
                  <a:lnTo>
                    <a:pt x="29" y="232"/>
                  </a:lnTo>
                  <a:lnTo>
                    <a:pt x="43" y="222"/>
                  </a:lnTo>
                  <a:lnTo>
                    <a:pt x="43" y="247"/>
                  </a:lnTo>
                  <a:lnTo>
                    <a:pt x="54" y="247"/>
                  </a:lnTo>
                  <a:lnTo>
                    <a:pt x="72" y="248"/>
                  </a:lnTo>
                  <a:lnTo>
                    <a:pt x="111" y="226"/>
                  </a:lnTo>
                  <a:lnTo>
                    <a:pt x="115" y="261"/>
                  </a:lnTo>
                  <a:lnTo>
                    <a:pt x="176" y="288"/>
                  </a:lnTo>
                  <a:lnTo>
                    <a:pt x="184" y="330"/>
                  </a:lnTo>
                  <a:lnTo>
                    <a:pt x="207" y="331"/>
                  </a:lnTo>
                  <a:lnTo>
                    <a:pt x="215" y="359"/>
                  </a:lnTo>
                  <a:lnTo>
                    <a:pt x="211" y="390"/>
                  </a:lnTo>
                  <a:lnTo>
                    <a:pt x="213" y="421"/>
                  </a:lnTo>
                  <a:lnTo>
                    <a:pt x="241" y="426"/>
                  </a:lnTo>
                  <a:lnTo>
                    <a:pt x="246" y="449"/>
                  </a:lnTo>
                  <a:lnTo>
                    <a:pt x="260" y="453"/>
                  </a:lnTo>
                  <a:lnTo>
                    <a:pt x="258" y="479"/>
                  </a:lnTo>
                  <a:lnTo>
                    <a:pt x="267" y="480"/>
                  </a:lnTo>
                  <a:lnTo>
                    <a:pt x="269" y="504"/>
                  </a:lnTo>
                  <a:lnTo>
                    <a:pt x="217" y="555"/>
                  </a:lnTo>
                  <a:lnTo>
                    <a:pt x="227" y="552"/>
                  </a:lnTo>
                  <a:lnTo>
                    <a:pt x="267" y="584"/>
                  </a:lnTo>
                  <a:lnTo>
                    <a:pt x="276" y="597"/>
                  </a:lnTo>
                  <a:lnTo>
                    <a:pt x="272" y="615"/>
                  </a:lnTo>
                  <a:lnTo>
                    <a:pt x="337" y="523"/>
                  </a:lnTo>
                  <a:lnTo>
                    <a:pt x="339" y="477"/>
                  </a:lnTo>
                  <a:lnTo>
                    <a:pt x="391" y="434"/>
                  </a:lnTo>
                  <a:lnTo>
                    <a:pt x="423" y="434"/>
                  </a:lnTo>
                  <a:lnTo>
                    <a:pt x="437" y="419"/>
                  </a:lnTo>
                  <a:lnTo>
                    <a:pt x="464" y="350"/>
                  </a:lnTo>
                  <a:lnTo>
                    <a:pt x="467" y="282"/>
                  </a:lnTo>
                  <a:lnTo>
                    <a:pt x="518" y="217"/>
                  </a:lnTo>
                  <a:lnTo>
                    <a:pt x="523" y="188"/>
                  </a:lnTo>
                  <a:lnTo>
                    <a:pt x="515" y="159"/>
                  </a:lnTo>
                  <a:lnTo>
                    <a:pt x="494" y="156"/>
                  </a:lnTo>
                  <a:lnTo>
                    <a:pt x="460" y="126"/>
                  </a:lnTo>
                  <a:lnTo>
                    <a:pt x="393" y="120"/>
                  </a:lnTo>
                  <a:lnTo>
                    <a:pt x="388" y="102"/>
                  </a:lnTo>
                  <a:lnTo>
                    <a:pt x="358" y="89"/>
                  </a:lnTo>
                  <a:lnTo>
                    <a:pt x="345" y="90"/>
                  </a:lnTo>
                  <a:lnTo>
                    <a:pt x="328" y="117"/>
                  </a:lnTo>
                  <a:lnTo>
                    <a:pt x="328" y="106"/>
                  </a:lnTo>
                  <a:lnTo>
                    <a:pt x="299" y="111"/>
                  </a:lnTo>
                  <a:lnTo>
                    <a:pt x="311" y="106"/>
                  </a:lnTo>
                  <a:lnTo>
                    <a:pt x="300" y="86"/>
                  </a:lnTo>
                  <a:lnTo>
                    <a:pt x="320" y="55"/>
                  </a:lnTo>
                  <a:lnTo>
                    <a:pt x="299" y="17"/>
                  </a:lnTo>
                  <a:lnTo>
                    <a:pt x="279" y="47"/>
                  </a:lnTo>
                  <a:lnTo>
                    <a:pt x="261" y="45"/>
                  </a:lnTo>
                  <a:lnTo>
                    <a:pt x="232" y="50"/>
                  </a:lnTo>
                  <a:lnTo>
                    <a:pt x="194" y="56"/>
                  </a:lnTo>
                  <a:lnTo>
                    <a:pt x="187" y="40"/>
                  </a:lnTo>
                  <a:lnTo>
                    <a:pt x="189" y="10"/>
                  </a:lnTo>
                  <a:lnTo>
                    <a:pt x="179" y="0"/>
                  </a:lnTo>
                  <a:lnTo>
                    <a:pt x="144" y="19"/>
                  </a:lnTo>
                  <a:lnTo>
                    <a:pt x="122" y="13"/>
                  </a:lnTo>
                  <a:lnTo>
                    <a:pt x="128" y="42"/>
                  </a:lnTo>
                  <a:lnTo>
                    <a:pt x="141" y="46"/>
                  </a:lnTo>
                  <a:lnTo>
                    <a:pt x="107" y="66"/>
                  </a:lnTo>
                  <a:lnTo>
                    <a:pt x="93" y="59"/>
                  </a:lnTo>
                  <a:lnTo>
                    <a:pt x="86" y="49"/>
                  </a:lnTo>
                  <a:lnTo>
                    <a:pt x="54" y="55"/>
                  </a:lnTo>
                  <a:lnTo>
                    <a:pt x="63" y="70"/>
                  </a:lnTo>
                  <a:lnTo>
                    <a:pt x="51" y="71"/>
                  </a:lnTo>
                  <a:lnTo>
                    <a:pt x="58" y="99"/>
                  </a:lnTo>
                  <a:lnTo>
                    <a:pt x="52" y="143"/>
                  </a:lnTo>
                  <a:lnTo>
                    <a:pt x="18" y="159"/>
                  </a:lnTo>
                  <a:lnTo>
                    <a:pt x="0" y="1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174760" y="4202280"/>
              <a:ext cx="2664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8"/>
                  </a:moveTo>
                  <a:lnTo>
                    <a:pt x="7" y="40"/>
                  </a:lnTo>
                  <a:lnTo>
                    <a:pt x="16" y="0"/>
                  </a:lnTo>
                  <a:lnTo>
                    <a:pt x="0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502320" y="45324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7"/>
                  </a:moveTo>
                  <a:lnTo>
                    <a:pt x="9" y="16"/>
                  </a:lnTo>
                  <a:lnTo>
                    <a:pt x="17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551120" y="3505320"/>
              <a:ext cx="134640" cy="87120"/>
            </a:xfrm>
            <a:custGeom>
              <a:avLst/>
              <a:gdLst/>
              <a:ahLst/>
              <a:rect l="l" t="t" r="r" b="b"/>
              <a:pathLst>
                <a:path w="85" h="55">
                  <a:moveTo>
                    <a:pt x="0" y="38"/>
                  </a:moveTo>
                  <a:lnTo>
                    <a:pt x="5" y="0"/>
                  </a:lnTo>
                  <a:lnTo>
                    <a:pt x="84" y="9"/>
                  </a:lnTo>
                  <a:lnTo>
                    <a:pt x="69" y="32"/>
                  </a:lnTo>
                  <a:lnTo>
                    <a:pt x="75" y="44"/>
                  </a:lnTo>
                  <a:lnTo>
                    <a:pt x="54" y="45"/>
                  </a:lnTo>
                  <a:lnTo>
                    <a:pt x="42" y="54"/>
                  </a:lnTo>
                  <a:lnTo>
                    <a:pt x="9" y="54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038640" y="3954600"/>
              <a:ext cx="194760" cy="455400"/>
            </a:xfrm>
            <a:custGeom>
              <a:avLst/>
              <a:gdLst/>
              <a:ahLst/>
              <a:rect l="l" t="t" r="r" b="b"/>
              <a:pathLst>
                <a:path w="123" h="287">
                  <a:moveTo>
                    <a:pt x="0" y="117"/>
                  </a:moveTo>
                  <a:lnTo>
                    <a:pt x="6" y="101"/>
                  </a:lnTo>
                  <a:lnTo>
                    <a:pt x="41" y="27"/>
                  </a:lnTo>
                  <a:lnTo>
                    <a:pt x="64" y="17"/>
                  </a:lnTo>
                  <a:lnTo>
                    <a:pt x="69" y="0"/>
                  </a:lnTo>
                  <a:lnTo>
                    <a:pt x="87" y="10"/>
                  </a:lnTo>
                  <a:lnTo>
                    <a:pt x="87" y="24"/>
                  </a:lnTo>
                  <a:lnTo>
                    <a:pt x="72" y="70"/>
                  </a:lnTo>
                  <a:lnTo>
                    <a:pt x="88" y="66"/>
                  </a:lnTo>
                  <a:lnTo>
                    <a:pt x="96" y="97"/>
                  </a:lnTo>
                  <a:lnTo>
                    <a:pt x="122" y="106"/>
                  </a:lnTo>
                  <a:lnTo>
                    <a:pt x="108" y="120"/>
                  </a:lnTo>
                  <a:lnTo>
                    <a:pt x="80" y="139"/>
                  </a:lnTo>
                  <a:lnTo>
                    <a:pt x="72" y="158"/>
                  </a:lnTo>
                  <a:lnTo>
                    <a:pt x="88" y="192"/>
                  </a:lnTo>
                  <a:lnTo>
                    <a:pt x="82" y="213"/>
                  </a:lnTo>
                  <a:lnTo>
                    <a:pt x="101" y="258"/>
                  </a:lnTo>
                  <a:lnTo>
                    <a:pt x="87" y="286"/>
                  </a:lnTo>
                  <a:lnTo>
                    <a:pt x="73" y="187"/>
                  </a:lnTo>
                  <a:lnTo>
                    <a:pt x="61" y="173"/>
                  </a:lnTo>
                  <a:lnTo>
                    <a:pt x="41" y="199"/>
                  </a:lnTo>
                  <a:lnTo>
                    <a:pt x="28" y="193"/>
                  </a:lnTo>
                  <a:lnTo>
                    <a:pt x="30" y="159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259320" y="4297320"/>
              <a:ext cx="107640" cy="10656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12"/>
                  </a:moveTo>
                  <a:lnTo>
                    <a:pt x="4" y="46"/>
                  </a:lnTo>
                  <a:lnTo>
                    <a:pt x="14" y="63"/>
                  </a:lnTo>
                  <a:lnTo>
                    <a:pt x="27" y="66"/>
                  </a:lnTo>
                  <a:lnTo>
                    <a:pt x="67" y="35"/>
                  </a:lnTo>
                  <a:lnTo>
                    <a:pt x="66" y="0"/>
                  </a:lnTo>
                  <a:lnTo>
                    <a:pt x="35" y="5"/>
                  </a:lnTo>
                  <a:lnTo>
                    <a:pt x="9" y="4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069920" y="2508480"/>
              <a:ext cx="1820160" cy="1065240"/>
            </a:xfrm>
            <a:custGeom>
              <a:avLst/>
              <a:gdLst/>
              <a:ahLst/>
              <a:rect l="l" t="t" r="r" b="b"/>
              <a:pathLst>
                <a:path w="1147" h="671">
                  <a:moveTo>
                    <a:pt x="0" y="298"/>
                  </a:moveTo>
                  <a:lnTo>
                    <a:pt x="0" y="63"/>
                  </a:lnTo>
                  <a:lnTo>
                    <a:pt x="92" y="94"/>
                  </a:lnTo>
                  <a:lnTo>
                    <a:pt x="86" y="80"/>
                  </a:lnTo>
                  <a:lnTo>
                    <a:pt x="96" y="73"/>
                  </a:lnTo>
                  <a:lnTo>
                    <a:pt x="153" y="48"/>
                  </a:lnTo>
                  <a:lnTo>
                    <a:pt x="109" y="79"/>
                  </a:lnTo>
                  <a:lnTo>
                    <a:pt x="134" y="70"/>
                  </a:lnTo>
                  <a:lnTo>
                    <a:pt x="134" y="77"/>
                  </a:lnTo>
                  <a:lnTo>
                    <a:pt x="180" y="48"/>
                  </a:lnTo>
                  <a:lnTo>
                    <a:pt x="174" y="39"/>
                  </a:lnTo>
                  <a:lnTo>
                    <a:pt x="205" y="72"/>
                  </a:lnTo>
                  <a:lnTo>
                    <a:pt x="224" y="53"/>
                  </a:lnTo>
                  <a:lnTo>
                    <a:pt x="223" y="72"/>
                  </a:lnTo>
                  <a:lnTo>
                    <a:pt x="247" y="58"/>
                  </a:lnTo>
                  <a:lnTo>
                    <a:pt x="315" y="82"/>
                  </a:lnTo>
                  <a:lnTo>
                    <a:pt x="346" y="81"/>
                  </a:lnTo>
                  <a:lnTo>
                    <a:pt x="363" y="96"/>
                  </a:lnTo>
                  <a:lnTo>
                    <a:pt x="342" y="108"/>
                  </a:lnTo>
                  <a:lnTo>
                    <a:pt x="355" y="113"/>
                  </a:lnTo>
                  <a:lnTo>
                    <a:pt x="415" y="106"/>
                  </a:lnTo>
                  <a:lnTo>
                    <a:pt x="442" y="126"/>
                  </a:lnTo>
                  <a:lnTo>
                    <a:pt x="446" y="140"/>
                  </a:lnTo>
                  <a:lnTo>
                    <a:pt x="454" y="131"/>
                  </a:lnTo>
                  <a:lnTo>
                    <a:pt x="442" y="113"/>
                  </a:lnTo>
                  <a:lnTo>
                    <a:pt x="472" y="90"/>
                  </a:lnTo>
                  <a:lnTo>
                    <a:pt x="442" y="105"/>
                  </a:lnTo>
                  <a:lnTo>
                    <a:pt x="433" y="99"/>
                  </a:lnTo>
                  <a:lnTo>
                    <a:pt x="468" y="81"/>
                  </a:lnTo>
                  <a:lnTo>
                    <a:pt x="487" y="106"/>
                  </a:lnTo>
                  <a:lnTo>
                    <a:pt x="507" y="105"/>
                  </a:lnTo>
                  <a:lnTo>
                    <a:pt x="519" y="116"/>
                  </a:lnTo>
                  <a:lnTo>
                    <a:pt x="573" y="113"/>
                  </a:lnTo>
                  <a:lnTo>
                    <a:pt x="571" y="106"/>
                  </a:lnTo>
                  <a:lnTo>
                    <a:pt x="586" y="119"/>
                  </a:lnTo>
                  <a:lnTo>
                    <a:pt x="589" y="108"/>
                  </a:lnTo>
                  <a:lnTo>
                    <a:pt x="577" y="111"/>
                  </a:lnTo>
                  <a:lnTo>
                    <a:pt x="568" y="97"/>
                  </a:lnTo>
                  <a:lnTo>
                    <a:pt x="589" y="96"/>
                  </a:lnTo>
                  <a:lnTo>
                    <a:pt x="595" y="106"/>
                  </a:lnTo>
                  <a:lnTo>
                    <a:pt x="603" y="104"/>
                  </a:lnTo>
                  <a:lnTo>
                    <a:pt x="601" y="120"/>
                  </a:lnTo>
                  <a:lnTo>
                    <a:pt x="614" y="130"/>
                  </a:lnTo>
                  <a:lnTo>
                    <a:pt x="611" y="106"/>
                  </a:lnTo>
                  <a:lnTo>
                    <a:pt x="638" y="92"/>
                  </a:lnTo>
                  <a:lnTo>
                    <a:pt x="630" y="80"/>
                  </a:lnTo>
                  <a:lnTo>
                    <a:pt x="622" y="89"/>
                  </a:lnTo>
                  <a:lnTo>
                    <a:pt x="636" y="69"/>
                  </a:lnTo>
                  <a:lnTo>
                    <a:pt x="597" y="54"/>
                  </a:lnTo>
                  <a:lnTo>
                    <a:pt x="601" y="19"/>
                  </a:lnTo>
                  <a:lnTo>
                    <a:pt x="611" y="19"/>
                  </a:lnTo>
                  <a:lnTo>
                    <a:pt x="616" y="0"/>
                  </a:lnTo>
                  <a:lnTo>
                    <a:pt x="645" y="19"/>
                  </a:lnTo>
                  <a:lnTo>
                    <a:pt x="645" y="32"/>
                  </a:lnTo>
                  <a:lnTo>
                    <a:pt x="665" y="50"/>
                  </a:lnTo>
                  <a:lnTo>
                    <a:pt x="653" y="50"/>
                  </a:lnTo>
                  <a:lnTo>
                    <a:pt x="658" y="56"/>
                  </a:lnTo>
                  <a:lnTo>
                    <a:pt x="650" y="64"/>
                  </a:lnTo>
                  <a:lnTo>
                    <a:pt x="673" y="69"/>
                  </a:lnTo>
                  <a:lnTo>
                    <a:pt x="667" y="72"/>
                  </a:lnTo>
                  <a:lnTo>
                    <a:pt x="682" y="102"/>
                  </a:lnTo>
                  <a:lnTo>
                    <a:pt x="693" y="75"/>
                  </a:lnTo>
                  <a:lnTo>
                    <a:pt x="709" y="84"/>
                  </a:lnTo>
                  <a:lnTo>
                    <a:pt x="714" y="103"/>
                  </a:lnTo>
                  <a:lnTo>
                    <a:pt x="706" y="108"/>
                  </a:lnTo>
                  <a:lnTo>
                    <a:pt x="722" y="130"/>
                  </a:lnTo>
                  <a:lnTo>
                    <a:pt x="731" y="123"/>
                  </a:lnTo>
                  <a:lnTo>
                    <a:pt x="742" y="90"/>
                  </a:lnTo>
                  <a:lnTo>
                    <a:pt x="757" y="88"/>
                  </a:lnTo>
                  <a:lnTo>
                    <a:pt x="746" y="60"/>
                  </a:lnTo>
                  <a:lnTo>
                    <a:pt x="784" y="63"/>
                  </a:lnTo>
                  <a:lnTo>
                    <a:pt x="800" y="79"/>
                  </a:lnTo>
                  <a:lnTo>
                    <a:pt x="795" y="86"/>
                  </a:lnTo>
                  <a:lnTo>
                    <a:pt x="802" y="90"/>
                  </a:lnTo>
                  <a:lnTo>
                    <a:pt x="785" y="97"/>
                  </a:lnTo>
                  <a:lnTo>
                    <a:pt x="800" y="132"/>
                  </a:lnTo>
                  <a:lnTo>
                    <a:pt x="775" y="151"/>
                  </a:lnTo>
                  <a:lnTo>
                    <a:pt x="765" y="142"/>
                  </a:lnTo>
                  <a:lnTo>
                    <a:pt x="769" y="155"/>
                  </a:lnTo>
                  <a:lnTo>
                    <a:pt x="731" y="146"/>
                  </a:lnTo>
                  <a:lnTo>
                    <a:pt x="739" y="157"/>
                  </a:lnTo>
                  <a:lnTo>
                    <a:pt x="724" y="175"/>
                  </a:lnTo>
                  <a:lnTo>
                    <a:pt x="685" y="162"/>
                  </a:lnTo>
                  <a:lnTo>
                    <a:pt x="699" y="176"/>
                  </a:lnTo>
                  <a:lnTo>
                    <a:pt x="727" y="179"/>
                  </a:lnTo>
                  <a:lnTo>
                    <a:pt x="707" y="209"/>
                  </a:lnTo>
                  <a:lnTo>
                    <a:pt x="687" y="207"/>
                  </a:lnTo>
                  <a:lnTo>
                    <a:pt x="677" y="222"/>
                  </a:lnTo>
                  <a:lnTo>
                    <a:pt x="640" y="209"/>
                  </a:lnTo>
                  <a:lnTo>
                    <a:pt x="673" y="222"/>
                  </a:lnTo>
                  <a:lnTo>
                    <a:pt x="678" y="235"/>
                  </a:lnTo>
                  <a:lnTo>
                    <a:pt x="653" y="240"/>
                  </a:lnTo>
                  <a:lnTo>
                    <a:pt x="658" y="243"/>
                  </a:lnTo>
                  <a:lnTo>
                    <a:pt x="650" y="243"/>
                  </a:lnTo>
                  <a:lnTo>
                    <a:pt x="650" y="255"/>
                  </a:lnTo>
                  <a:lnTo>
                    <a:pt x="622" y="273"/>
                  </a:lnTo>
                  <a:lnTo>
                    <a:pt x="619" y="326"/>
                  </a:lnTo>
                  <a:lnTo>
                    <a:pt x="628" y="339"/>
                  </a:lnTo>
                  <a:lnTo>
                    <a:pt x="643" y="332"/>
                  </a:lnTo>
                  <a:lnTo>
                    <a:pt x="649" y="372"/>
                  </a:lnTo>
                  <a:lnTo>
                    <a:pt x="671" y="364"/>
                  </a:lnTo>
                  <a:lnTo>
                    <a:pt x="696" y="376"/>
                  </a:lnTo>
                  <a:lnTo>
                    <a:pt x="747" y="406"/>
                  </a:lnTo>
                  <a:lnTo>
                    <a:pt x="742" y="417"/>
                  </a:lnTo>
                  <a:lnTo>
                    <a:pt x="749" y="409"/>
                  </a:lnTo>
                  <a:lnTo>
                    <a:pt x="788" y="411"/>
                  </a:lnTo>
                  <a:lnTo>
                    <a:pt x="788" y="457"/>
                  </a:lnTo>
                  <a:lnTo>
                    <a:pt x="799" y="472"/>
                  </a:lnTo>
                  <a:lnTo>
                    <a:pt x="791" y="475"/>
                  </a:lnTo>
                  <a:lnTo>
                    <a:pt x="810" y="483"/>
                  </a:lnTo>
                  <a:lnTo>
                    <a:pt x="805" y="496"/>
                  </a:lnTo>
                  <a:lnTo>
                    <a:pt x="824" y="496"/>
                  </a:lnTo>
                  <a:lnTo>
                    <a:pt x="848" y="473"/>
                  </a:lnTo>
                  <a:lnTo>
                    <a:pt x="837" y="466"/>
                  </a:lnTo>
                  <a:lnTo>
                    <a:pt x="824" y="424"/>
                  </a:lnTo>
                  <a:lnTo>
                    <a:pt x="871" y="386"/>
                  </a:lnTo>
                  <a:lnTo>
                    <a:pt x="864" y="386"/>
                  </a:lnTo>
                  <a:lnTo>
                    <a:pt x="852" y="343"/>
                  </a:lnTo>
                  <a:lnTo>
                    <a:pt x="836" y="332"/>
                  </a:lnTo>
                  <a:lnTo>
                    <a:pt x="858" y="313"/>
                  </a:lnTo>
                  <a:lnTo>
                    <a:pt x="850" y="303"/>
                  </a:lnTo>
                  <a:lnTo>
                    <a:pt x="853" y="287"/>
                  </a:lnTo>
                  <a:lnTo>
                    <a:pt x="844" y="285"/>
                  </a:lnTo>
                  <a:lnTo>
                    <a:pt x="853" y="269"/>
                  </a:lnTo>
                  <a:lnTo>
                    <a:pt x="843" y="258"/>
                  </a:lnTo>
                  <a:lnTo>
                    <a:pt x="850" y="245"/>
                  </a:lnTo>
                  <a:lnTo>
                    <a:pt x="884" y="254"/>
                  </a:lnTo>
                  <a:lnTo>
                    <a:pt x="902" y="246"/>
                  </a:lnTo>
                  <a:lnTo>
                    <a:pt x="933" y="269"/>
                  </a:lnTo>
                  <a:lnTo>
                    <a:pt x="933" y="279"/>
                  </a:lnTo>
                  <a:lnTo>
                    <a:pt x="959" y="280"/>
                  </a:lnTo>
                  <a:lnTo>
                    <a:pt x="961" y="302"/>
                  </a:lnTo>
                  <a:lnTo>
                    <a:pt x="938" y="303"/>
                  </a:lnTo>
                  <a:lnTo>
                    <a:pt x="957" y="306"/>
                  </a:lnTo>
                  <a:lnTo>
                    <a:pt x="964" y="319"/>
                  </a:lnTo>
                  <a:lnTo>
                    <a:pt x="943" y="339"/>
                  </a:lnTo>
                  <a:lnTo>
                    <a:pt x="975" y="329"/>
                  </a:lnTo>
                  <a:lnTo>
                    <a:pt x="976" y="345"/>
                  </a:lnTo>
                  <a:lnTo>
                    <a:pt x="963" y="352"/>
                  </a:lnTo>
                  <a:lnTo>
                    <a:pt x="981" y="337"/>
                  </a:lnTo>
                  <a:lnTo>
                    <a:pt x="983" y="346"/>
                  </a:lnTo>
                  <a:lnTo>
                    <a:pt x="1002" y="330"/>
                  </a:lnTo>
                  <a:lnTo>
                    <a:pt x="1005" y="339"/>
                  </a:lnTo>
                  <a:lnTo>
                    <a:pt x="1018" y="315"/>
                  </a:lnTo>
                  <a:lnTo>
                    <a:pt x="1013" y="311"/>
                  </a:lnTo>
                  <a:lnTo>
                    <a:pt x="1028" y="298"/>
                  </a:lnTo>
                  <a:lnTo>
                    <a:pt x="1044" y="322"/>
                  </a:lnTo>
                  <a:lnTo>
                    <a:pt x="1030" y="328"/>
                  </a:lnTo>
                  <a:lnTo>
                    <a:pt x="1046" y="325"/>
                  </a:lnTo>
                  <a:lnTo>
                    <a:pt x="1051" y="335"/>
                  </a:lnTo>
                  <a:lnTo>
                    <a:pt x="1041" y="339"/>
                  </a:lnTo>
                  <a:lnTo>
                    <a:pt x="1054" y="340"/>
                  </a:lnTo>
                  <a:lnTo>
                    <a:pt x="1046" y="347"/>
                  </a:lnTo>
                  <a:lnTo>
                    <a:pt x="1055" y="345"/>
                  </a:lnTo>
                  <a:lnTo>
                    <a:pt x="1062" y="356"/>
                  </a:lnTo>
                  <a:lnTo>
                    <a:pt x="1057" y="361"/>
                  </a:lnTo>
                  <a:lnTo>
                    <a:pt x="1070" y="371"/>
                  </a:lnTo>
                  <a:lnTo>
                    <a:pt x="1049" y="379"/>
                  </a:lnTo>
                  <a:lnTo>
                    <a:pt x="1064" y="379"/>
                  </a:lnTo>
                  <a:lnTo>
                    <a:pt x="1061" y="389"/>
                  </a:lnTo>
                  <a:lnTo>
                    <a:pt x="1084" y="396"/>
                  </a:lnTo>
                  <a:lnTo>
                    <a:pt x="1092" y="417"/>
                  </a:lnTo>
                  <a:lnTo>
                    <a:pt x="1100" y="410"/>
                  </a:lnTo>
                  <a:lnTo>
                    <a:pt x="1122" y="423"/>
                  </a:lnTo>
                  <a:lnTo>
                    <a:pt x="1073" y="441"/>
                  </a:lnTo>
                  <a:lnTo>
                    <a:pt x="1084" y="451"/>
                  </a:lnTo>
                  <a:lnTo>
                    <a:pt x="1125" y="430"/>
                  </a:lnTo>
                  <a:lnTo>
                    <a:pt x="1125" y="447"/>
                  </a:lnTo>
                  <a:lnTo>
                    <a:pt x="1144" y="444"/>
                  </a:lnTo>
                  <a:lnTo>
                    <a:pt x="1146" y="453"/>
                  </a:lnTo>
                  <a:lnTo>
                    <a:pt x="1138" y="453"/>
                  </a:lnTo>
                  <a:lnTo>
                    <a:pt x="1146" y="473"/>
                  </a:lnTo>
                  <a:lnTo>
                    <a:pt x="1088" y="512"/>
                  </a:lnTo>
                  <a:lnTo>
                    <a:pt x="1005" y="512"/>
                  </a:lnTo>
                  <a:lnTo>
                    <a:pt x="969" y="540"/>
                  </a:lnTo>
                  <a:lnTo>
                    <a:pt x="940" y="580"/>
                  </a:lnTo>
                  <a:lnTo>
                    <a:pt x="969" y="548"/>
                  </a:lnTo>
                  <a:lnTo>
                    <a:pt x="1014" y="531"/>
                  </a:lnTo>
                  <a:lnTo>
                    <a:pt x="1030" y="545"/>
                  </a:lnTo>
                  <a:lnTo>
                    <a:pt x="1000" y="555"/>
                  </a:lnTo>
                  <a:lnTo>
                    <a:pt x="1025" y="561"/>
                  </a:lnTo>
                  <a:lnTo>
                    <a:pt x="1018" y="574"/>
                  </a:lnTo>
                  <a:lnTo>
                    <a:pt x="1036" y="596"/>
                  </a:lnTo>
                  <a:lnTo>
                    <a:pt x="1071" y="604"/>
                  </a:lnTo>
                  <a:lnTo>
                    <a:pt x="1082" y="576"/>
                  </a:lnTo>
                  <a:lnTo>
                    <a:pt x="1082" y="593"/>
                  </a:lnTo>
                  <a:lnTo>
                    <a:pt x="1090" y="592"/>
                  </a:lnTo>
                  <a:lnTo>
                    <a:pt x="1073" y="609"/>
                  </a:lnTo>
                  <a:lnTo>
                    <a:pt x="1032" y="621"/>
                  </a:lnTo>
                  <a:lnTo>
                    <a:pt x="1017" y="643"/>
                  </a:lnTo>
                  <a:lnTo>
                    <a:pt x="1005" y="624"/>
                  </a:lnTo>
                  <a:lnTo>
                    <a:pt x="1045" y="607"/>
                  </a:lnTo>
                  <a:lnTo>
                    <a:pt x="1025" y="608"/>
                  </a:lnTo>
                  <a:lnTo>
                    <a:pt x="1028" y="596"/>
                  </a:lnTo>
                  <a:lnTo>
                    <a:pt x="994" y="609"/>
                  </a:lnTo>
                  <a:lnTo>
                    <a:pt x="983" y="601"/>
                  </a:lnTo>
                  <a:lnTo>
                    <a:pt x="983" y="576"/>
                  </a:lnTo>
                  <a:lnTo>
                    <a:pt x="962" y="567"/>
                  </a:lnTo>
                  <a:lnTo>
                    <a:pt x="945" y="609"/>
                  </a:lnTo>
                  <a:lnTo>
                    <a:pt x="877" y="624"/>
                  </a:lnTo>
                  <a:lnTo>
                    <a:pt x="829" y="639"/>
                  </a:lnTo>
                  <a:lnTo>
                    <a:pt x="823" y="647"/>
                  </a:lnTo>
                  <a:lnTo>
                    <a:pt x="833" y="649"/>
                  </a:lnTo>
                  <a:lnTo>
                    <a:pt x="835" y="655"/>
                  </a:lnTo>
                  <a:lnTo>
                    <a:pt x="777" y="670"/>
                  </a:lnTo>
                  <a:lnTo>
                    <a:pt x="780" y="663"/>
                  </a:lnTo>
                  <a:lnTo>
                    <a:pt x="785" y="658"/>
                  </a:lnTo>
                  <a:lnTo>
                    <a:pt x="787" y="651"/>
                  </a:lnTo>
                  <a:lnTo>
                    <a:pt x="796" y="645"/>
                  </a:lnTo>
                  <a:lnTo>
                    <a:pt x="797" y="609"/>
                  </a:lnTo>
                  <a:lnTo>
                    <a:pt x="807" y="621"/>
                  </a:lnTo>
                  <a:lnTo>
                    <a:pt x="824" y="616"/>
                  </a:lnTo>
                  <a:lnTo>
                    <a:pt x="810" y="596"/>
                  </a:lnTo>
                  <a:lnTo>
                    <a:pt x="760" y="586"/>
                  </a:lnTo>
                  <a:lnTo>
                    <a:pt x="758" y="586"/>
                  </a:lnTo>
                  <a:lnTo>
                    <a:pt x="753" y="556"/>
                  </a:lnTo>
                  <a:lnTo>
                    <a:pt x="742" y="559"/>
                  </a:lnTo>
                  <a:lnTo>
                    <a:pt x="734" y="542"/>
                  </a:lnTo>
                  <a:lnTo>
                    <a:pt x="724" y="542"/>
                  </a:lnTo>
                  <a:lnTo>
                    <a:pt x="724" y="551"/>
                  </a:lnTo>
                  <a:lnTo>
                    <a:pt x="712" y="537"/>
                  </a:lnTo>
                  <a:lnTo>
                    <a:pt x="688" y="556"/>
                  </a:lnTo>
                  <a:lnTo>
                    <a:pt x="624" y="542"/>
                  </a:lnTo>
                  <a:lnTo>
                    <a:pt x="617" y="529"/>
                  </a:lnTo>
                  <a:lnTo>
                    <a:pt x="616" y="538"/>
                  </a:lnTo>
                  <a:lnTo>
                    <a:pt x="246" y="538"/>
                  </a:lnTo>
                  <a:lnTo>
                    <a:pt x="241" y="522"/>
                  </a:lnTo>
                  <a:lnTo>
                    <a:pt x="221" y="518"/>
                  </a:lnTo>
                  <a:lnTo>
                    <a:pt x="222" y="508"/>
                  </a:lnTo>
                  <a:lnTo>
                    <a:pt x="180" y="494"/>
                  </a:lnTo>
                  <a:lnTo>
                    <a:pt x="185" y="487"/>
                  </a:lnTo>
                  <a:lnTo>
                    <a:pt x="176" y="469"/>
                  </a:lnTo>
                  <a:lnTo>
                    <a:pt x="165" y="466"/>
                  </a:lnTo>
                  <a:lnTo>
                    <a:pt x="143" y="426"/>
                  </a:lnTo>
                  <a:lnTo>
                    <a:pt x="146" y="413"/>
                  </a:lnTo>
                  <a:lnTo>
                    <a:pt x="148" y="391"/>
                  </a:lnTo>
                  <a:lnTo>
                    <a:pt x="123" y="379"/>
                  </a:lnTo>
                  <a:lnTo>
                    <a:pt x="75" y="308"/>
                  </a:lnTo>
                  <a:lnTo>
                    <a:pt x="48" y="328"/>
                  </a:lnTo>
                  <a:lnTo>
                    <a:pt x="41" y="319"/>
                  </a:lnTo>
                  <a:lnTo>
                    <a:pt x="39" y="317"/>
                  </a:lnTo>
                  <a:lnTo>
                    <a:pt x="26" y="298"/>
                  </a:lnTo>
                  <a:lnTo>
                    <a:pt x="0" y="2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42800" y="3305160"/>
              <a:ext cx="107640" cy="71640"/>
            </a:xfrm>
            <a:custGeom>
              <a:avLst/>
              <a:gdLst/>
              <a:ahLst/>
              <a:rect l="l" t="t" r="r" b="b"/>
              <a:pathLst>
                <a:path w="68" h="45">
                  <a:moveTo>
                    <a:pt x="0" y="0"/>
                  </a:moveTo>
                  <a:lnTo>
                    <a:pt x="35" y="9"/>
                  </a:lnTo>
                  <a:lnTo>
                    <a:pt x="67" y="44"/>
                  </a:lnTo>
                  <a:lnTo>
                    <a:pt x="49" y="3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393560" y="2387520"/>
              <a:ext cx="225000" cy="158760"/>
            </a:xfrm>
            <a:custGeom>
              <a:avLst/>
              <a:gdLst/>
              <a:ahLst/>
              <a:rect l="l" t="t" r="r" b="b"/>
              <a:pathLst>
                <a:path w="142" h="100">
                  <a:moveTo>
                    <a:pt x="0" y="75"/>
                  </a:moveTo>
                  <a:lnTo>
                    <a:pt x="5" y="62"/>
                  </a:lnTo>
                  <a:lnTo>
                    <a:pt x="26" y="21"/>
                  </a:lnTo>
                  <a:lnTo>
                    <a:pt x="16" y="4"/>
                  </a:lnTo>
                  <a:lnTo>
                    <a:pt x="60" y="0"/>
                  </a:lnTo>
                  <a:lnTo>
                    <a:pt x="89" y="16"/>
                  </a:lnTo>
                  <a:lnTo>
                    <a:pt x="109" y="7"/>
                  </a:lnTo>
                  <a:lnTo>
                    <a:pt x="141" y="29"/>
                  </a:lnTo>
                  <a:lnTo>
                    <a:pt x="76" y="68"/>
                  </a:lnTo>
                  <a:lnTo>
                    <a:pt x="70" y="89"/>
                  </a:lnTo>
                  <a:lnTo>
                    <a:pt x="38" y="99"/>
                  </a:lnTo>
                  <a:lnTo>
                    <a:pt x="24" y="83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458720" y="2238480"/>
              <a:ext cx="15516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43"/>
                  </a:moveTo>
                  <a:lnTo>
                    <a:pt x="21" y="51"/>
                  </a:lnTo>
                  <a:lnTo>
                    <a:pt x="27" y="43"/>
                  </a:lnTo>
                  <a:lnTo>
                    <a:pt x="32" y="56"/>
                  </a:lnTo>
                  <a:lnTo>
                    <a:pt x="42" y="51"/>
                  </a:lnTo>
                  <a:lnTo>
                    <a:pt x="40" y="38"/>
                  </a:lnTo>
                  <a:lnTo>
                    <a:pt x="51" y="45"/>
                  </a:lnTo>
                  <a:lnTo>
                    <a:pt x="57" y="25"/>
                  </a:lnTo>
                  <a:lnTo>
                    <a:pt x="66" y="24"/>
                  </a:lnTo>
                  <a:lnTo>
                    <a:pt x="70" y="43"/>
                  </a:lnTo>
                  <a:lnTo>
                    <a:pt x="90" y="28"/>
                  </a:lnTo>
                  <a:lnTo>
                    <a:pt x="84" y="11"/>
                  </a:lnTo>
                  <a:lnTo>
                    <a:pt x="97" y="8"/>
                  </a:lnTo>
                  <a:lnTo>
                    <a:pt x="83" y="0"/>
                  </a:lnTo>
                  <a:lnTo>
                    <a:pt x="48" y="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539720" y="2444760"/>
              <a:ext cx="385200" cy="217440"/>
            </a:xfrm>
            <a:custGeom>
              <a:avLst/>
              <a:gdLst/>
              <a:ahLst/>
              <a:rect l="l" t="t" r="r" b="b"/>
              <a:pathLst>
                <a:path w="243" h="137">
                  <a:moveTo>
                    <a:pt x="0" y="44"/>
                  </a:moveTo>
                  <a:lnTo>
                    <a:pt x="13" y="32"/>
                  </a:lnTo>
                  <a:lnTo>
                    <a:pt x="6" y="26"/>
                  </a:lnTo>
                  <a:lnTo>
                    <a:pt x="36" y="7"/>
                  </a:lnTo>
                  <a:lnTo>
                    <a:pt x="59" y="0"/>
                  </a:lnTo>
                  <a:lnTo>
                    <a:pt x="67" y="13"/>
                  </a:lnTo>
                  <a:lnTo>
                    <a:pt x="59" y="22"/>
                  </a:lnTo>
                  <a:lnTo>
                    <a:pt x="80" y="11"/>
                  </a:lnTo>
                  <a:lnTo>
                    <a:pt x="104" y="20"/>
                  </a:lnTo>
                  <a:lnTo>
                    <a:pt x="95" y="30"/>
                  </a:lnTo>
                  <a:lnTo>
                    <a:pt x="122" y="23"/>
                  </a:lnTo>
                  <a:lnTo>
                    <a:pt x="114" y="11"/>
                  </a:lnTo>
                  <a:lnTo>
                    <a:pt x="125" y="13"/>
                  </a:lnTo>
                  <a:lnTo>
                    <a:pt x="146" y="50"/>
                  </a:lnTo>
                  <a:lnTo>
                    <a:pt x="154" y="41"/>
                  </a:lnTo>
                  <a:lnTo>
                    <a:pt x="145" y="0"/>
                  </a:lnTo>
                  <a:lnTo>
                    <a:pt x="164" y="1"/>
                  </a:lnTo>
                  <a:lnTo>
                    <a:pt x="183" y="15"/>
                  </a:lnTo>
                  <a:lnTo>
                    <a:pt x="194" y="65"/>
                  </a:lnTo>
                  <a:lnTo>
                    <a:pt x="242" y="90"/>
                  </a:lnTo>
                  <a:lnTo>
                    <a:pt x="242" y="103"/>
                  </a:lnTo>
                  <a:lnTo>
                    <a:pt x="228" y="97"/>
                  </a:lnTo>
                  <a:lnTo>
                    <a:pt x="214" y="106"/>
                  </a:lnTo>
                  <a:lnTo>
                    <a:pt x="234" y="117"/>
                  </a:lnTo>
                  <a:lnTo>
                    <a:pt x="215" y="128"/>
                  </a:lnTo>
                  <a:lnTo>
                    <a:pt x="184" y="122"/>
                  </a:lnTo>
                  <a:lnTo>
                    <a:pt x="167" y="109"/>
                  </a:lnTo>
                  <a:lnTo>
                    <a:pt x="126" y="130"/>
                  </a:lnTo>
                  <a:lnTo>
                    <a:pt x="76" y="136"/>
                  </a:lnTo>
                  <a:lnTo>
                    <a:pt x="67" y="114"/>
                  </a:lnTo>
                  <a:lnTo>
                    <a:pt x="39" y="113"/>
                  </a:lnTo>
                  <a:lnTo>
                    <a:pt x="21" y="94"/>
                  </a:lnTo>
                  <a:lnTo>
                    <a:pt x="92" y="84"/>
                  </a:lnTo>
                  <a:lnTo>
                    <a:pt x="19" y="78"/>
                  </a:lnTo>
                  <a:lnTo>
                    <a:pt x="9" y="66"/>
                  </a:lnTo>
                  <a:lnTo>
                    <a:pt x="48" y="53"/>
                  </a:lnTo>
                  <a:lnTo>
                    <a:pt x="13" y="56"/>
                  </a:lnTo>
                  <a:lnTo>
                    <a:pt x="15" y="5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568160" y="2273400"/>
              <a:ext cx="261720" cy="120600"/>
            </a:xfrm>
            <a:custGeom>
              <a:avLst/>
              <a:gdLst/>
              <a:ahLst/>
              <a:rect l="l" t="t" r="r" b="b"/>
              <a:pathLst>
                <a:path w="165" h="76">
                  <a:moveTo>
                    <a:pt x="0" y="48"/>
                  </a:moveTo>
                  <a:lnTo>
                    <a:pt x="6" y="43"/>
                  </a:lnTo>
                  <a:lnTo>
                    <a:pt x="35" y="36"/>
                  </a:lnTo>
                  <a:lnTo>
                    <a:pt x="6" y="37"/>
                  </a:lnTo>
                  <a:lnTo>
                    <a:pt x="39" y="30"/>
                  </a:lnTo>
                  <a:lnTo>
                    <a:pt x="12" y="30"/>
                  </a:lnTo>
                  <a:lnTo>
                    <a:pt x="14" y="22"/>
                  </a:lnTo>
                  <a:lnTo>
                    <a:pt x="40" y="21"/>
                  </a:lnTo>
                  <a:lnTo>
                    <a:pt x="21" y="19"/>
                  </a:lnTo>
                  <a:lnTo>
                    <a:pt x="36" y="12"/>
                  </a:lnTo>
                  <a:lnTo>
                    <a:pt x="70" y="21"/>
                  </a:lnTo>
                  <a:lnTo>
                    <a:pt x="86" y="40"/>
                  </a:lnTo>
                  <a:lnTo>
                    <a:pt x="116" y="41"/>
                  </a:lnTo>
                  <a:lnTo>
                    <a:pt x="104" y="30"/>
                  </a:lnTo>
                  <a:lnTo>
                    <a:pt x="111" y="23"/>
                  </a:lnTo>
                  <a:lnTo>
                    <a:pt x="98" y="14"/>
                  </a:lnTo>
                  <a:lnTo>
                    <a:pt x="119" y="0"/>
                  </a:lnTo>
                  <a:lnTo>
                    <a:pt x="128" y="16"/>
                  </a:lnTo>
                  <a:lnTo>
                    <a:pt x="123" y="24"/>
                  </a:lnTo>
                  <a:lnTo>
                    <a:pt x="134" y="26"/>
                  </a:lnTo>
                  <a:lnTo>
                    <a:pt x="129" y="34"/>
                  </a:lnTo>
                  <a:lnTo>
                    <a:pt x="145" y="36"/>
                  </a:lnTo>
                  <a:lnTo>
                    <a:pt x="154" y="26"/>
                  </a:lnTo>
                  <a:lnTo>
                    <a:pt x="164" y="39"/>
                  </a:lnTo>
                  <a:lnTo>
                    <a:pt x="156" y="56"/>
                  </a:lnTo>
                  <a:lnTo>
                    <a:pt x="121" y="55"/>
                  </a:lnTo>
                  <a:lnTo>
                    <a:pt x="67" y="75"/>
                  </a:lnTo>
                  <a:lnTo>
                    <a:pt x="44" y="64"/>
                  </a:lnTo>
                  <a:lnTo>
                    <a:pt x="90" y="48"/>
                  </a:lnTo>
                  <a:lnTo>
                    <a:pt x="50" y="58"/>
                  </a:lnTo>
                  <a:lnTo>
                    <a:pt x="57" y="43"/>
                  </a:lnTo>
                  <a:lnTo>
                    <a:pt x="38" y="58"/>
                  </a:lnTo>
                  <a:lnTo>
                    <a:pt x="14" y="55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28440" y="2148120"/>
              <a:ext cx="136440" cy="74520"/>
            </a:xfrm>
            <a:custGeom>
              <a:avLst/>
              <a:gdLst/>
              <a:ahLst/>
              <a:rect l="l" t="t" r="r" b="b"/>
              <a:pathLst>
                <a:path w="86" h="47">
                  <a:moveTo>
                    <a:pt x="0" y="0"/>
                  </a:moveTo>
                  <a:lnTo>
                    <a:pt x="6" y="16"/>
                  </a:lnTo>
                  <a:lnTo>
                    <a:pt x="27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7" y="29"/>
                  </a:lnTo>
                  <a:lnTo>
                    <a:pt x="37" y="35"/>
                  </a:lnTo>
                  <a:lnTo>
                    <a:pt x="85" y="46"/>
                  </a:lnTo>
                  <a:lnTo>
                    <a:pt x="77" y="20"/>
                  </a:lnTo>
                  <a:lnTo>
                    <a:pt x="42" y="3"/>
                  </a:lnTo>
                  <a:lnTo>
                    <a:pt x="32" y="10"/>
                  </a:lnTo>
                  <a:lnTo>
                    <a:pt x="2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890360" y="2289240"/>
              <a:ext cx="109440" cy="7776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31"/>
                  </a:moveTo>
                  <a:lnTo>
                    <a:pt x="7" y="20"/>
                  </a:lnTo>
                  <a:lnTo>
                    <a:pt x="21" y="22"/>
                  </a:lnTo>
                  <a:lnTo>
                    <a:pt x="3" y="11"/>
                  </a:lnTo>
                  <a:lnTo>
                    <a:pt x="7" y="4"/>
                  </a:lnTo>
                  <a:lnTo>
                    <a:pt x="35" y="19"/>
                  </a:lnTo>
                  <a:lnTo>
                    <a:pt x="20" y="2"/>
                  </a:lnTo>
                  <a:lnTo>
                    <a:pt x="61" y="0"/>
                  </a:lnTo>
                  <a:lnTo>
                    <a:pt x="68" y="35"/>
                  </a:lnTo>
                  <a:lnTo>
                    <a:pt x="60" y="30"/>
                  </a:lnTo>
                  <a:lnTo>
                    <a:pt x="59" y="48"/>
                  </a:lnTo>
                  <a:lnTo>
                    <a:pt x="26" y="46"/>
                  </a:lnTo>
                  <a:lnTo>
                    <a:pt x="32" y="41"/>
                  </a:lnTo>
                  <a:lnTo>
                    <a:pt x="24" y="33"/>
                  </a:lnTo>
                  <a:lnTo>
                    <a:pt x="49" y="24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892160" y="2419560"/>
              <a:ext cx="128160" cy="118800"/>
            </a:xfrm>
            <a:custGeom>
              <a:avLst/>
              <a:gdLst/>
              <a:ahLst/>
              <a:rect l="l" t="t" r="r" b="b"/>
              <a:pathLst>
                <a:path w="81" h="75">
                  <a:moveTo>
                    <a:pt x="0" y="38"/>
                  </a:moveTo>
                  <a:lnTo>
                    <a:pt x="4" y="28"/>
                  </a:lnTo>
                  <a:lnTo>
                    <a:pt x="30" y="34"/>
                  </a:lnTo>
                  <a:lnTo>
                    <a:pt x="27" y="22"/>
                  </a:lnTo>
                  <a:lnTo>
                    <a:pt x="34" y="22"/>
                  </a:lnTo>
                  <a:lnTo>
                    <a:pt x="16" y="16"/>
                  </a:lnTo>
                  <a:lnTo>
                    <a:pt x="25" y="12"/>
                  </a:lnTo>
                  <a:lnTo>
                    <a:pt x="17" y="6"/>
                  </a:lnTo>
                  <a:lnTo>
                    <a:pt x="68" y="0"/>
                  </a:lnTo>
                  <a:lnTo>
                    <a:pt x="71" y="16"/>
                  </a:lnTo>
                  <a:lnTo>
                    <a:pt x="55" y="30"/>
                  </a:lnTo>
                  <a:lnTo>
                    <a:pt x="77" y="34"/>
                  </a:lnTo>
                  <a:lnTo>
                    <a:pt x="80" y="61"/>
                  </a:lnTo>
                  <a:lnTo>
                    <a:pt x="47" y="74"/>
                  </a:lnTo>
                  <a:lnTo>
                    <a:pt x="30" y="55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982520" y="2165400"/>
              <a:ext cx="75960" cy="61920"/>
            </a:xfrm>
            <a:custGeom>
              <a:avLst/>
              <a:gdLst/>
              <a:ahLst/>
              <a:rect l="l" t="t" r="r" b="b"/>
              <a:pathLst>
                <a:path w="48" h="39">
                  <a:moveTo>
                    <a:pt x="0" y="0"/>
                  </a:moveTo>
                  <a:lnTo>
                    <a:pt x="5" y="24"/>
                  </a:lnTo>
                  <a:lnTo>
                    <a:pt x="20" y="25"/>
                  </a:lnTo>
                  <a:lnTo>
                    <a:pt x="7" y="28"/>
                  </a:lnTo>
                  <a:lnTo>
                    <a:pt x="14" y="38"/>
                  </a:lnTo>
                  <a:lnTo>
                    <a:pt x="44" y="33"/>
                  </a:lnTo>
                  <a:lnTo>
                    <a:pt x="47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009520" y="2257560"/>
              <a:ext cx="369720" cy="136440"/>
            </a:xfrm>
            <a:custGeom>
              <a:avLst/>
              <a:gdLst/>
              <a:ahLst/>
              <a:rect l="l" t="t" r="r" b="b"/>
              <a:pathLst>
                <a:path w="233" h="86">
                  <a:moveTo>
                    <a:pt x="0" y="15"/>
                  </a:moveTo>
                  <a:lnTo>
                    <a:pt x="14" y="0"/>
                  </a:lnTo>
                  <a:lnTo>
                    <a:pt x="34" y="8"/>
                  </a:lnTo>
                  <a:lnTo>
                    <a:pt x="48" y="15"/>
                  </a:lnTo>
                  <a:lnTo>
                    <a:pt x="44" y="25"/>
                  </a:lnTo>
                  <a:lnTo>
                    <a:pt x="71" y="16"/>
                  </a:lnTo>
                  <a:lnTo>
                    <a:pt x="88" y="25"/>
                  </a:lnTo>
                  <a:lnTo>
                    <a:pt x="73" y="25"/>
                  </a:lnTo>
                  <a:lnTo>
                    <a:pt x="103" y="31"/>
                  </a:lnTo>
                  <a:lnTo>
                    <a:pt x="71" y="33"/>
                  </a:lnTo>
                  <a:lnTo>
                    <a:pt x="88" y="39"/>
                  </a:lnTo>
                  <a:lnTo>
                    <a:pt x="75" y="45"/>
                  </a:lnTo>
                  <a:lnTo>
                    <a:pt x="91" y="40"/>
                  </a:lnTo>
                  <a:lnTo>
                    <a:pt x="106" y="56"/>
                  </a:lnTo>
                  <a:lnTo>
                    <a:pt x="109" y="49"/>
                  </a:lnTo>
                  <a:lnTo>
                    <a:pt x="150" y="56"/>
                  </a:lnTo>
                  <a:lnTo>
                    <a:pt x="195" y="40"/>
                  </a:lnTo>
                  <a:lnTo>
                    <a:pt x="232" y="58"/>
                  </a:lnTo>
                  <a:lnTo>
                    <a:pt x="219" y="68"/>
                  </a:lnTo>
                  <a:lnTo>
                    <a:pt x="223" y="82"/>
                  </a:lnTo>
                  <a:lnTo>
                    <a:pt x="203" y="85"/>
                  </a:lnTo>
                  <a:lnTo>
                    <a:pt x="179" y="72"/>
                  </a:lnTo>
                  <a:lnTo>
                    <a:pt x="179" y="82"/>
                  </a:lnTo>
                  <a:lnTo>
                    <a:pt x="166" y="84"/>
                  </a:lnTo>
                  <a:lnTo>
                    <a:pt x="114" y="85"/>
                  </a:lnTo>
                  <a:lnTo>
                    <a:pt x="109" y="73"/>
                  </a:lnTo>
                  <a:lnTo>
                    <a:pt x="96" y="84"/>
                  </a:lnTo>
                  <a:lnTo>
                    <a:pt x="80" y="73"/>
                  </a:lnTo>
                  <a:lnTo>
                    <a:pt x="68" y="81"/>
                  </a:lnTo>
                  <a:lnTo>
                    <a:pt x="49" y="26"/>
                  </a:lnTo>
                  <a:lnTo>
                    <a:pt x="27" y="31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023920" y="2032200"/>
              <a:ext cx="240840" cy="179280"/>
            </a:xfrm>
            <a:custGeom>
              <a:avLst/>
              <a:gdLst/>
              <a:ahLst/>
              <a:rect l="l" t="t" r="r" b="b"/>
              <a:pathLst>
                <a:path w="152" h="113">
                  <a:moveTo>
                    <a:pt x="0" y="35"/>
                  </a:moveTo>
                  <a:lnTo>
                    <a:pt x="37" y="29"/>
                  </a:lnTo>
                  <a:lnTo>
                    <a:pt x="18" y="13"/>
                  </a:lnTo>
                  <a:lnTo>
                    <a:pt x="49" y="6"/>
                  </a:lnTo>
                  <a:lnTo>
                    <a:pt x="24" y="0"/>
                  </a:lnTo>
                  <a:lnTo>
                    <a:pt x="64" y="8"/>
                  </a:lnTo>
                  <a:lnTo>
                    <a:pt x="76" y="30"/>
                  </a:lnTo>
                  <a:lnTo>
                    <a:pt x="97" y="30"/>
                  </a:lnTo>
                  <a:lnTo>
                    <a:pt x="105" y="44"/>
                  </a:lnTo>
                  <a:lnTo>
                    <a:pt x="106" y="35"/>
                  </a:lnTo>
                  <a:lnTo>
                    <a:pt x="117" y="35"/>
                  </a:lnTo>
                  <a:lnTo>
                    <a:pt x="113" y="44"/>
                  </a:lnTo>
                  <a:lnTo>
                    <a:pt x="124" y="52"/>
                  </a:lnTo>
                  <a:lnTo>
                    <a:pt x="117" y="61"/>
                  </a:lnTo>
                  <a:lnTo>
                    <a:pt x="140" y="60"/>
                  </a:lnTo>
                  <a:lnTo>
                    <a:pt x="151" y="74"/>
                  </a:lnTo>
                  <a:lnTo>
                    <a:pt x="122" y="79"/>
                  </a:lnTo>
                  <a:lnTo>
                    <a:pt x="115" y="94"/>
                  </a:lnTo>
                  <a:lnTo>
                    <a:pt x="108" y="79"/>
                  </a:lnTo>
                  <a:lnTo>
                    <a:pt x="101" y="111"/>
                  </a:lnTo>
                  <a:lnTo>
                    <a:pt x="83" y="95"/>
                  </a:lnTo>
                  <a:lnTo>
                    <a:pt x="93" y="112"/>
                  </a:lnTo>
                  <a:lnTo>
                    <a:pt x="57" y="109"/>
                  </a:lnTo>
                  <a:lnTo>
                    <a:pt x="46" y="100"/>
                  </a:lnTo>
                  <a:lnTo>
                    <a:pt x="62" y="100"/>
                  </a:lnTo>
                  <a:lnTo>
                    <a:pt x="45" y="96"/>
                  </a:lnTo>
                  <a:lnTo>
                    <a:pt x="40" y="91"/>
                  </a:lnTo>
                  <a:lnTo>
                    <a:pt x="49" y="90"/>
                  </a:lnTo>
                  <a:lnTo>
                    <a:pt x="34" y="83"/>
                  </a:lnTo>
                  <a:lnTo>
                    <a:pt x="82" y="73"/>
                  </a:lnTo>
                  <a:lnTo>
                    <a:pt x="24" y="74"/>
                  </a:lnTo>
                  <a:lnTo>
                    <a:pt x="13" y="63"/>
                  </a:lnTo>
                  <a:lnTo>
                    <a:pt x="34" y="58"/>
                  </a:lnTo>
                  <a:lnTo>
                    <a:pt x="2" y="52"/>
                  </a:lnTo>
                  <a:lnTo>
                    <a:pt x="10" y="50"/>
                  </a:lnTo>
                  <a:lnTo>
                    <a:pt x="1" y="43"/>
                  </a:lnTo>
                  <a:lnTo>
                    <a:pt x="37" y="43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023920" y="2336760"/>
              <a:ext cx="59760" cy="46080"/>
            </a:xfrm>
            <a:custGeom>
              <a:avLst/>
              <a:gdLst/>
              <a:ahLst/>
              <a:rect l="l" t="t" r="r" b="b"/>
              <a:pathLst>
                <a:path w="38" h="29">
                  <a:moveTo>
                    <a:pt x="0" y="20"/>
                  </a:moveTo>
                  <a:lnTo>
                    <a:pt x="6" y="0"/>
                  </a:lnTo>
                  <a:lnTo>
                    <a:pt x="30" y="6"/>
                  </a:lnTo>
                  <a:lnTo>
                    <a:pt x="37" y="28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025360" y="2225880"/>
              <a:ext cx="66240" cy="27000"/>
            </a:xfrm>
            <a:custGeom>
              <a:avLst/>
              <a:gdLst/>
              <a:ahLst/>
              <a:rect l="l" t="t" r="r" b="b"/>
              <a:pathLst>
                <a:path w="42" h="17">
                  <a:moveTo>
                    <a:pt x="0" y="7"/>
                  </a:moveTo>
                  <a:lnTo>
                    <a:pt x="9" y="16"/>
                  </a:lnTo>
                  <a:lnTo>
                    <a:pt x="41" y="7"/>
                  </a:lnTo>
                  <a:lnTo>
                    <a:pt x="11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036520" y="2413080"/>
              <a:ext cx="117000" cy="95400"/>
            </a:xfrm>
            <a:custGeom>
              <a:avLst/>
              <a:gdLst/>
              <a:ahLst/>
              <a:rect l="l" t="t" r="r" b="b"/>
              <a:pathLst>
                <a:path w="74" h="60">
                  <a:moveTo>
                    <a:pt x="0" y="10"/>
                  </a:moveTo>
                  <a:lnTo>
                    <a:pt x="2" y="38"/>
                  </a:lnTo>
                  <a:lnTo>
                    <a:pt x="10" y="43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9" y="46"/>
                  </a:lnTo>
                  <a:lnTo>
                    <a:pt x="17" y="38"/>
                  </a:lnTo>
                  <a:lnTo>
                    <a:pt x="46" y="38"/>
                  </a:lnTo>
                  <a:lnTo>
                    <a:pt x="73" y="4"/>
                  </a:lnTo>
                  <a:lnTo>
                    <a:pt x="5" y="0"/>
                  </a:lnTo>
                  <a:lnTo>
                    <a:pt x="13" y="1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114280" y="1925640"/>
              <a:ext cx="655200" cy="385920"/>
            </a:xfrm>
            <a:custGeom>
              <a:avLst/>
              <a:gdLst/>
              <a:ahLst/>
              <a:rect l="l" t="t" r="r" b="b"/>
              <a:pathLst>
                <a:path w="413" h="243">
                  <a:moveTo>
                    <a:pt x="0" y="58"/>
                  </a:moveTo>
                  <a:lnTo>
                    <a:pt x="37" y="58"/>
                  </a:lnTo>
                  <a:lnTo>
                    <a:pt x="24" y="67"/>
                  </a:lnTo>
                  <a:lnTo>
                    <a:pt x="74" y="60"/>
                  </a:lnTo>
                  <a:lnTo>
                    <a:pt x="30" y="67"/>
                  </a:lnTo>
                  <a:lnTo>
                    <a:pt x="43" y="70"/>
                  </a:lnTo>
                  <a:lnTo>
                    <a:pt x="29" y="72"/>
                  </a:lnTo>
                  <a:lnTo>
                    <a:pt x="35" y="78"/>
                  </a:lnTo>
                  <a:lnTo>
                    <a:pt x="101" y="68"/>
                  </a:lnTo>
                  <a:lnTo>
                    <a:pt x="37" y="84"/>
                  </a:lnTo>
                  <a:lnTo>
                    <a:pt x="65" y="95"/>
                  </a:lnTo>
                  <a:lnTo>
                    <a:pt x="90" y="78"/>
                  </a:lnTo>
                  <a:lnTo>
                    <a:pt x="133" y="75"/>
                  </a:lnTo>
                  <a:lnTo>
                    <a:pt x="87" y="81"/>
                  </a:lnTo>
                  <a:lnTo>
                    <a:pt x="76" y="95"/>
                  </a:lnTo>
                  <a:lnTo>
                    <a:pt x="103" y="97"/>
                  </a:lnTo>
                  <a:lnTo>
                    <a:pt x="133" y="82"/>
                  </a:lnTo>
                  <a:lnTo>
                    <a:pt x="113" y="96"/>
                  </a:lnTo>
                  <a:lnTo>
                    <a:pt x="133" y="96"/>
                  </a:lnTo>
                  <a:lnTo>
                    <a:pt x="163" y="85"/>
                  </a:lnTo>
                  <a:lnTo>
                    <a:pt x="159" y="72"/>
                  </a:lnTo>
                  <a:lnTo>
                    <a:pt x="193" y="62"/>
                  </a:lnTo>
                  <a:lnTo>
                    <a:pt x="168" y="84"/>
                  </a:lnTo>
                  <a:lnTo>
                    <a:pt x="222" y="80"/>
                  </a:lnTo>
                  <a:lnTo>
                    <a:pt x="116" y="103"/>
                  </a:lnTo>
                  <a:lnTo>
                    <a:pt x="139" y="125"/>
                  </a:lnTo>
                  <a:lnTo>
                    <a:pt x="160" y="125"/>
                  </a:lnTo>
                  <a:lnTo>
                    <a:pt x="149" y="130"/>
                  </a:lnTo>
                  <a:lnTo>
                    <a:pt x="107" y="106"/>
                  </a:lnTo>
                  <a:lnTo>
                    <a:pt x="73" y="103"/>
                  </a:lnTo>
                  <a:lnTo>
                    <a:pt x="72" y="112"/>
                  </a:lnTo>
                  <a:lnTo>
                    <a:pt x="88" y="117"/>
                  </a:lnTo>
                  <a:lnTo>
                    <a:pt x="73" y="121"/>
                  </a:lnTo>
                  <a:lnTo>
                    <a:pt x="116" y="147"/>
                  </a:lnTo>
                  <a:lnTo>
                    <a:pt x="98" y="148"/>
                  </a:lnTo>
                  <a:lnTo>
                    <a:pt x="140" y="150"/>
                  </a:lnTo>
                  <a:lnTo>
                    <a:pt x="116" y="156"/>
                  </a:lnTo>
                  <a:lnTo>
                    <a:pt x="129" y="166"/>
                  </a:lnTo>
                  <a:lnTo>
                    <a:pt x="92" y="151"/>
                  </a:lnTo>
                  <a:lnTo>
                    <a:pt x="69" y="157"/>
                  </a:lnTo>
                  <a:lnTo>
                    <a:pt x="60" y="179"/>
                  </a:lnTo>
                  <a:lnTo>
                    <a:pt x="82" y="172"/>
                  </a:lnTo>
                  <a:lnTo>
                    <a:pt x="78" y="179"/>
                  </a:lnTo>
                  <a:lnTo>
                    <a:pt x="86" y="179"/>
                  </a:lnTo>
                  <a:lnTo>
                    <a:pt x="99" y="163"/>
                  </a:lnTo>
                  <a:lnTo>
                    <a:pt x="94" y="176"/>
                  </a:lnTo>
                  <a:lnTo>
                    <a:pt x="107" y="178"/>
                  </a:lnTo>
                  <a:lnTo>
                    <a:pt x="83" y="184"/>
                  </a:lnTo>
                  <a:lnTo>
                    <a:pt x="98" y="185"/>
                  </a:lnTo>
                  <a:lnTo>
                    <a:pt x="86" y="189"/>
                  </a:lnTo>
                  <a:lnTo>
                    <a:pt x="95" y="197"/>
                  </a:lnTo>
                  <a:lnTo>
                    <a:pt x="113" y="197"/>
                  </a:lnTo>
                  <a:lnTo>
                    <a:pt x="129" y="182"/>
                  </a:lnTo>
                  <a:lnTo>
                    <a:pt x="101" y="206"/>
                  </a:lnTo>
                  <a:lnTo>
                    <a:pt x="73" y="187"/>
                  </a:lnTo>
                  <a:lnTo>
                    <a:pt x="49" y="191"/>
                  </a:lnTo>
                  <a:lnTo>
                    <a:pt x="70" y="209"/>
                  </a:lnTo>
                  <a:lnTo>
                    <a:pt x="35" y="221"/>
                  </a:lnTo>
                  <a:lnTo>
                    <a:pt x="38" y="235"/>
                  </a:lnTo>
                  <a:lnTo>
                    <a:pt x="45" y="222"/>
                  </a:lnTo>
                  <a:lnTo>
                    <a:pt x="46" y="235"/>
                  </a:lnTo>
                  <a:lnTo>
                    <a:pt x="70" y="229"/>
                  </a:lnTo>
                  <a:lnTo>
                    <a:pt x="87" y="240"/>
                  </a:lnTo>
                  <a:lnTo>
                    <a:pt x="100" y="240"/>
                  </a:lnTo>
                  <a:lnTo>
                    <a:pt x="91" y="230"/>
                  </a:lnTo>
                  <a:lnTo>
                    <a:pt x="116" y="234"/>
                  </a:lnTo>
                  <a:lnTo>
                    <a:pt x="113" y="224"/>
                  </a:lnTo>
                  <a:lnTo>
                    <a:pt x="123" y="235"/>
                  </a:lnTo>
                  <a:lnTo>
                    <a:pt x="130" y="233"/>
                  </a:lnTo>
                  <a:lnTo>
                    <a:pt x="126" y="226"/>
                  </a:lnTo>
                  <a:lnTo>
                    <a:pt x="146" y="233"/>
                  </a:lnTo>
                  <a:lnTo>
                    <a:pt x="147" y="242"/>
                  </a:lnTo>
                  <a:lnTo>
                    <a:pt x="181" y="233"/>
                  </a:lnTo>
                  <a:lnTo>
                    <a:pt x="188" y="219"/>
                  </a:lnTo>
                  <a:lnTo>
                    <a:pt x="171" y="222"/>
                  </a:lnTo>
                  <a:lnTo>
                    <a:pt x="171" y="208"/>
                  </a:lnTo>
                  <a:lnTo>
                    <a:pt x="133" y="208"/>
                  </a:lnTo>
                  <a:lnTo>
                    <a:pt x="185" y="205"/>
                  </a:lnTo>
                  <a:lnTo>
                    <a:pt x="192" y="196"/>
                  </a:lnTo>
                  <a:lnTo>
                    <a:pt x="185" y="184"/>
                  </a:lnTo>
                  <a:lnTo>
                    <a:pt x="214" y="184"/>
                  </a:lnTo>
                  <a:lnTo>
                    <a:pt x="220" y="179"/>
                  </a:lnTo>
                  <a:lnTo>
                    <a:pt x="200" y="176"/>
                  </a:lnTo>
                  <a:lnTo>
                    <a:pt x="226" y="175"/>
                  </a:lnTo>
                  <a:lnTo>
                    <a:pt x="210" y="167"/>
                  </a:lnTo>
                  <a:lnTo>
                    <a:pt x="230" y="162"/>
                  </a:lnTo>
                  <a:lnTo>
                    <a:pt x="229" y="156"/>
                  </a:lnTo>
                  <a:lnTo>
                    <a:pt x="190" y="151"/>
                  </a:lnTo>
                  <a:lnTo>
                    <a:pt x="213" y="146"/>
                  </a:lnTo>
                  <a:lnTo>
                    <a:pt x="190" y="144"/>
                  </a:lnTo>
                  <a:lnTo>
                    <a:pt x="230" y="148"/>
                  </a:lnTo>
                  <a:lnTo>
                    <a:pt x="232" y="142"/>
                  </a:lnTo>
                  <a:lnTo>
                    <a:pt x="189" y="140"/>
                  </a:lnTo>
                  <a:lnTo>
                    <a:pt x="246" y="130"/>
                  </a:lnTo>
                  <a:lnTo>
                    <a:pt x="229" y="123"/>
                  </a:lnTo>
                  <a:lnTo>
                    <a:pt x="272" y="125"/>
                  </a:lnTo>
                  <a:lnTo>
                    <a:pt x="284" y="112"/>
                  </a:lnTo>
                  <a:lnTo>
                    <a:pt x="263" y="111"/>
                  </a:lnTo>
                  <a:lnTo>
                    <a:pt x="290" y="110"/>
                  </a:lnTo>
                  <a:lnTo>
                    <a:pt x="287" y="100"/>
                  </a:lnTo>
                  <a:lnTo>
                    <a:pt x="299" y="103"/>
                  </a:lnTo>
                  <a:lnTo>
                    <a:pt x="369" y="63"/>
                  </a:lnTo>
                  <a:lnTo>
                    <a:pt x="292" y="77"/>
                  </a:lnTo>
                  <a:lnTo>
                    <a:pt x="334" y="60"/>
                  </a:lnTo>
                  <a:lnTo>
                    <a:pt x="309" y="62"/>
                  </a:lnTo>
                  <a:lnTo>
                    <a:pt x="303" y="54"/>
                  </a:lnTo>
                  <a:lnTo>
                    <a:pt x="351" y="58"/>
                  </a:lnTo>
                  <a:lnTo>
                    <a:pt x="412" y="38"/>
                  </a:lnTo>
                  <a:lnTo>
                    <a:pt x="411" y="27"/>
                  </a:lnTo>
                  <a:lnTo>
                    <a:pt x="386" y="27"/>
                  </a:lnTo>
                  <a:lnTo>
                    <a:pt x="379" y="11"/>
                  </a:lnTo>
                  <a:lnTo>
                    <a:pt x="309" y="19"/>
                  </a:lnTo>
                  <a:lnTo>
                    <a:pt x="339" y="7"/>
                  </a:lnTo>
                  <a:lnTo>
                    <a:pt x="245" y="0"/>
                  </a:lnTo>
                  <a:lnTo>
                    <a:pt x="238" y="9"/>
                  </a:lnTo>
                  <a:lnTo>
                    <a:pt x="245" y="13"/>
                  </a:lnTo>
                  <a:lnTo>
                    <a:pt x="226" y="5"/>
                  </a:lnTo>
                  <a:lnTo>
                    <a:pt x="185" y="6"/>
                  </a:lnTo>
                  <a:lnTo>
                    <a:pt x="215" y="22"/>
                  </a:lnTo>
                  <a:lnTo>
                    <a:pt x="204" y="27"/>
                  </a:lnTo>
                  <a:lnTo>
                    <a:pt x="190" y="10"/>
                  </a:lnTo>
                  <a:lnTo>
                    <a:pt x="151" y="8"/>
                  </a:lnTo>
                  <a:lnTo>
                    <a:pt x="158" y="16"/>
                  </a:lnTo>
                  <a:lnTo>
                    <a:pt x="130" y="13"/>
                  </a:lnTo>
                  <a:lnTo>
                    <a:pt x="144" y="25"/>
                  </a:lnTo>
                  <a:lnTo>
                    <a:pt x="120" y="18"/>
                  </a:lnTo>
                  <a:lnTo>
                    <a:pt x="128" y="25"/>
                  </a:lnTo>
                  <a:lnTo>
                    <a:pt x="114" y="27"/>
                  </a:lnTo>
                  <a:lnTo>
                    <a:pt x="144" y="44"/>
                  </a:lnTo>
                  <a:lnTo>
                    <a:pt x="79" y="26"/>
                  </a:lnTo>
                  <a:lnTo>
                    <a:pt x="64" y="39"/>
                  </a:lnTo>
                  <a:lnTo>
                    <a:pt x="89" y="44"/>
                  </a:lnTo>
                  <a:lnTo>
                    <a:pt x="46" y="39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155680" y="2422800"/>
              <a:ext cx="610920" cy="498240"/>
            </a:xfrm>
            <a:custGeom>
              <a:avLst/>
              <a:gdLst/>
              <a:ahLst/>
              <a:rect l="l" t="t" r="r" b="b"/>
              <a:pathLst>
                <a:path w="385" h="314">
                  <a:moveTo>
                    <a:pt x="0" y="70"/>
                  </a:moveTo>
                  <a:lnTo>
                    <a:pt x="3" y="36"/>
                  </a:lnTo>
                  <a:lnTo>
                    <a:pt x="19" y="10"/>
                  </a:lnTo>
                  <a:lnTo>
                    <a:pt x="46" y="0"/>
                  </a:lnTo>
                  <a:lnTo>
                    <a:pt x="68" y="4"/>
                  </a:lnTo>
                  <a:lnTo>
                    <a:pt x="44" y="36"/>
                  </a:lnTo>
                  <a:lnTo>
                    <a:pt x="50" y="55"/>
                  </a:lnTo>
                  <a:lnTo>
                    <a:pt x="68" y="73"/>
                  </a:lnTo>
                  <a:lnTo>
                    <a:pt x="46" y="81"/>
                  </a:lnTo>
                  <a:lnTo>
                    <a:pt x="69" y="80"/>
                  </a:lnTo>
                  <a:lnTo>
                    <a:pt x="72" y="64"/>
                  </a:lnTo>
                  <a:lnTo>
                    <a:pt x="54" y="53"/>
                  </a:lnTo>
                  <a:lnTo>
                    <a:pt x="69" y="42"/>
                  </a:lnTo>
                  <a:lnTo>
                    <a:pt x="58" y="27"/>
                  </a:lnTo>
                  <a:lnTo>
                    <a:pt x="81" y="31"/>
                  </a:lnTo>
                  <a:lnTo>
                    <a:pt x="60" y="24"/>
                  </a:lnTo>
                  <a:lnTo>
                    <a:pt x="82" y="25"/>
                  </a:lnTo>
                  <a:lnTo>
                    <a:pt x="67" y="14"/>
                  </a:lnTo>
                  <a:lnTo>
                    <a:pt x="85" y="15"/>
                  </a:lnTo>
                  <a:lnTo>
                    <a:pt x="98" y="4"/>
                  </a:lnTo>
                  <a:lnTo>
                    <a:pt x="114" y="3"/>
                  </a:lnTo>
                  <a:lnTo>
                    <a:pt x="115" y="18"/>
                  </a:lnTo>
                  <a:lnTo>
                    <a:pt x="126" y="24"/>
                  </a:lnTo>
                  <a:lnTo>
                    <a:pt x="122" y="55"/>
                  </a:lnTo>
                  <a:lnTo>
                    <a:pt x="137" y="40"/>
                  </a:lnTo>
                  <a:lnTo>
                    <a:pt x="145" y="46"/>
                  </a:lnTo>
                  <a:lnTo>
                    <a:pt x="167" y="32"/>
                  </a:lnTo>
                  <a:lnTo>
                    <a:pt x="198" y="40"/>
                  </a:lnTo>
                  <a:lnTo>
                    <a:pt x="213" y="55"/>
                  </a:lnTo>
                  <a:lnTo>
                    <a:pt x="202" y="64"/>
                  </a:lnTo>
                  <a:lnTo>
                    <a:pt x="221" y="59"/>
                  </a:lnTo>
                  <a:lnTo>
                    <a:pt x="215" y="68"/>
                  </a:lnTo>
                  <a:lnTo>
                    <a:pt x="227" y="73"/>
                  </a:lnTo>
                  <a:lnTo>
                    <a:pt x="236" y="62"/>
                  </a:lnTo>
                  <a:lnTo>
                    <a:pt x="251" y="68"/>
                  </a:lnTo>
                  <a:lnTo>
                    <a:pt x="255" y="77"/>
                  </a:lnTo>
                  <a:lnTo>
                    <a:pt x="242" y="80"/>
                  </a:lnTo>
                  <a:lnTo>
                    <a:pt x="261" y="80"/>
                  </a:lnTo>
                  <a:lnTo>
                    <a:pt x="258" y="92"/>
                  </a:lnTo>
                  <a:lnTo>
                    <a:pt x="272" y="86"/>
                  </a:lnTo>
                  <a:lnTo>
                    <a:pt x="263" y="96"/>
                  </a:lnTo>
                  <a:lnTo>
                    <a:pt x="291" y="93"/>
                  </a:lnTo>
                  <a:lnTo>
                    <a:pt x="275" y="104"/>
                  </a:lnTo>
                  <a:lnTo>
                    <a:pt x="289" y="104"/>
                  </a:lnTo>
                  <a:lnTo>
                    <a:pt x="283" y="111"/>
                  </a:lnTo>
                  <a:lnTo>
                    <a:pt x="295" y="101"/>
                  </a:lnTo>
                  <a:lnTo>
                    <a:pt x="307" y="112"/>
                  </a:lnTo>
                  <a:lnTo>
                    <a:pt x="285" y="121"/>
                  </a:lnTo>
                  <a:lnTo>
                    <a:pt x="316" y="128"/>
                  </a:lnTo>
                  <a:lnTo>
                    <a:pt x="290" y="131"/>
                  </a:lnTo>
                  <a:lnTo>
                    <a:pt x="299" y="135"/>
                  </a:lnTo>
                  <a:lnTo>
                    <a:pt x="291" y="146"/>
                  </a:lnTo>
                  <a:lnTo>
                    <a:pt x="324" y="165"/>
                  </a:lnTo>
                  <a:lnTo>
                    <a:pt x="340" y="161"/>
                  </a:lnTo>
                  <a:lnTo>
                    <a:pt x="347" y="184"/>
                  </a:lnTo>
                  <a:lnTo>
                    <a:pt x="363" y="182"/>
                  </a:lnTo>
                  <a:lnTo>
                    <a:pt x="361" y="190"/>
                  </a:lnTo>
                  <a:lnTo>
                    <a:pt x="384" y="196"/>
                  </a:lnTo>
                  <a:lnTo>
                    <a:pt x="381" y="208"/>
                  </a:lnTo>
                  <a:lnTo>
                    <a:pt x="370" y="206"/>
                  </a:lnTo>
                  <a:lnTo>
                    <a:pt x="375" y="214"/>
                  </a:lnTo>
                  <a:lnTo>
                    <a:pt x="370" y="224"/>
                  </a:lnTo>
                  <a:lnTo>
                    <a:pt x="358" y="220"/>
                  </a:lnTo>
                  <a:lnTo>
                    <a:pt x="355" y="242"/>
                  </a:lnTo>
                  <a:lnTo>
                    <a:pt x="312" y="201"/>
                  </a:lnTo>
                  <a:lnTo>
                    <a:pt x="295" y="205"/>
                  </a:lnTo>
                  <a:lnTo>
                    <a:pt x="307" y="214"/>
                  </a:lnTo>
                  <a:lnTo>
                    <a:pt x="298" y="224"/>
                  </a:lnTo>
                  <a:lnTo>
                    <a:pt x="306" y="224"/>
                  </a:lnTo>
                  <a:lnTo>
                    <a:pt x="314" y="244"/>
                  </a:lnTo>
                  <a:lnTo>
                    <a:pt x="336" y="248"/>
                  </a:lnTo>
                  <a:lnTo>
                    <a:pt x="334" y="260"/>
                  </a:lnTo>
                  <a:lnTo>
                    <a:pt x="345" y="270"/>
                  </a:lnTo>
                  <a:lnTo>
                    <a:pt x="340" y="297"/>
                  </a:lnTo>
                  <a:lnTo>
                    <a:pt x="285" y="269"/>
                  </a:lnTo>
                  <a:lnTo>
                    <a:pt x="321" y="313"/>
                  </a:lnTo>
                  <a:lnTo>
                    <a:pt x="253" y="289"/>
                  </a:lnTo>
                  <a:lnTo>
                    <a:pt x="243" y="274"/>
                  </a:lnTo>
                  <a:lnTo>
                    <a:pt x="252" y="273"/>
                  </a:lnTo>
                  <a:lnTo>
                    <a:pt x="229" y="264"/>
                  </a:lnTo>
                  <a:lnTo>
                    <a:pt x="223" y="248"/>
                  </a:lnTo>
                  <a:lnTo>
                    <a:pt x="205" y="242"/>
                  </a:lnTo>
                  <a:lnTo>
                    <a:pt x="204" y="253"/>
                  </a:lnTo>
                  <a:lnTo>
                    <a:pt x="194" y="248"/>
                  </a:lnTo>
                  <a:lnTo>
                    <a:pt x="180" y="258"/>
                  </a:lnTo>
                  <a:lnTo>
                    <a:pt x="160" y="248"/>
                  </a:lnTo>
                  <a:lnTo>
                    <a:pt x="169" y="229"/>
                  </a:lnTo>
                  <a:lnTo>
                    <a:pt x="221" y="229"/>
                  </a:lnTo>
                  <a:lnTo>
                    <a:pt x="209" y="209"/>
                  </a:lnTo>
                  <a:lnTo>
                    <a:pt x="238" y="182"/>
                  </a:lnTo>
                  <a:lnTo>
                    <a:pt x="218" y="144"/>
                  </a:lnTo>
                  <a:lnTo>
                    <a:pt x="203" y="141"/>
                  </a:lnTo>
                  <a:lnTo>
                    <a:pt x="212" y="135"/>
                  </a:lnTo>
                  <a:lnTo>
                    <a:pt x="180" y="144"/>
                  </a:lnTo>
                  <a:lnTo>
                    <a:pt x="180" y="134"/>
                  </a:lnTo>
                  <a:lnTo>
                    <a:pt x="192" y="128"/>
                  </a:lnTo>
                  <a:lnTo>
                    <a:pt x="168" y="114"/>
                  </a:lnTo>
                  <a:lnTo>
                    <a:pt x="167" y="103"/>
                  </a:lnTo>
                  <a:lnTo>
                    <a:pt x="145" y="98"/>
                  </a:lnTo>
                  <a:lnTo>
                    <a:pt x="151" y="112"/>
                  </a:lnTo>
                  <a:lnTo>
                    <a:pt x="113" y="107"/>
                  </a:lnTo>
                  <a:lnTo>
                    <a:pt x="122" y="116"/>
                  </a:lnTo>
                  <a:lnTo>
                    <a:pt x="25" y="100"/>
                  </a:lnTo>
                  <a:lnTo>
                    <a:pt x="8" y="80"/>
                  </a:lnTo>
                  <a:lnTo>
                    <a:pt x="39" y="81"/>
                  </a:lnTo>
                  <a:lnTo>
                    <a:pt x="0" y="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217600" y="2765520"/>
              <a:ext cx="142560" cy="109440"/>
            </a:xfrm>
            <a:custGeom>
              <a:avLst/>
              <a:gdLst/>
              <a:ahLst/>
              <a:rect l="l" t="t" r="r" b="b"/>
              <a:pathLst>
                <a:path w="90" h="69">
                  <a:moveTo>
                    <a:pt x="0" y="56"/>
                  </a:moveTo>
                  <a:lnTo>
                    <a:pt x="13" y="42"/>
                  </a:lnTo>
                  <a:lnTo>
                    <a:pt x="21" y="0"/>
                  </a:lnTo>
                  <a:lnTo>
                    <a:pt x="29" y="15"/>
                  </a:lnTo>
                  <a:lnTo>
                    <a:pt x="49" y="19"/>
                  </a:lnTo>
                  <a:lnTo>
                    <a:pt x="89" y="51"/>
                  </a:lnTo>
                  <a:lnTo>
                    <a:pt x="83" y="60"/>
                  </a:lnTo>
                  <a:lnTo>
                    <a:pt x="48" y="47"/>
                  </a:lnTo>
                  <a:lnTo>
                    <a:pt x="26" y="68"/>
                  </a:lnTo>
                  <a:lnTo>
                    <a:pt x="19" y="51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811240" y="3276720"/>
              <a:ext cx="144000" cy="160200"/>
            </a:xfrm>
            <a:custGeom>
              <a:avLst/>
              <a:gdLst/>
              <a:ahLst/>
              <a:rect l="l" t="t" r="r" b="b"/>
              <a:pathLst>
                <a:path w="91" h="101">
                  <a:moveTo>
                    <a:pt x="0" y="77"/>
                  </a:moveTo>
                  <a:lnTo>
                    <a:pt x="37" y="6"/>
                  </a:lnTo>
                  <a:lnTo>
                    <a:pt x="51" y="0"/>
                  </a:lnTo>
                  <a:lnTo>
                    <a:pt x="34" y="40"/>
                  </a:lnTo>
                  <a:lnTo>
                    <a:pt x="46" y="31"/>
                  </a:lnTo>
                  <a:lnTo>
                    <a:pt x="53" y="47"/>
                  </a:lnTo>
                  <a:lnTo>
                    <a:pt x="77" y="47"/>
                  </a:lnTo>
                  <a:lnTo>
                    <a:pt x="72" y="62"/>
                  </a:lnTo>
                  <a:lnTo>
                    <a:pt x="84" y="61"/>
                  </a:lnTo>
                  <a:lnTo>
                    <a:pt x="75" y="77"/>
                  </a:lnTo>
                  <a:lnTo>
                    <a:pt x="87" y="67"/>
                  </a:lnTo>
                  <a:lnTo>
                    <a:pt x="90" y="83"/>
                  </a:lnTo>
                  <a:lnTo>
                    <a:pt x="78" y="100"/>
                  </a:lnTo>
                  <a:lnTo>
                    <a:pt x="77" y="89"/>
                  </a:lnTo>
                  <a:lnTo>
                    <a:pt x="72" y="94"/>
                  </a:lnTo>
                  <a:lnTo>
                    <a:pt x="72" y="75"/>
                  </a:lnTo>
                  <a:lnTo>
                    <a:pt x="49" y="94"/>
                  </a:lnTo>
                  <a:lnTo>
                    <a:pt x="63" y="81"/>
                  </a:lnTo>
                  <a:lnTo>
                    <a:pt x="43" y="83"/>
                  </a:lnTo>
                  <a:lnTo>
                    <a:pt x="48" y="76"/>
                  </a:lnTo>
                  <a:lnTo>
                    <a:pt x="0" y="7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776560" y="4418280"/>
              <a:ext cx="41040" cy="93600"/>
            </a:xfrm>
            <a:custGeom>
              <a:avLst/>
              <a:gdLst/>
              <a:ahLst/>
              <a:rect l="l" t="t" r="r" b="b"/>
              <a:pathLst>
                <a:path w="26" h="59">
                  <a:moveTo>
                    <a:pt x="0" y="0"/>
                  </a:moveTo>
                  <a:lnTo>
                    <a:pt x="4" y="58"/>
                  </a:lnTo>
                  <a:lnTo>
                    <a:pt x="25" y="47"/>
                  </a:lnTo>
                  <a:lnTo>
                    <a:pt x="15" y="1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466720" y="5083200"/>
              <a:ext cx="177480" cy="1023840"/>
            </a:xfrm>
            <a:custGeom>
              <a:avLst/>
              <a:gdLst/>
              <a:ahLst/>
              <a:rect l="l" t="t" r="r" b="b"/>
              <a:pathLst>
                <a:path w="112" h="645">
                  <a:moveTo>
                    <a:pt x="0" y="503"/>
                  </a:moveTo>
                  <a:lnTo>
                    <a:pt x="7" y="486"/>
                  </a:lnTo>
                  <a:lnTo>
                    <a:pt x="23" y="499"/>
                  </a:lnTo>
                  <a:lnTo>
                    <a:pt x="37" y="465"/>
                  </a:lnTo>
                  <a:lnTo>
                    <a:pt x="32" y="453"/>
                  </a:lnTo>
                  <a:lnTo>
                    <a:pt x="42" y="407"/>
                  </a:lnTo>
                  <a:lnTo>
                    <a:pt x="23" y="404"/>
                  </a:lnTo>
                  <a:lnTo>
                    <a:pt x="25" y="329"/>
                  </a:lnTo>
                  <a:lnTo>
                    <a:pt x="53" y="253"/>
                  </a:lnTo>
                  <a:lnTo>
                    <a:pt x="53" y="188"/>
                  </a:lnTo>
                  <a:lnTo>
                    <a:pt x="71" y="65"/>
                  </a:lnTo>
                  <a:lnTo>
                    <a:pt x="66" y="12"/>
                  </a:lnTo>
                  <a:lnTo>
                    <a:pt x="79" y="0"/>
                  </a:lnTo>
                  <a:lnTo>
                    <a:pt x="93" y="28"/>
                  </a:lnTo>
                  <a:lnTo>
                    <a:pt x="101" y="85"/>
                  </a:lnTo>
                  <a:lnTo>
                    <a:pt x="111" y="86"/>
                  </a:lnTo>
                  <a:lnTo>
                    <a:pt x="110" y="106"/>
                  </a:lnTo>
                  <a:lnTo>
                    <a:pt x="95" y="114"/>
                  </a:lnTo>
                  <a:lnTo>
                    <a:pt x="95" y="151"/>
                  </a:lnTo>
                  <a:lnTo>
                    <a:pt x="79" y="173"/>
                  </a:lnTo>
                  <a:lnTo>
                    <a:pt x="66" y="226"/>
                  </a:lnTo>
                  <a:lnTo>
                    <a:pt x="76" y="275"/>
                  </a:lnTo>
                  <a:lnTo>
                    <a:pt x="59" y="318"/>
                  </a:lnTo>
                  <a:lnTo>
                    <a:pt x="47" y="424"/>
                  </a:lnTo>
                  <a:lnTo>
                    <a:pt x="56" y="463"/>
                  </a:lnTo>
                  <a:lnTo>
                    <a:pt x="47" y="465"/>
                  </a:lnTo>
                  <a:lnTo>
                    <a:pt x="52" y="500"/>
                  </a:lnTo>
                  <a:lnTo>
                    <a:pt x="28" y="571"/>
                  </a:lnTo>
                  <a:lnTo>
                    <a:pt x="31" y="583"/>
                  </a:lnTo>
                  <a:lnTo>
                    <a:pt x="42" y="579"/>
                  </a:lnTo>
                  <a:lnTo>
                    <a:pt x="47" y="606"/>
                  </a:lnTo>
                  <a:lnTo>
                    <a:pt x="95" y="612"/>
                  </a:lnTo>
                  <a:lnTo>
                    <a:pt x="62" y="623"/>
                  </a:lnTo>
                  <a:lnTo>
                    <a:pt x="59" y="644"/>
                  </a:lnTo>
                  <a:lnTo>
                    <a:pt x="44" y="638"/>
                  </a:lnTo>
                  <a:lnTo>
                    <a:pt x="60" y="625"/>
                  </a:lnTo>
                  <a:lnTo>
                    <a:pt x="36" y="619"/>
                  </a:lnTo>
                  <a:lnTo>
                    <a:pt x="33" y="596"/>
                  </a:lnTo>
                  <a:lnTo>
                    <a:pt x="28" y="607"/>
                  </a:lnTo>
                  <a:lnTo>
                    <a:pt x="19" y="586"/>
                  </a:lnTo>
                  <a:lnTo>
                    <a:pt x="23" y="579"/>
                  </a:lnTo>
                  <a:lnTo>
                    <a:pt x="12" y="569"/>
                  </a:lnTo>
                  <a:lnTo>
                    <a:pt x="23" y="559"/>
                  </a:lnTo>
                  <a:lnTo>
                    <a:pt x="13" y="527"/>
                  </a:lnTo>
                  <a:lnTo>
                    <a:pt x="31" y="530"/>
                  </a:lnTo>
                  <a:lnTo>
                    <a:pt x="13" y="514"/>
                  </a:lnTo>
                  <a:lnTo>
                    <a:pt x="18" y="503"/>
                  </a:lnTo>
                  <a:lnTo>
                    <a:pt x="0" y="50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473200" y="5942160"/>
              <a:ext cx="2664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10"/>
                  </a:moveTo>
                  <a:lnTo>
                    <a:pt x="4" y="0"/>
                  </a:lnTo>
                  <a:lnTo>
                    <a:pt x="16" y="23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489040" y="5734080"/>
              <a:ext cx="26640" cy="49320"/>
            </a:xfrm>
            <a:custGeom>
              <a:avLst/>
              <a:gdLst/>
              <a:ahLst/>
              <a:rect l="l" t="t" r="r" b="b"/>
              <a:pathLst>
                <a:path w="17" h="31">
                  <a:moveTo>
                    <a:pt x="0" y="26"/>
                  </a:moveTo>
                  <a:lnTo>
                    <a:pt x="16" y="0"/>
                  </a:lnTo>
                  <a:lnTo>
                    <a:pt x="16" y="3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504880" y="60930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7" y="4"/>
                  </a:lnTo>
                  <a:lnTo>
                    <a:pt x="1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509560" y="6045120"/>
              <a:ext cx="44280" cy="51120"/>
            </a:xfrm>
            <a:custGeom>
              <a:avLst/>
              <a:gdLst/>
              <a:ahLst/>
              <a:rect l="l" t="t" r="r" b="b"/>
              <a:pathLst>
                <a:path w="28" h="32">
                  <a:moveTo>
                    <a:pt x="0" y="5"/>
                  </a:moveTo>
                  <a:lnTo>
                    <a:pt x="8" y="0"/>
                  </a:lnTo>
                  <a:lnTo>
                    <a:pt x="6" y="14"/>
                  </a:lnTo>
                  <a:lnTo>
                    <a:pt x="27" y="20"/>
                  </a:lnTo>
                  <a:lnTo>
                    <a:pt x="14" y="31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541240" y="61088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4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555640" y="6067440"/>
              <a:ext cx="60120" cy="76320"/>
            </a:xfrm>
            <a:custGeom>
              <a:avLst/>
              <a:gdLst/>
              <a:ahLst/>
              <a:rect l="l" t="t" r="r" b="b"/>
              <a:pathLst>
                <a:path w="38" h="48">
                  <a:moveTo>
                    <a:pt x="0" y="39"/>
                  </a:moveTo>
                  <a:lnTo>
                    <a:pt x="6" y="31"/>
                  </a:lnTo>
                  <a:lnTo>
                    <a:pt x="26" y="36"/>
                  </a:lnTo>
                  <a:lnTo>
                    <a:pt x="17" y="24"/>
                  </a:lnTo>
                  <a:lnTo>
                    <a:pt x="27" y="16"/>
                  </a:lnTo>
                  <a:lnTo>
                    <a:pt x="12" y="15"/>
                  </a:lnTo>
                  <a:lnTo>
                    <a:pt x="12" y="3"/>
                  </a:lnTo>
                  <a:lnTo>
                    <a:pt x="37" y="0"/>
                  </a:lnTo>
                  <a:lnTo>
                    <a:pt x="37" y="4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585880" y="6153120"/>
              <a:ext cx="4392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0"/>
                  </a:moveTo>
                  <a:lnTo>
                    <a:pt x="24" y="3"/>
                  </a:lnTo>
                  <a:lnTo>
                    <a:pt x="2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626920" y="6141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644800" y="3214800"/>
              <a:ext cx="1304640" cy="944640"/>
            </a:xfrm>
            <a:custGeom>
              <a:avLst/>
              <a:gdLst/>
              <a:ahLst/>
              <a:rect l="l" t="t" r="r" b="b"/>
              <a:pathLst>
                <a:path w="822" h="595">
                  <a:moveTo>
                    <a:pt x="0" y="283"/>
                  </a:moveTo>
                  <a:lnTo>
                    <a:pt x="5" y="260"/>
                  </a:lnTo>
                  <a:lnTo>
                    <a:pt x="35" y="255"/>
                  </a:lnTo>
                  <a:lnTo>
                    <a:pt x="85" y="224"/>
                  </a:lnTo>
                  <a:lnTo>
                    <a:pt x="94" y="200"/>
                  </a:lnTo>
                  <a:lnTo>
                    <a:pt x="83" y="171"/>
                  </a:lnTo>
                  <a:lnTo>
                    <a:pt x="116" y="164"/>
                  </a:lnTo>
                  <a:lnTo>
                    <a:pt x="126" y="128"/>
                  </a:lnTo>
                  <a:lnTo>
                    <a:pt x="160" y="129"/>
                  </a:lnTo>
                  <a:lnTo>
                    <a:pt x="163" y="104"/>
                  </a:lnTo>
                  <a:lnTo>
                    <a:pt x="190" y="92"/>
                  </a:lnTo>
                  <a:lnTo>
                    <a:pt x="202" y="112"/>
                  </a:lnTo>
                  <a:lnTo>
                    <a:pt x="222" y="120"/>
                  </a:lnTo>
                  <a:lnTo>
                    <a:pt x="229" y="164"/>
                  </a:lnTo>
                  <a:lnTo>
                    <a:pt x="289" y="181"/>
                  </a:lnTo>
                  <a:lnTo>
                    <a:pt x="313" y="211"/>
                  </a:lnTo>
                  <a:lnTo>
                    <a:pt x="362" y="210"/>
                  </a:lnTo>
                  <a:lnTo>
                    <a:pt x="417" y="232"/>
                  </a:lnTo>
                  <a:lnTo>
                    <a:pt x="491" y="211"/>
                  </a:lnTo>
                  <a:lnTo>
                    <a:pt x="512" y="194"/>
                  </a:lnTo>
                  <a:lnTo>
                    <a:pt x="512" y="170"/>
                  </a:lnTo>
                  <a:lnTo>
                    <a:pt x="533" y="173"/>
                  </a:lnTo>
                  <a:lnTo>
                    <a:pt x="580" y="139"/>
                  </a:lnTo>
                  <a:lnTo>
                    <a:pt x="614" y="137"/>
                  </a:lnTo>
                  <a:lnTo>
                    <a:pt x="598" y="110"/>
                  </a:lnTo>
                  <a:lnTo>
                    <a:pt x="563" y="117"/>
                  </a:lnTo>
                  <a:lnTo>
                    <a:pt x="563" y="89"/>
                  </a:lnTo>
                  <a:lnTo>
                    <a:pt x="571" y="73"/>
                  </a:lnTo>
                  <a:lnTo>
                    <a:pt x="592" y="82"/>
                  </a:lnTo>
                  <a:lnTo>
                    <a:pt x="611" y="72"/>
                  </a:lnTo>
                  <a:lnTo>
                    <a:pt x="631" y="33"/>
                  </a:lnTo>
                  <a:lnTo>
                    <a:pt x="622" y="19"/>
                  </a:lnTo>
                  <a:lnTo>
                    <a:pt x="670" y="0"/>
                  </a:lnTo>
                  <a:lnTo>
                    <a:pt x="697" y="12"/>
                  </a:lnTo>
                  <a:lnTo>
                    <a:pt x="721" y="79"/>
                  </a:lnTo>
                  <a:lnTo>
                    <a:pt x="763" y="94"/>
                  </a:lnTo>
                  <a:lnTo>
                    <a:pt x="770" y="116"/>
                  </a:lnTo>
                  <a:lnTo>
                    <a:pt x="821" y="102"/>
                  </a:lnTo>
                  <a:lnTo>
                    <a:pt x="797" y="166"/>
                  </a:lnTo>
                  <a:lnTo>
                    <a:pt x="768" y="175"/>
                  </a:lnTo>
                  <a:lnTo>
                    <a:pt x="772" y="200"/>
                  </a:lnTo>
                  <a:lnTo>
                    <a:pt x="763" y="215"/>
                  </a:lnTo>
                  <a:lnTo>
                    <a:pt x="757" y="210"/>
                  </a:lnTo>
                  <a:lnTo>
                    <a:pt x="733" y="227"/>
                  </a:lnTo>
                  <a:lnTo>
                    <a:pt x="733" y="237"/>
                  </a:lnTo>
                  <a:lnTo>
                    <a:pt x="714" y="234"/>
                  </a:lnTo>
                  <a:lnTo>
                    <a:pt x="680" y="262"/>
                  </a:lnTo>
                  <a:lnTo>
                    <a:pt x="639" y="286"/>
                  </a:lnTo>
                  <a:lnTo>
                    <a:pt x="653" y="255"/>
                  </a:lnTo>
                  <a:lnTo>
                    <a:pt x="645" y="244"/>
                  </a:lnTo>
                  <a:lnTo>
                    <a:pt x="592" y="279"/>
                  </a:lnTo>
                  <a:lnTo>
                    <a:pt x="590" y="288"/>
                  </a:lnTo>
                  <a:lnTo>
                    <a:pt x="609" y="311"/>
                  </a:lnTo>
                  <a:lnTo>
                    <a:pt x="632" y="302"/>
                  </a:lnTo>
                  <a:lnTo>
                    <a:pt x="656" y="310"/>
                  </a:lnTo>
                  <a:lnTo>
                    <a:pt x="624" y="328"/>
                  </a:lnTo>
                  <a:lnTo>
                    <a:pt x="612" y="352"/>
                  </a:lnTo>
                  <a:lnTo>
                    <a:pt x="647" y="407"/>
                  </a:lnTo>
                  <a:lnTo>
                    <a:pt x="623" y="402"/>
                  </a:lnTo>
                  <a:lnTo>
                    <a:pt x="647" y="420"/>
                  </a:lnTo>
                  <a:lnTo>
                    <a:pt x="623" y="432"/>
                  </a:lnTo>
                  <a:lnTo>
                    <a:pt x="648" y="437"/>
                  </a:lnTo>
                  <a:lnTo>
                    <a:pt x="603" y="523"/>
                  </a:lnTo>
                  <a:lnTo>
                    <a:pt x="572" y="549"/>
                  </a:lnTo>
                  <a:lnTo>
                    <a:pt x="543" y="558"/>
                  </a:lnTo>
                  <a:lnTo>
                    <a:pt x="540" y="558"/>
                  </a:lnTo>
                  <a:lnTo>
                    <a:pt x="533" y="553"/>
                  </a:lnTo>
                  <a:lnTo>
                    <a:pt x="526" y="567"/>
                  </a:lnTo>
                  <a:lnTo>
                    <a:pt x="491" y="576"/>
                  </a:lnTo>
                  <a:lnTo>
                    <a:pt x="488" y="594"/>
                  </a:lnTo>
                  <a:lnTo>
                    <a:pt x="482" y="573"/>
                  </a:lnTo>
                  <a:lnTo>
                    <a:pt x="458" y="573"/>
                  </a:lnTo>
                  <a:lnTo>
                    <a:pt x="422" y="548"/>
                  </a:lnTo>
                  <a:lnTo>
                    <a:pt x="381" y="558"/>
                  </a:lnTo>
                  <a:lnTo>
                    <a:pt x="374" y="559"/>
                  </a:lnTo>
                  <a:lnTo>
                    <a:pt x="376" y="576"/>
                  </a:lnTo>
                  <a:lnTo>
                    <a:pt x="370" y="572"/>
                  </a:lnTo>
                  <a:lnTo>
                    <a:pt x="344" y="563"/>
                  </a:lnTo>
                  <a:lnTo>
                    <a:pt x="336" y="532"/>
                  </a:lnTo>
                  <a:lnTo>
                    <a:pt x="320" y="536"/>
                  </a:lnTo>
                  <a:lnTo>
                    <a:pt x="335" y="490"/>
                  </a:lnTo>
                  <a:lnTo>
                    <a:pt x="335" y="476"/>
                  </a:lnTo>
                  <a:lnTo>
                    <a:pt x="317" y="466"/>
                  </a:lnTo>
                  <a:lnTo>
                    <a:pt x="303" y="459"/>
                  </a:lnTo>
                  <a:lnTo>
                    <a:pt x="299" y="444"/>
                  </a:lnTo>
                  <a:lnTo>
                    <a:pt x="243" y="471"/>
                  </a:lnTo>
                  <a:lnTo>
                    <a:pt x="218" y="463"/>
                  </a:lnTo>
                  <a:lnTo>
                    <a:pt x="203" y="480"/>
                  </a:lnTo>
                  <a:lnTo>
                    <a:pt x="201" y="469"/>
                  </a:lnTo>
                  <a:lnTo>
                    <a:pt x="193" y="470"/>
                  </a:lnTo>
                  <a:lnTo>
                    <a:pt x="164" y="470"/>
                  </a:lnTo>
                  <a:lnTo>
                    <a:pt x="142" y="446"/>
                  </a:lnTo>
                  <a:lnTo>
                    <a:pt x="99" y="430"/>
                  </a:lnTo>
                  <a:lnTo>
                    <a:pt x="70" y="419"/>
                  </a:lnTo>
                  <a:lnTo>
                    <a:pt x="64" y="392"/>
                  </a:lnTo>
                  <a:lnTo>
                    <a:pt x="78" y="390"/>
                  </a:lnTo>
                  <a:lnTo>
                    <a:pt x="69" y="368"/>
                  </a:lnTo>
                  <a:lnTo>
                    <a:pt x="88" y="342"/>
                  </a:lnTo>
                  <a:lnTo>
                    <a:pt x="74" y="333"/>
                  </a:lnTo>
                  <a:lnTo>
                    <a:pt x="53" y="342"/>
                  </a:lnTo>
                  <a:lnTo>
                    <a:pt x="14" y="313"/>
                  </a:lnTo>
                  <a:lnTo>
                    <a:pt x="15" y="310"/>
                  </a:lnTo>
                  <a:lnTo>
                    <a:pt x="15" y="289"/>
                  </a:lnTo>
                  <a:lnTo>
                    <a:pt x="0" y="28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392520" y="4162680"/>
              <a:ext cx="4572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0" y="23"/>
                  </a:moveTo>
                  <a:lnTo>
                    <a:pt x="9" y="0"/>
                  </a:lnTo>
                  <a:lnTo>
                    <a:pt x="28" y="5"/>
                  </a:lnTo>
                  <a:lnTo>
                    <a:pt x="12" y="29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632280" y="4035600"/>
              <a:ext cx="3780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20"/>
                  </a:moveTo>
                  <a:lnTo>
                    <a:pt x="10" y="50"/>
                  </a:lnTo>
                  <a:lnTo>
                    <a:pt x="23" y="0"/>
                  </a:lnTo>
                  <a:lnTo>
                    <a:pt x="11" y="0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395440" y="4354560"/>
              <a:ext cx="256680" cy="405000"/>
            </a:xfrm>
            <a:custGeom>
              <a:avLst/>
              <a:gdLst/>
              <a:ahLst/>
              <a:rect l="l" t="t" r="r" b="b"/>
              <a:pathLst>
                <a:path w="162" h="255">
                  <a:moveTo>
                    <a:pt x="0" y="170"/>
                  </a:moveTo>
                  <a:lnTo>
                    <a:pt x="19" y="187"/>
                  </a:lnTo>
                  <a:lnTo>
                    <a:pt x="48" y="192"/>
                  </a:lnTo>
                  <a:lnTo>
                    <a:pt x="77" y="226"/>
                  </a:lnTo>
                  <a:lnTo>
                    <a:pt x="116" y="229"/>
                  </a:lnTo>
                  <a:lnTo>
                    <a:pt x="110" y="247"/>
                  </a:lnTo>
                  <a:lnTo>
                    <a:pt x="120" y="254"/>
                  </a:lnTo>
                  <a:lnTo>
                    <a:pt x="126" y="210"/>
                  </a:lnTo>
                  <a:lnTo>
                    <a:pt x="119" y="182"/>
                  </a:lnTo>
                  <a:lnTo>
                    <a:pt x="131" y="181"/>
                  </a:lnTo>
                  <a:lnTo>
                    <a:pt x="122" y="166"/>
                  </a:lnTo>
                  <a:lnTo>
                    <a:pt x="154" y="160"/>
                  </a:lnTo>
                  <a:lnTo>
                    <a:pt x="161" y="170"/>
                  </a:lnTo>
                  <a:lnTo>
                    <a:pt x="148" y="148"/>
                  </a:lnTo>
                  <a:lnTo>
                    <a:pt x="153" y="95"/>
                  </a:lnTo>
                  <a:lnTo>
                    <a:pt x="127" y="97"/>
                  </a:lnTo>
                  <a:lnTo>
                    <a:pt x="119" y="84"/>
                  </a:lnTo>
                  <a:lnTo>
                    <a:pt x="92" y="80"/>
                  </a:lnTo>
                  <a:lnTo>
                    <a:pt x="76" y="49"/>
                  </a:lnTo>
                  <a:lnTo>
                    <a:pt x="101" y="9"/>
                  </a:lnTo>
                  <a:lnTo>
                    <a:pt x="98" y="0"/>
                  </a:lnTo>
                  <a:lnTo>
                    <a:pt x="51" y="22"/>
                  </a:lnTo>
                  <a:lnTo>
                    <a:pt x="27" y="67"/>
                  </a:lnTo>
                  <a:lnTo>
                    <a:pt x="18" y="56"/>
                  </a:lnTo>
                  <a:lnTo>
                    <a:pt x="13" y="79"/>
                  </a:lnTo>
                  <a:lnTo>
                    <a:pt x="18" y="130"/>
                  </a:lnTo>
                  <a:lnTo>
                    <a:pt x="24" y="130"/>
                  </a:lnTo>
                  <a:lnTo>
                    <a:pt x="0" y="1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247840" y="4388040"/>
              <a:ext cx="69480" cy="66600"/>
            </a:xfrm>
            <a:custGeom>
              <a:avLst/>
              <a:gdLst/>
              <a:ahLst/>
              <a:rect l="l" t="t" r="r" b="b"/>
              <a:pathLst>
                <a:path w="44" h="42">
                  <a:moveTo>
                    <a:pt x="0" y="0"/>
                  </a:moveTo>
                  <a:lnTo>
                    <a:pt x="1" y="16"/>
                  </a:lnTo>
                  <a:lnTo>
                    <a:pt x="10" y="14"/>
                  </a:lnTo>
                  <a:lnTo>
                    <a:pt x="36" y="41"/>
                  </a:lnTo>
                  <a:lnTo>
                    <a:pt x="43" y="20"/>
                  </a:lnTo>
                  <a:lnTo>
                    <a:pt x="29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265120" y="4086360"/>
              <a:ext cx="231480" cy="82440"/>
            </a:xfrm>
            <a:custGeom>
              <a:avLst/>
              <a:gdLst/>
              <a:ahLst/>
              <a:rect l="l" t="t" r="r" b="b"/>
              <a:pathLst>
                <a:path w="146" h="52">
                  <a:moveTo>
                    <a:pt x="0" y="19"/>
                  </a:moveTo>
                  <a:lnTo>
                    <a:pt x="19" y="2"/>
                  </a:lnTo>
                  <a:lnTo>
                    <a:pt x="57" y="0"/>
                  </a:lnTo>
                  <a:lnTo>
                    <a:pt x="145" y="43"/>
                  </a:lnTo>
                  <a:lnTo>
                    <a:pt x="97" y="51"/>
                  </a:lnTo>
                  <a:lnTo>
                    <a:pt x="105" y="40"/>
                  </a:lnTo>
                  <a:lnTo>
                    <a:pt x="83" y="24"/>
                  </a:lnTo>
                  <a:lnTo>
                    <a:pt x="40" y="14"/>
                  </a:lnTo>
                  <a:lnTo>
                    <a:pt x="42" y="8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327200" y="3292560"/>
              <a:ext cx="225000" cy="108000"/>
            </a:xfrm>
            <a:custGeom>
              <a:avLst/>
              <a:gdLst/>
              <a:ahLst/>
              <a:rect l="l" t="t" r="r" b="b"/>
              <a:pathLst>
                <a:path w="142" h="68">
                  <a:moveTo>
                    <a:pt x="0" y="17"/>
                  </a:moveTo>
                  <a:lnTo>
                    <a:pt x="25" y="48"/>
                  </a:lnTo>
                  <a:lnTo>
                    <a:pt x="65" y="47"/>
                  </a:lnTo>
                  <a:lnTo>
                    <a:pt x="70" y="60"/>
                  </a:lnTo>
                  <a:lnTo>
                    <a:pt x="89" y="67"/>
                  </a:lnTo>
                  <a:lnTo>
                    <a:pt x="119" y="52"/>
                  </a:lnTo>
                  <a:lnTo>
                    <a:pt x="138" y="54"/>
                  </a:lnTo>
                  <a:lnTo>
                    <a:pt x="141" y="42"/>
                  </a:lnTo>
                  <a:lnTo>
                    <a:pt x="107" y="37"/>
                  </a:lnTo>
                  <a:lnTo>
                    <a:pt x="38" y="6"/>
                  </a:lnTo>
                  <a:lnTo>
                    <a:pt x="30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249440" y="3071880"/>
              <a:ext cx="56880" cy="100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0" y="48"/>
                  </a:moveTo>
                  <a:lnTo>
                    <a:pt x="2" y="17"/>
                  </a:lnTo>
                  <a:lnTo>
                    <a:pt x="30" y="0"/>
                  </a:lnTo>
                  <a:lnTo>
                    <a:pt x="25" y="24"/>
                  </a:lnTo>
                  <a:lnTo>
                    <a:pt x="35" y="31"/>
                  </a:lnTo>
                  <a:lnTo>
                    <a:pt x="16" y="46"/>
                  </a:lnTo>
                  <a:lnTo>
                    <a:pt x="16" y="62"/>
                  </a:lnTo>
                  <a:lnTo>
                    <a:pt x="5" y="62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286160" y="3146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2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311360" y="3125880"/>
              <a:ext cx="34560" cy="41400"/>
            </a:xfrm>
            <a:custGeom>
              <a:avLst/>
              <a:gdLst/>
              <a:ahLst/>
              <a:rect l="l" t="t" r="r" b="b"/>
              <a:pathLst>
                <a:path w="22" h="26">
                  <a:moveTo>
                    <a:pt x="0" y="13"/>
                  </a:moveTo>
                  <a:lnTo>
                    <a:pt x="16" y="25"/>
                  </a:lnTo>
                  <a:lnTo>
                    <a:pt x="21" y="12"/>
                  </a:lnTo>
                  <a:lnTo>
                    <a:pt x="18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546280" y="4167360"/>
              <a:ext cx="72360" cy="4752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0"/>
                  </a:moveTo>
                  <a:lnTo>
                    <a:pt x="0" y="29"/>
                  </a:lnTo>
                  <a:lnTo>
                    <a:pt x="45" y="20"/>
                  </a:lnTo>
                  <a:lnTo>
                    <a:pt x="25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2354040" y="4624560"/>
              <a:ext cx="118800" cy="152280"/>
            </a:xfrm>
            <a:custGeom>
              <a:avLst/>
              <a:gdLst/>
              <a:ahLst/>
              <a:rect l="l" t="t" r="r" b="b"/>
              <a:pathLst>
                <a:path w="75" h="96">
                  <a:moveTo>
                    <a:pt x="0" y="36"/>
                  </a:moveTo>
                  <a:lnTo>
                    <a:pt x="1" y="54"/>
                  </a:lnTo>
                  <a:lnTo>
                    <a:pt x="15" y="59"/>
                  </a:lnTo>
                  <a:lnTo>
                    <a:pt x="6" y="73"/>
                  </a:lnTo>
                  <a:lnTo>
                    <a:pt x="4" y="90"/>
                  </a:lnTo>
                  <a:lnTo>
                    <a:pt x="21" y="95"/>
                  </a:lnTo>
                  <a:lnTo>
                    <a:pt x="38" y="68"/>
                  </a:lnTo>
                  <a:lnTo>
                    <a:pt x="68" y="47"/>
                  </a:lnTo>
                  <a:lnTo>
                    <a:pt x="74" y="22"/>
                  </a:lnTo>
                  <a:lnTo>
                    <a:pt x="45" y="17"/>
                  </a:lnTo>
                  <a:lnTo>
                    <a:pt x="26" y="0"/>
                  </a:lnTo>
                  <a:lnTo>
                    <a:pt x="9" y="8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157120" y="430380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11"/>
                  </a:moveTo>
                  <a:lnTo>
                    <a:pt x="9" y="0"/>
                  </a:lnTo>
                  <a:lnTo>
                    <a:pt x="31" y="16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777760" y="6026400"/>
              <a:ext cx="3456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0" y="16"/>
                  </a:moveTo>
                  <a:lnTo>
                    <a:pt x="12" y="8"/>
                  </a:lnTo>
                  <a:lnTo>
                    <a:pt x="7" y="0"/>
                  </a:lnTo>
                  <a:lnTo>
                    <a:pt x="21" y="2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803320" y="6024600"/>
              <a:ext cx="3924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16"/>
                  </a:moveTo>
                  <a:lnTo>
                    <a:pt x="11" y="0"/>
                  </a:lnTo>
                  <a:lnTo>
                    <a:pt x="24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512960" y="2594160"/>
              <a:ext cx="232920" cy="401400"/>
            </a:xfrm>
            <a:custGeom>
              <a:avLst/>
              <a:gdLst/>
              <a:ahLst/>
              <a:rect l="l" t="t" r="r" b="b"/>
              <a:pathLst>
                <a:path w="147" h="253">
                  <a:moveTo>
                    <a:pt x="0" y="26"/>
                  </a:moveTo>
                  <a:lnTo>
                    <a:pt x="10" y="19"/>
                  </a:lnTo>
                  <a:lnTo>
                    <a:pt x="25" y="34"/>
                  </a:lnTo>
                  <a:lnTo>
                    <a:pt x="53" y="36"/>
                  </a:lnTo>
                  <a:lnTo>
                    <a:pt x="69" y="27"/>
                  </a:lnTo>
                  <a:lnTo>
                    <a:pt x="74" y="6"/>
                  </a:lnTo>
                  <a:lnTo>
                    <a:pt x="100" y="0"/>
                  </a:lnTo>
                  <a:lnTo>
                    <a:pt x="114" y="9"/>
                  </a:lnTo>
                  <a:lnTo>
                    <a:pt x="112" y="26"/>
                  </a:lnTo>
                  <a:lnTo>
                    <a:pt x="106" y="45"/>
                  </a:lnTo>
                  <a:lnTo>
                    <a:pt x="127" y="66"/>
                  </a:lnTo>
                  <a:lnTo>
                    <a:pt x="115" y="82"/>
                  </a:lnTo>
                  <a:lnTo>
                    <a:pt x="129" y="109"/>
                  </a:lnTo>
                  <a:lnTo>
                    <a:pt x="124" y="135"/>
                  </a:lnTo>
                  <a:lnTo>
                    <a:pt x="146" y="187"/>
                  </a:lnTo>
                  <a:lnTo>
                    <a:pt x="94" y="237"/>
                  </a:lnTo>
                  <a:lnTo>
                    <a:pt x="33" y="252"/>
                  </a:lnTo>
                  <a:lnTo>
                    <a:pt x="29" y="242"/>
                  </a:lnTo>
                  <a:lnTo>
                    <a:pt x="10" y="234"/>
                  </a:lnTo>
                  <a:lnTo>
                    <a:pt x="7" y="186"/>
                  </a:lnTo>
                  <a:lnTo>
                    <a:pt x="66" y="133"/>
                  </a:lnTo>
                  <a:lnTo>
                    <a:pt x="46" y="106"/>
                  </a:lnTo>
                  <a:lnTo>
                    <a:pt x="40" y="54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979800" y="3294000"/>
              <a:ext cx="269280" cy="268560"/>
            </a:xfrm>
            <a:custGeom>
              <a:avLst/>
              <a:gdLst/>
              <a:ahLst/>
              <a:rect l="l" t="t" r="r" b="b"/>
              <a:pathLst>
                <a:path w="170" h="169">
                  <a:moveTo>
                    <a:pt x="0" y="51"/>
                  </a:moveTo>
                  <a:lnTo>
                    <a:pt x="4" y="66"/>
                  </a:lnTo>
                  <a:lnTo>
                    <a:pt x="40" y="77"/>
                  </a:lnTo>
                  <a:lnTo>
                    <a:pt x="33" y="85"/>
                  </a:lnTo>
                  <a:lnTo>
                    <a:pt x="47" y="95"/>
                  </a:lnTo>
                  <a:lnTo>
                    <a:pt x="53" y="114"/>
                  </a:lnTo>
                  <a:lnTo>
                    <a:pt x="36" y="150"/>
                  </a:lnTo>
                  <a:lnTo>
                    <a:pt x="79" y="164"/>
                  </a:lnTo>
                  <a:lnTo>
                    <a:pt x="83" y="165"/>
                  </a:lnTo>
                  <a:lnTo>
                    <a:pt x="104" y="168"/>
                  </a:lnTo>
                  <a:lnTo>
                    <a:pt x="104" y="154"/>
                  </a:lnTo>
                  <a:lnTo>
                    <a:pt x="115" y="147"/>
                  </a:lnTo>
                  <a:lnTo>
                    <a:pt x="143" y="156"/>
                  </a:lnTo>
                  <a:lnTo>
                    <a:pt x="160" y="141"/>
                  </a:lnTo>
                  <a:lnTo>
                    <a:pt x="150" y="121"/>
                  </a:lnTo>
                  <a:lnTo>
                    <a:pt x="154" y="102"/>
                  </a:lnTo>
                  <a:lnTo>
                    <a:pt x="141" y="91"/>
                  </a:lnTo>
                  <a:lnTo>
                    <a:pt x="160" y="67"/>
                  </a:lnTo>
                  <a:lnTo>
                    <a:pt x="169" y="43"/>
                  </a:lnTo>
                  <a:lnTo>
                    <a:pt x="143" y="32"/>
                  </a:lnTo>
                  <a:lnTo>
                    <a:pt x="137" y="29"/>
                  </a:lnTo>
                  <a:lnTo>
                    <a:pt x="98" y="0"/>
                  </a:lnTo>
                  <a:lnTo>
                    <a:pt x="85" y="4"/>
                  </a:lnTo>
                  <a:lnTo>
                    <a:pt x="69" y="33"/>
                  </a:lnTo>
                  <a:lnTo>
                    <a:pt x="36" y="28"/>
                  </a:lnTo>
                  <a:lnTo>
                    <a:pt x="42" y="50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257360" y="3541680"/>
              <a:ext cx="26640" cy="50760"/>
            </a:xfrm>
            <a:custGeom>
              <a:avLst/>
              <a:gdLst/>
              <a:ahLst/>
              <a:rect l="l" t="t" r="r" b="b"/>
              <a:pathLst>
                <a:path w="17" h="32">
                  <a:moveTo>
                    <a:pt x="0" y="15"/>
                  </a:moveTo>
                  <a:lnTo>
                    <a:pt x="14" y="31"/>
                  </a:lnTo>
                  <a:lnTo>
                    <a:pt x="16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917440" y="4521240"/>
              <a:ext cx="61560" cy="85680"/>
            </a:xfrm>
            <a:custGeom>
              <a:avLst/>
              <a:gdLst/>
              <a:ahLst/>
              <a:rect l="l" t="t" r="r" b="b"/>
              <a:pathLst>
                <a:path w="39" h="54">
                  <a:moveTo>
                    <a:pt x="0" y="51"/>
                  </a:moveTo>
                  <a:lnTo>
                    <a:pt x="5" y="0"/>
                  </a:lnTo>
                  <a:lnTo>
                    <a:pt x="38" y="23"/>
                  </a:lnTo>
                  <a:lnTo>
                    <a:pt x="18" y="53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01920" y="3170160"/>
              <a:ext cx="186840" cy="238320"/>
            </a:xfrm>
            <a:custGeom>
              <a:avLst/>
              <a:gdLst/>
              <a:ahLst/>
              <a:rect l="l" t="t" r="r" b="b"/>
              <a:pathLst>
                <a:path w="118" h="150">
                  <a:moveTo>
                    <a:pt x="0" y="61"/>
                  </a:moveTo>
                  <a:lnTo>
                    <a:pt x="1" y="85"/>
                  </a:lnTo>
                  <a:lnTo>
                    <a:pt x="2" y="98"/>
                  </a:lnTo>
                  <a:lnTo>
                    <a:pt x="3" y="110"/>
                  </a:lnTo>
                  <a:lnTo>
                    <a:pt x="29" y="121"/>
                  </a:lnTo>
                  <a:lnTo>
                    <a:pt x="20" y="145"/>
                  </a:lnTo>
                  <a:lnTo>
                    <a:pt x="46" y="149"/>
                  </a:lnTo>
                  <a:lnTo>
                    <a:pt x="91" y="148"/>
                  </a:lnTo>
                  <a:lnTo>
                    <a:pt x="104" y="125"/>
                  </a:lnTo>
                  <a:lnTo>
                    <a:pt x="79" y="94"/>
                  </a:lnTo>
                  <a:lnTo>
                    <a:pt x="108" y="77"/>
                  </a:lnTo>
                  <a:lnTo>
                    <a:pt x="117" y="82"/>
                  </a:lnTo>
                  <a:lnTo>
                    <a:pt x="108" y="23"/>
                  </a:lnTo>
                  <a:lnTo>
                    <a:pt x="88" y="8"/>
                  </a:lnTo>
                  <a:lnTo>
                    <a:pt x="63" y="18"/>
                  </a:lnTo>
                  <a:lnTo>
                    <a:pt x="67" y="11"/>
                  </a:lnTo>
                  <a:lnTo>
                    <a:pt x="46" y="0"/>
                  </a:lnTo>
                  <a:lnTo>
                    <a:pt x="35" y="0"/>
                  </a:lnTo>
                  <a:lnTo>
                    <a:pt x="35" y="34"/>
                  </a:lnTo>
                  <a:lnTo>
                    <a:pt x="24" y="24"/>
                  </a:lnTo>
                  <a:lnTo>
                    <a:pt x="15" y="34"/>
                  </a:lnTo>
                  <a:lnTo>
                    <a:pt x="14" y="54"/>
                  </a:lnTo>
                  <a:lnTo>
                    <a:pt x="0" y="6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503600" y="3576600"/>
              <a:ext cx="134640" cy="155880"/>
            </a:xfrm>
            <a:custGeom>
              <a:avLst/>
              <a:gdLst/>
              <a:ahLst/>
              <a:rect l="l" t="t" r="r" b="b"/>
              <a:pathLst>
                <a:path w="85" h="98">
                  <a:moveTo>
                    <a:pt x="0" y="39"/>
                  </a:moveTo>
                  <a:lnTo>
                    <a:pt x="12" y="18"/>
                  </a:lnTo>
                  <a:lnTo>
                    <a:pt x="39" y="9"/>
                  </a:lnTo>
                  <a:lnTo>
                    <a:pt x="72" y="9"/>
                  </a:lnTo>
                  <a:lnTo>
                    <a:pt x="84" y="0"/>
                  </a:lnTo>
                  <a:lnTo>
                    <a:pt x="80" y="21"/>
                  </a:lnTo>
                  <a:lnTo>
                    <a:pt x="58" y="16"/>
                  </a:lnTo>
                  <a:lnTo>
                    <a:pt x="46" y="33"/>
                  </a:lnTo>
                  <a:lnTo>
                    <a:pt x="35" y="24"/>
                  </a:lnTo>
                  <a:lnTo>
                    <a:pt x="43" y="50"/>
                  </a:lnTo>
                  <a:lnTo>
                    <a:pt x="32" y="55"/>
                  </a:lnTo>
                  <a:lnTo>
                    <a:pt x="52" y="65"/>
                  </a:lnTo>
                  <a:lnTo>
                    <a:pt x="52" y="75"/>
                  </a:lnTo>
                  <a:lnTo>
                    <a:pt x="35" y="78"/>
                  </a:lnTo>
                  <a:lnTo>
                    <a:pt x="40" y="97"/>
                  </a:lnTo>
                  <a:lnTo>
                    <a:pt x="21" y="90"/>
                  </a:lnTo>
                  <a:lnTo>
                    <a:pt x="15" y="73"/>
                  </a:lnTo>
                  <a:lnTo>
                    <a:pt x="41" y="66"/>
                  </a:lnTo>
                  <a:lnTo>
                    <a:pt x="15" y="64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576680" y="37544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16"/>
                  </a:moveTo>
                  <a:lnTo>
                    <a:pt x="3" y="0"/>
                  </a:lnTo>
                  <a:lnTo>
                    <a:pt x="38" y="16"/>
                  </a:lnTo>
                  <a:lnTo>
                    <a:pt x="12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2519280" y="1903680"/>
              <a:ext cx="1296360" cy="1083960"/>
            </a:xfrm>
            <a:custGeom>
              <a:avLst/>
              <a:gdLst/>
              <a:ahLst/>
              <a:rect l="l" t="t" r="r" b="b"/>
              <a:pathLst>
                <a:path w="817" h="683">
                  <a:moveTo>
                    <a:pt x="0" y="190"/>
                  </a:moveTo>
                  <a:lnTo>
                    <a:pt x="5" y="181"/>
                  </a:lnTo>
                  <a:lnTo>
                    <a:pt x="58" y="160"/>
                  </a:lnTo>
                  <a:lnTo>
                    <a:pt x="92" y="160"/>
                  </a:lnTo>
                  <a:lnTo>
                    <a:pt x="111" y="144"/>
                  </a:lnTo>
                  <a:lnTo>
                    <a:pt x="105" y="139"/>
                  </a:lnTo>
                  <a:lnTo>
                    <a:pt x="116" y="135"/>
                  </a:lnTo>
                  <a:lnTo>
                    <a:pt x="107" y="131"/>
                  </a:lnTo>
                  <a:lnTo>
                    <a:pt x="125" y="125"/>
                  </a:lnTo>
                  <a:lnTo>
                    <a:pt x="119" y="120"/>
                  </a:lnTo>
                  <a:lnTo>
                    <a:pt x="95" y="130"/>
                  </a:lnTo>
                  <a:lnTo>
                    <a:pt x="71" y="117"/>
                  </a:lnTo>
                  <a:lnTo>
                    <a:pt x="101" y="109"/>
                  </a:lnTo>
                  <a:lnTo>
                    <a:pt x="118" y="87"/>
                  </a:lnTo>
                  <a:lnTo>
                    <a:pt x="154" y="86"/>
                  </a:lnTo>
                  <a:lnTo>
                    <a:pt x="152" y="63"/>
                  </a:lnTo>
                  <a:lnTo>
                    <a:pt x="179" y="62"/>
                  </a:lnTo>
                  <a:lnTo>
                    <a:pt x="207" y="79"/>
                  </a:lnTo>
                  <a:lnTo>
                    <a:pt x="174" y="58"/>
                  </a:lnTo>
                  <a:lnTo>
                    <a:pt x="236" y="43"/>
                  </a:lnTo>
                  <a:lnTo>
                    <a:pt x="251" y="53"/>
                  </a:lnTo>
                  <a:lnTo>
                    <a:pt x="254" y="74"/>
                  </a:lnTo>
                  <a:lnTo>
                    <a:pt x="261" y="57"/>
                  </a:lnTo>
                  <a:lnTo>
                    <a:pt x="300" y="69"/>
                  </a:lnTo>
                  <a:lnTo>
                    <a:pt x="286" y="59"/>
                  </a:lnTo>
                  <a:lnTo>
                    <a:pt x="306" y="60"/>
                  </a:lnTo>
                  <a:lnTo>
                    <a:pt x="289" y="49"/>
                  </a:lnTo>
                  <a:lnTo>
                    <a:pt x="285" y="39"/>
                  </a:lnTo>
                  <a:lnTo>
                    <a:pt x="294" y="37"/>
                  </a:lnTo>
                  <a:lnTo>
                    <a:pt x="372" y="66"/>
                  </a:lnTo>
                  <a:lnTo>
                    <a:pt x="366" y="57"/>
                  </a:lnTo>
                  <a:lnTo>
                    <a:pt x="382" y="55"/>
                  </a:lnTo>
                  <a:lnTo>
                    <a:pt x="372" y="46"/>
                  </a:lnTo>
                  <a:lnTo>
                    <a:pt x="399" y="49"/>
                  </a:lnTo>
                  <a:lnTo>
                    <a:pt x="357" y="27"/>
                  </a:lnTo>
                  <a:lnTo>
                    <a:pt x="432" y="39"/>
                  </a:lnTo>
                  <a:lnTo>
                    <a:pt x="416" y="26"/>
                  </a:lnTo>
                  <a:lnTo>
                    <a:pt x="371" y="25"/>
                  </a:lnTo>
                  <a:lnTo>
                    <a:pt x="386" y="24"/>
                  </a:lnTo>
                  <a:lnTo>
                    <a:pt x="359" y="13"/>
                  </a:lnTo>
                  <a:lnTo>
                    <a:pt x="391" y="16"/>
                  </a:lnTo>
                  <a:lnTo>
                    <a:pt x="378" y="12"/>
                  </a:lnTo>
                  <a:lnTo>
                    <a:pt x="392" y="8"/>
                  </a:lnTo>
                  <a:lnTo>
                    <a:pt x="447" y="27"/>
                  </a:lnTo>
                  <a:lnTo>
                    <a:pt x="441" y="20"/>
                  </a:lnTo>
                  <a:lnTo>
                    <a:pt x="466" y="13"/>
                  </a:lnTo>
                  <a:lnTo>
                    <a:pt x="445" y="12"/>
                  </a:lnTo>
                  <a:lnTo>
                    <a:pt x="445" y="2"/>
                  </a:lnTo>
                  <a:lnTo>
                    <a:pt x="459" y="0"/>
                  </a:lnTo>
                  <a:lnTo>
                    <a:pt x="609" y="3"/>
                  </a:lnTo>
                  <a:lnTo>
                    <a:pt x="620" y="7"/>
                  </a:lnTo>
                  <a:lnTo>
                    <a:pt x="615" y="12"/>
                  </a:lnTo>
                  <a:lnTo>
                    <a:pt x="514" y="13"/>
                  </a:lnTo>
                  <a:lnTo>
                    <a:pt x="526" y="18"/>
                  </a:lnTo>
                  <a:lnTo>
                    <a:pt x="487" y="24"/>
                  </a:lnTo>
                  <a:lnTo>
                    <a:pt x="630" y="13"/>
                  </a:lnTo>
                  <a:lnTo>
                    <a:pt x="634" y="22"/>
                  </a:lnTo>
                  <a:lnTo>
                    <a:pt x="615" y="28"/>
                  </a:lnTo>
                  <a:lnTo>
                    <a:pt x="649" y="24"/>
                  </a:lnTo>
                  <a:lnTo>
                    <a:pt x="686" y="35"/>
                  </a:lnTo>
                  <a:lnTo>
                    <a:pt x="630" y="53"/>
                  </a:lnTo>
                  <a:lnTo>
                    <a:pt x="539" y="52"/>
                  </a:lnTo>
                  <a:lnTo>
                    <a:pt x="560" y="55"/>
                  </a:lnTo>
                  <a:lnTo>
                    <a:pt x="522" y="62"/>
                  </a:lnTo>
                  <a:lnTo>
                    <a:pt x="522" y="72"/>
                  </a:lnTo>
                  <a:lnTo>
                    <a:pt x="622" y="58"/>
                  </a:lnTo>
                  <a:lnTo>
                    <a:pt x="630" y="63"/>
                  </a:lnTo>
                  <a:lnTo>
                    <a:pt x="609" y="77"/>
                  </a:lnTo>
                  <a:lnTo>
                    <a:pt x="673" y="55"/>
                  </a:lnTo>
                  <a:lnTo>
                    <a:pt x="676" y="76"/>
                  </a:lnTo>
                  <a:lnTo>
                    <a:pt x="645" y="113"/>
                  </a:lnTo>
                  <a:lnTo>
                    <a:pt x="706" y="71"/>
                  </a:lnTo>
                  <a:lnTo>
                    <a:pt x="706" y="77"/>
                  </a:lnTo>
                  <a:lnTo>
                    <a:pt x="736" y="77"/>
                  </a:lnTo>
                  <a:lnTo>
                    <a:pt x="744" y="62"/>
                  </a:lnTo>
                  <a:lnTo>
                    <a:pt x="776" y="60"/>
                  </a:lnTo>
                  <a:lnTo>
                    <a:pt x="816" y="72"/>
                  </a:lnTo>
                  <a:lnTo>
                    <a:pt x="777" y="91"/>
                  </a:lnTo>
                  <a:lnTo>
                    <a:pt x="779" y="98"/>
                  </a:lnTo>
                  <a:lnTo>
                    <a:pt x="690" y="109"/>
                  </a:lnTo>
                  <a:lnTo>
                    <a:pt x="761" y="111"/>
                  </a:lnTo>
                  <a:lnTo>
                    <a:pt x="703" y="125"/>
                  </a:lnTo>
                  <a:lnTo>
                    <a:pt x="707" y="137"/>
                  </a:lnTo>
                  <a:lnTo>
                    <a:pt x="747" y="125"/>
                  </a:lnTo>
                  <a:lnTo>
                    <a:pt x="719" y="139"/>
                  </a:lnTo>
                  <a:lnTo>
                    <a:pt x="716" y="158"/>
                  </a:lnTo>
                  <a:lnTo>
                    <a:pt x="723" y="154"/>
                  </a:lnTo>
                  <a:lnTo>
                    <a:pt x="697" y="170"/>
                  </a:lnTo>
                  <a:lnTo>
                    <a:pt x="688" y="205"/>
                  </a:lnTo>
                  <a:lnTo>
                    <a:pt x="702" y="198"/>
                  </a:lnTo>
                  <a:lnTo>
                    <a:pt x="722" y="205"/>
                  </a:lnTo>
                  <a:lnTo>
                    <a:pt x="703" y="205"/>
                  </a:lnTo>
                  <a:lnTo>
                    <a:pt x="703" y="215"/>
                  </a:lnTo>
                  <a:lnTo>
                    <a:pt x="734" y="220"/>
                  </a:lnTo>
                  <a:lnTo>
                    <a:pt x="736" y="233"/>
                  </a:lnTo>
                  <a:lnTo>
                    <a:pt x="690" y="230"/>
                  </a:lnTo>
                  <a:lnTo>
                    <a:pt x="702" y="236"/>
                  </a:lnTo>
                  <a:lnTo>
                    <a:pt x="675" y="240"/>
                  </a:lnTo>
                  <a:lnTo>
                    <a:pt x="690" y="254"/>
                  </a:lnTo>
                  <a:lnTo>
                    <a:pt x="714" y="254"/>
                  </a:lnTo>
                  <a:lnTo>
                    <a:pt x="698" y="262"/>
                  </a:lnTo>
                  <a:lnTo>
                    <a:pt x="718" y="269"/>
                  </a:lnTo>
                  <a:lnTo>
                    <a:pt x="717" y="288"/>
                  </a:lnTo>
                  <a:lnTo>
                    <a:pt x="683" y="276"/>
                  </a:lnTo>
                  <a:lnTo>
                    <a:pt x="702" y="286"/>
                  </a:lnTo>
                  <a:lnTo>
                    <a:pt x="690" y="293"/>
                  </a:lnTo>
                  <a:lnTo>
                    <a:pt x="702" y="291"/>
                  </a:lnTo>
                  <a:lnTo>
                    <a:pt x="698" y="303"/>
                  </a:lnTo>
                  <a:lnTo>
                    <a:pt x="723" y="309"/>
                  </a:lnTo>
                  <a:lnTo>
                    <a:pt x="685" y="306"/>
                  </a:lnTo>
                  <a:lnTo>
                    <a:pt x="676" y="312"/>
                  </a:lnTo>
                  <a:lnTo>
                    <a:pt x="706" y="326"/>
                  </a:lnTo>
                  <a:lnTo>
                    <a:pt x="702" y="337"/>
                  </a:lnTo>
                  <a:lnTo>
                    <a:pt x="679" y="345"/>
                  </a:lnTo>
                  <a:lnTo>
                    <a:pt x="655" y="327"/>
                  </a:lnTo>
                  <a:lnTo>
                    <a:pt x="619" y="342"/>
                  </a:lnTo>
                  <a:lnTo>
                    <a:pt x="644" y="352"/>
                  </a:lnTo>
                  <a:lnTo>
                    <a:pt x="620" y="359"/>
                  </a:lnTo>
                  <a:lnTo>
                    <a:pt x="646" y="361"/>
                  </a:lnTo>
                  <a:lnTo>
                    <a:pt x="638" y="378"/>
                  </a:lnTo>
                  <a:lnTo>
                    <a:pt x="649" y="367"/>
                  </a:lnTo>
                  <a:lnTo>
                    <a:pt x="676" y="382"/>
                  </a:lnTo>
                  <a:lnTo>
                    <a:pt x="667" y="393"/>
                  </a:lnTo>
                  <a:lnTo>
                    <a:pt x="685" y="388"/>
                  </a:lnTo>
                  <a:lnTo>
                    <a:pt x="676" y="400"/>
                  </a:lnTo>
                  <a:lnTo>
                    <a:pt x="688" y="395"/>
                  </a:lnTo>
                  <a:lnTo>
                    <a:pt x="690" y="425"/>
                  </a:lnTo>
                  <a:lnTo>
                    <a:pt x="676" y="413"/>
                  </a:lnTo>
                  <a:lnTo>
                    <a:pt x="676" y="425"/>
                  </a:lnTo>
                  <a:lnTo>
                    <a:pt x="664" y="424"/>
                  </a:lnTo>
                  <a:lnTo>
                    <a:pt x="649" y="398"/>
                  </a:lnTo>
                  <a:lnTo>
                    <a:pt x="609" y="386"/>
                  </a:lnTo>
                  <a:lnTo>
                    <a:pt x="636" y="401"/>
                  </a:lnTo>
                  <a:lnTo>
                    <a:pt x="600" y="410"/>
                  </a:lnTo>
                  <a:lnTo>
                    <a:pt x="591" y="425"/>
                  </a:lnTo>
                  <a:lnTo>
                    <a:pt x="624" y="427"/>
                  </a:lnTo>
                  <a:lnTo>
                    <a:pt x="595" y="435"/>
                  </a:lnTo>
                  <a:lnTo>
                    <a:pt x="638" y="425"/>
                  </a:lnTo>
                  <a:lnTo>
                    <a:pt x="679" y="438"/>
                  </a:lnTo>
                  <a:lnTo>
                    <a:pt x="626" y="471"/>
                  </a:lnTo>
                  <a:lnTo>
                    <a:pt x="575" y="487"/>
                  </a:lnTo>
                  <a:lnTo>
                    <a:pt x="555" y="487"/>
                  </a:lnTo>
                  <a:lnTo>
                    <a:pt x="543" y="471"/>
                  </a:lnTo>
                  <a:lnTo>
                    <a:pt x="549" y="487"/>
                  </a:lnTo>
                  <a:lnTo>
                    <a:pt x="534" y="497"/>
                  </a:lnTo>
                  <a:lnTo>
                    <a:pt x="514" y="532"/>
                  </a:lnTo>
                  <a:lnTo>
                    <a:pt x="499" y="532"/>
                  </a:lnTo>
                  <a:lnTo>
                    <a:pt x="495" y="543"/>
                  </a:lnTo>
                  <a:lnTo>
                    <a:pt x="480" y="544"/>
                  </a:lnTo>
                  <a:lnTo>
                    <a:pt x="472" y="541"/>
                  </a:lnTo>
                  <a:lnTo>
                    <a:pt x="483" y="533"/>
                  </a:lnTo>
                  <a:lnTo>
                    <a:pt x="471" y="532"/>
                  </a:lnTo>
                  <a:lnTo>
                    <a:pt x="466" y="550"/>
                  </a:lnTo>
                  <a:lnTo>
                    <a:pt x="440" y="553"/>
                  </a:lnTo>
                  <a:lnTo>
                    <a:pt x="441" y="567"/>
                  </a:lnTo>
                  <a:lnTo>
                    <a:pt x="427" y="568"/>
                  </a:lnTo>
                  <a:lnTo>
                    <a:pt x="440" y="580"/>
                  </a:lnTo>
                  <a:lnTo>
                    <a:pt x="422" y="583"/>
                  </a:lnTo>
                  <a:lnTo>
                    <a:pt x="435" y="596"/>
                  </a:lnTo>
                  <a:lnTo>
                    <a:pt x="424" y="596"/>
                  </a:lnTo>
                  <a:lnTo>
                    <a:pt x="433" y="599"/>
                  </a:lnTo>
                  <a:lnTo>
                    <a:pt x="424" y="614"/>
                  </a:lnTo>
                  <a:lnTo>
                    <a:pt x="416" y="611"/>
                  </a:lnTo>
                  <a:lnTo>
                    <a:pt x="422" y="618"/>
                  </a:lnTo>
                  <a:lnTo>
                    <a:pt x="405" y="623"/>
                  </a:lnTo>
                  <a:lnTo>
                    <a:pt x="416" y="643"/>
                  </a:lnTo>
                  <a:lnTo>
                    <a:pt x="405" y="672"/>
                  </a:lnTo>
                  <a:lnTo>
                    <a:pt x="394" y="672"/>
                  </a:lnTo>
                  <a:lnTo>
                    <a:pt x="402" y="682"/>
                  </a:lnTo>
                  <a:lnTo>
                    <a:pt x="375" y="682"/>
                  </a:lnTo>
                  <a:lnTo>
                    <a:pt x="372" y="663"/>
                  </a:lnTo>
                  <a:lnTo>
                    <a:pt x="333" y="666"/>
                  </a:lnTo>
                  <a:lnTo>
                    <a:pt x="342" y="661"/>
                  </a:lnTo>
                  <a:lnTo>
                    <a:pt x="323" y="654"/>
                  </a:lnTo>
                  <a:lnTo>
                    <a:pt x="332" y="651"/>
                  </a:lnTo>
                  <a:lnTo>
                    <a:pt x="318" y="651"/>
                  </a:lnTo>
                  <a:lnTo>
                    <a:pt x="324" y="635"/>
                  </a:lnTo>
                  <a:lnTo>
                    <a:pt x="314" y="638"/>
                  </a:lnTo>
                  <a:lnTo>
                    <a:pt x="289" y="599"/>
                  </a:lnTo>
                  <a:lnTo>
                    <a:pt x="289" y="587"/>
                  </a:lnTo>
                  <a:lnTo>
                    <a:pt x="309" y="575"/>
                  </a:lnTo>
                  <a:lnTo>
                    <a:pt x="300" y="570"/>
                  </a:lnTo>
                  <a:lnTo>
                    <a:pt x="281" y="585"/>
                  </a:lnTo>
                  <a:lnTo>
                    <a:pt x="281" y="556"/>
                  </a:lnTo>
                  <a:lnTo>
                    <a:pt x="264" y="541"/>
                  </a:lnTo>
                  <a:lnTo>
                    <a:pt x="269" y="517"/>
                  </a:lnTo>
                  <a:lnTo>
                    <a:pt x="257" y="509"/>
                  </a:lnTo>
                  <a:lnTo>
                    <a:pt x="272" y="489"/>
                  </a:lnTo>
                  <a:lnTo>
                    <a:pt x="264" y="487"/>
                  </a:lnTo>
                  <a:lnTo>
                    <a:pt x="296" y="487"/>
                  </a:lnTo>
                  <a:lnTo>
                    <a:pt x="293" y="478"/>
                  </a:lnTo>
                  <a:lnTo>
                    <a:pt x="271" y="480"/>
                  </a:lnTo>
                  <a:lnTo>
                    <a:pt x="304" y="461"/>
                  </a:lnTo>
                  <a:lnTo>
                    <a:pt x="296" y="455"/>
                  </a:lnTo>
                  <a:lnTo>
                    <a:pt x="304" y="435"/>
                  </a:lnTo>
                  <a:lnTo>
                    <a:pt x="277" y="435"/>
                  </a:lnTo>
                  <a:lnTo>
                    <a:pt x="248" y="419"/>
                  </a:lnTo>
                  <a:lnTo>
                    <a:pt x="300" y="427"/>
                  </a:lnTo>
                  <a:lnTo>
                    <a:pt x="291" y="420"/>
                  </a:lnTo>
                  <a:lnTo>
                    <a:pt x="300" y="417"/>
                  </a:lnTo>
                  <a:lnTo>
                    <a:pt x="280" y="404"/>
                  </a:lnTo>
                  <a:lnTo>
                    <a:pt x="286" y="398"/>
                  </a:lnTo>
                  <a:lnTo>
                    <a:pt x="276" y="404"/>
                  </a:lnTo>
                  <a:lnTo>
                    <a:pt x="283" y="395"/>
                  </a:lnTo>
                  <a:lnTo>
                    <a:pt x="269" y="397"/>
                  </a:lnTo>
                  <a:lnTo>
                    <a:pt x="285" y="390"/>
                  </a:lnTo>
                  <a:lnTo>
                    <a:pt x="261" y="380"/>
                  </a:lnTo>
                  <a:lnTo>
                    <a:pt x="256" y="395"/>
                  </a:lnTo>
                  <a:lnTo>
                    <a:pt x="236" y="397"/>
                  </a:lnTo>
                  <a:lnTo>
                    <a:pt x="232" y="390"/>
                  </a:lnTo>
                  <a:lnTo>
                    <a:pt x="246" y="380"/>
                  </a:lnTo>
                  <a:lnTo>
                    <a:pt x="235" y="380"/>
                  </a:lnTo>
                  <a:lnTo>
                    <a:pt x="248" y="355"/>
                  </a:lnTo>
                  <a:lnTo>
                    <a:pt x="233" y="351"/>
                  </a:lnTo>
                  <a:lnTo>
                    <a:pt x="240" y="339"/>
                  </a:lnTo>
                  <a:lnTo>
                    <a:pt x="218" y="308"/>
                  </a:lnTo>
                  <a:lnTo>
                    <a:pt x="225" y="308"/>
                  </a:lnTo>
                  <a:lnTo>
                    <a:pt x="196" y="279"/>
                  </a:lnTo>
                  <a:lnTo>
                    <a:pt x="196" y="269"/>
                  </a:lnTo>
                  <a:lnTo>
                    <a:pt x="162" y="257"/>
                  </a:lnTo>
                  <a:lnTo>
                    <a:pt x="133" y="249"/>
                  </a:lnTo>
                  <a:lnTo>
                    <a:pt x="104" y="262"/>
                  </a:lnTo>
                  <a:lnTo>
                    <a:pt x="82" y="254"/>
                  </a:lnTo>
                  <a:lnTo>
                    <a:pt x="90" y="263"/>
                  </a:lnTo>
                  <a:lnTo>
                    <a:pt x="66" y="259"/>
                  </a:lnTo>
                  <a:lnTo>
                    <a:pt x="46" y="249"/>
                  </a:lnTo>
                  <a:lnTo>
                    <a:pt x="66" y="240"/>
                  </a:lnTo>
                  <a:lnTo>
                    <a:pt x="22" y="230"/>
                  </a:lnTo>
                  <a:lnTo>
                    <a:pt x="38" y="221"/>
                  </a:lnTo>
                  <a:lnTo>
                    <a:pt x="92" y="223"/>
                  </a:lnTo>
                  <a:lnTo>
                    <a:pt x="97" y="220"/>
                  </a:lnTo>
                  <a:lnTo>
                    <a:pt x="89" y="215"/>
                  </a:lnTo>
                  <a:lnTo>
                    <a:pt x="97" y="210"/>
                  </a:lnTo>
                  <a:lnTo>
                    <a:pt x="50" y="213"/>
                  </a:lnTo>
                  <a:lnTo>
                    <a:pt x="0" y="19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2108160" y="4214880"/>
              <a:ext cx="85320" cy="108000"/>
            </a:xfrm>
            <a:custGeom>
              <a:avLst/>
              <a:gdLst/>
              <a:ahLst/>
              <a:rect l="l" t="t" r="r" b="b"/>
              <a:pathLst>
                <a:path w="54" h="68">
                  <a:moveTo>
                    <a:pt x="0" y="54"/>
                  </a:moveTo>
                  <a:lnTo>
                    <a:pt x="12" y="29"/>
                  </a:lnTo>
                  <a:lnTo>
                    <a:pt x="26" y="29"/>
                  </a:lnTo>
                  <a:lnTo>
                    <a:pt x="11" y="9"/>
                  </a:lnTo>
                  <a:lnTo>
                    <a:pt x="42" y="0"/>
                  </a:lnTo>
                  <a:lnTo>
                    <a:pt x="47" y="32"/>
                  </a:lnTo>
                  <a:lnTo>
                    <a:pt x="53" y="35"/>
                  </a:lnTo>
                  <a:lnTo>
                    <a:pt x="40" y="56"/>
                  </a:lnTo>
                  <a:lnTo>
                    <a:pt x="31" y="67"/>
                  </a:lnTo>
                  <a:lnTo>
                    <a:pt x="0" y="5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769840" y="4453200"/>
              <a:ext cx="102960" cy="168120"/>
            </a:xfrm>
            <a:custGeom>
              <a:avLst/>
              <a:gdLst/>
              <a:ahLst/>
              <a:rect l="l" t="t" r="r" b="b"/>
              <a:pathLst>
                <a:path w="65" h="106">
                  <a:moveTo>
                    <a:pt x="0" y="35"/>
                  </a:moveTo>
                  <a:lnTo>
                    <a:pt x="11" y="49"/>
                  </a:lnTo>
                  <a:lnTo>
                    <a:pt x="21" y="59"/>
                  </a:lnTo>
                  <a:lnTo>
                    <a:pt x="19" y="89"/>
                  </a:lnTo>
                  <a:lnTo>
                    <a:pt x="26" y="105"/>
                  </a:lnTo>
                  <a:lnTo>
                    <a:pt x="64" y="99"/>
                  </a:lnTo>
                  <a:lnTo>
                    <a:pt x="43" y="66"/>
                  </a:lnTo>
                  <a:lnTo>
                    <a:pt x="58" y="38"/>
                  </a:lnTo>
                  <a:lnTo>
                    <a:pt x="19" y="0"/>
                  </a:lnTo>
                  <a:lnTo>
                    <a:pt x="8" y="11"/>
                  </a:lnTo>
                  <a:lnTo>
                    <a:pt x="12" y="21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489040" y="4167360"/>
              <a:ext cx="58320" cy="47520"/>
            </a:xfrm>
            <a:custGeom>
              <a:avLst/>
              <a:gdLst/>
              <a:ahLst/>
              <a:rect l="l" t="t" r="r" b="b"/>
              <a:pathLst>
                <a:path w="37" h="30">
                  <a:moveTo>
                    <a:pt x="0" y="22"/>
                  </a:moveTo>
                  <a:lnTo>
                    <a:pt x="27" y="21"/>
                  </a:lnTo>
                  <a:lnTo>
                    <a:pt x="14" y="1"/>
                  </a:lnTo>
                  <a:lnTo>
                    <a:pt x="36" y="0"/>
                  </a:lnTo>
                  <a:lnTo>
                    <a:pt x="36" y="29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171520" y="4265640"/>
              <a:ext cx="129600" cy="74520"/>
            </a:xfrm>
            <a:custGeom>
              <a:avLst/>
              <a:gdLst/>
              <a:ahLst/>
              <a:rect l="l" t="t" r="r" b="b"/>
              <a:pathLst>
                <a:path w="82" h="47">
                  <a:moveTo>
                    <a:pt x="0" y="24"/>
                  </a:moveTo>
                  <a:lnTo>
                    <a:pt x="13" y="3"/>
                  </a:lnTo>
                  <a:lnTo>
                    <a:pt x="58" y="0"/>
                  </a:lnTo>
                  <a:lnTo>
                    <a:pt x="81" y="15"/>
                  </a:lnTo>
                  <a:lnTo>
                    <a:pt x="62" y="18"/>
                  </a:lnTo>
                  <a:lnTo>
                    <a:pt x="28" y="46"/>
                  </a:lnTo>
                  <a:lnTo>
                    <a:pt x="22" y="39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417920" y="3375000"/>
              <a:ext cx="142560" cy="87480"/>
            </a:xfrm>
            <a:custGeom>
              <a:avLst/>
              <a:gdLst/>
              <a:ahLst/>
              <a:rect l="l" t="t" r="r" b="b"/>
              <a:pathLst>
                <a:path w="90" h="55">
                  <a:moveTo>
                    <a:pt x="0" y="32"/>
                  </a:moveTo>
                  <a:lnTo>
                    <a:pt x="13" y="8"/>
                  </a:lnTo>
                  <a:lnTo>
                    <a:pt x="32" y="15"/>
                  </a:lnTo>
                  <a:lnTo>
                    <a:pt x="62" y="0"/>
                  </a:lnTo>
                  <a:lnTo>
                    <a:pt x="81" y="2"/>
                  </a:lnTo>
                  <a:lnTo>
                    <a:pt x="89" y="10"/>
                  </a:lnTo>
                  <a:lnTo>
                    <a:pt x="54" y="47"/>
                  </a:lnTo>
                  <a:lnTo>
                    <a:pt x="25" y="54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552480" y="2741760"/>
              <a:ext cx="236160" cy="125280"/>
            </a:xfrm>
            <a:custGeom>
              <a:avLst/>
              <a:gdLst/>
              <a:ahLst/>
              <a:rect l="l" t="t" r="r" b="b"/>
              <a:pathLst>
                <a:path w="149" h="79">
                  <a:moveTo>
                    <a:pt x="0" y="28"/>
                  </a:moveTo>
                  <a:lnTo>
                    <a:pt x="10" y="23"/>
                  </a:lnTo>
                  <a:lnTo>
                    <a:pt x="4" y="16"/>
                  </a:lnTo>
                  <a:lnTo>
                    <a:pt x="16" y="22"/>
                  </a:lnTo>
                  <a:lnTo>
                    <a:pt x="11" y="8"/>
                  </a:lnTo>
                  <a:lnTo>
                    <a:pt x="25" y="16"/>
                  </a:lnTo>
                  <a:lnTo>
                    <a:pt x="18" y="1"/>
                  </a:lnTo>
                  <a:lnTo>
                    <a:pt x="41" y="13"/>
                  </a:lnTo>
                  <a:lnTo>
                    <a:pt x="44" y="32"/>
                  </a:lnTo>
                  <a:lnTo>
                    <a:pt x="55" y="10"/>
                  </a:lnTo>
                  <a:lnTo>
                    <a:pt x="68" y="19"/>
                  </a:lnTo>
                  <a:lnTo>
                    <a:pt x="77" y="8"/>
                  </a:lnTo>
                  <a:lnTo>
                    <a:pt x="86" y="22"/>
                  </a:lnTo>
                  <a:lnTo>
                    <a:pt x="83" y="8"/>
                  </a:lnTo>
                  <a:lnTo>
                    <a:pt x="107" y="8"/>
                  </a:lnTo>
                  <a:lnTo>
                    <a:pt x="110" y="0"/>
                  </a:lnTo>
                  <a:lnTo>
                    <a:pt x="121" y="8"/>
                  </a:lnTo>
                  <a:lnTo>
                    <a:pt x="134" y="4"/>
                  </a:lnTo>
                  <a:lnTo>
                    <a:pt x="125" y="10"/>
                  </a:lnTo>
                  <a:lnTo>
                    <a:pt x="148" y="35"/>
                  </a:lnTo>
                  <a:lnTo>
                    <a:pt x="128" y="57"/>
                  </a:lnTo>
                  <a:lnTo>
                    <a:pt x="74" y="78"/>
                  </a:lnTo>
                  <a:lnTo>
                    <a:pt x="24" y="68"/>
                  </a:lnTo>
                  <a:lnTo>
                    <a:pt x="37" y="47"/>
                  </a:lnTo>
                  <a:lnTo>
                    <a:pt x="9" y="41"/>
                  </a:lnTo>
                  <a:lnTo>
                    <a:pt x="37" y="39"/>
                  </a:lnTo>
                  <a:lnTo>
                    <a:pt x="25" y="33"/>
                  </a:lnTo>
                  <a:lnTo>
                    <a:pt x="37" y="28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524200" y="3743280"/>
              <a:ext cx="625320" cy="717840"/>
            </a:xfrm>
            <a:custGeom>
              <a:avLst/>
              <a:gdLst/>
              <a:ahLst/>
              <a:rect l="l" t="t" r="r" b="b"/>
              <a:pathLst>
                <a:path w="394" h="452">
                  <a:moveTo>
                    <a:pt x="0" y="205"/>
                  </a:moveTo>
                  <a:lnTo>
                    <a:pt x="12" y="194"/>
                  </a:lnTo>
                  <a:lnTo>
                    <a:pt x="41" y="194"/>
                  </a:lnTo>
                  <a:lnTo>
                    <a:pt x="20" y="148"/>
                  </a:lnTo>
                  <a:lnTo>
                    <a:pt x="33" y="136"/>
                  </a:lnTo>
                  <a:lnTo>
                    <a:pt x="50" y="137"/>
                  </a:lnTo>
                  <a:lnTo>
                    <a:pt x="91" y="84"/>
                  </a:lnTo>
                  <a:lnTo>
                    <a:pt x="88" y="71"/>
                  </a:lnTo>
                  <a:lnTo>
                    <a:pt x="97" y="63"/>
                  </a:lnTo>
                  <a:lnTo>
                    <a:pt x="80" y="47"/>
                  </a:lnTo>
                  <a:lnTo>
                    <a:pt x="79" y="21"/>
                  </a:lnTo>
                  <a:lnTo>
                    <a:pt x="119" y="21"/>
                  </a:lnTo>
                  <a:lnTo>
                    <a:pt x="129" y="9"/>
                  </a:lnTo>
                  <a:lnTo>
                    <a:pt x="150" y="0"/>
                  </a:lnTo>
                  <a:lnTo>
                    <a:pt x="164" y="9"/>
                  </a:lnTo>
                  <a:lnTo>
                    <a:pt x="145" y="35"/>
                  </a:lnTo>
                  <a:lnTo>
                    <a:pt x="154" y="57"/>
                  </a:lnTo>
                  <a:lnTo>
                    <a:pt x="140" y="59"/>
                  </a:lnTo>
                  <a:lnTo>
                    <a:pt x="146" y="86"/>
                  </a:lnTo>
                  <a:lnTo>
                    <a:pt x="175" y="97"/>
                  </a:lnTo>
                  <a:lnTo>
                    <a:pt x="161" y="122"/>
                  </a:lnTo>
                  <a:lnTo>
                    <a:pt x="197" y="146"/>
                  </a:lnTo>
                  <a:lnTo>
                    <a:pt x="268" y="161"/>
                  </a:lnTo>
                  <a:lnTo>
                    <a:pt x="269" y="137"/>
                  </a:lnTo>
                  <a:lnTo>
                    <a:pt x="277" y="136"/>
                  </a:lnTo>
                  <a:lnTo>
                    <a:pt x="279" y="147"/>
                  </a:lnTo>
                  <a:lnTo>
                    <a:pt x="284" y="157"/>
                  </a:lnTo>
                  <a:lnTo>
                    <a:pt x="321" y="152"/>
                  </a:lnTo>
                  <a:lnTo>
                    <a:pt x="319" y="138"/>
                  </a:lnTo>
                  <a:lnTo>
                    <a:pt x="375" y="111"/>
                  </a:lnTo>
                  <a:lnTo>
                    <a:pt x="379" y="126"/>
                  </a:lnTo>
                  <a:lnTo>
                    <a:pt x="393" y="133"/>
                  </a:lnTo>
                  <a:lnTo>
                    <a:pt x="388" y="150"/>
                  </a:lnTo>
                  <a:lnTo>
                    <a:pt x="365" y="160"/>
                  </a:lnTo>
                  <a:lnTo>
                    <a:pt x="330" y="234"/>
                  </a:lnTo>
                  <a:lnTo>
                    <a:pt x="324" y="204"/>
                  </a:lnTo>
                  <a:lnTo>
                    <a:pt x="316" y="216"/>
                  </a:lnTo>
                  <a:lnTo>
                    <a:pt x="308" y="201"/>
                  </a:lnTo>
                  <a:lnTo>
                    <a:pt x="324" y="183"/>
                  </a:lnTo>
                  <a:lnTo>
                    <a:pt x="295" y="180"/>
                  </a:lnTo>
                  <a:lnTo>
                    <a:pt x="273" y="160"/>
                  </a:lnTo>
                  <a:lnTo>
                    <a:pt x="268" y="171"/>
                  </a:lnTo>
                  <a:lnTo>
                    <a:pt x="275" y="180"/>
                  </a:lnTo>
                  <a:lnTo>
                    <a:pt x="266" y="186"/>
                  </a:lnTo>
                  <a:lnTo>
                    <a:pt x="273" y="196"/>
                  </a:lnTo>
                  <a:lnTo>
                    <a:pt x="279" y="239"/>
                  </a:lnTo>
                  <a:lnTo>
                    <a:pt x="268" y="231"/>
                  </a:lnTo>
                  <a:lnTo>
                    <a:pt x="245" y="265"/>
                  </a:lnTo>
                  <a:lnTo>
                    <a:pt x="163" y="334"/>
                  </a:lnTo>
                  <a:lnTo>
                    <a:pt x="158" y="417"/>
                  </a:lnTo>
                  <a:lnTo>
                    <a:pt x="125" y="451"/>
                  </a:lnTo>
                  <a:lnTo>
                    <a:pt x="93" y="385"/>
                  </a:lnTo>
                  <a:lnTo>
                    <a:pt x="82" y="334"/>
                  </a:lnTo>
                  <a:lnTo>
                    <a:pt x="71" y="322"/>
                  </a:lnTo>
                  <a:lnTo>
                    <a:pt x="63" y="228"/>
                  </a:lnTo>
                  <a:lnTo>
                    <a:pt x="56" y="226"/>
                  </a:lnTo>
                  <a:lnTo>
                    <a:pt x="51" y="246"/>
                  </a:lnTo>
                  <a:lnTo>
                    <a:pt x="32" y="252"/>
                  </a:lnTo>
                  <a:lnTo>
                    <a:pt x="13" y="227"/>
                  </a:lnTo>
                  <a:lnTo>
                    <a:pt x="32" y="215"/>
                  </a:lnTo>
                  <a:lnTo>
                    <a:pt x="13" y="220"/>
                  </a:lnTo>
                  <a:lnTo>
                    <a:pt x="0" y="20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103800" y="4521240"/>
              <a:ext cx="232920" cy="277920"/>
            </a:xfrm>
            <a:custGeom>
              <a:avLst/>
              <a:gdLst/>
              <a:ahLst/>
              <a:rect l="l" t="t" r="r" b="b"/>
              <a:pathLst>
                <a:path w="147" h="175">
                  <a:moveTo>
                    <a:pt x="0" y="0"/>
                  </a:moveTo>
                  <a:lnTo>
                    <a:pt x="32" y="6"/>
                  </a:lnTo>
                  <a:lnTo>
                    <a:pt x="73" y="52"/>
                  </a:lnTo>
                  <a:lnTo>
                    <a:pt x="106" y="68"/>
                  </a:lnTo>
                  <a:lnTo>
                    <a:pt x="102" y="80"/>
                  </a:lnTo>
                  <a:lnTo>
                    <a:pt x="114" y="79"/>
                  </a:lnTo>
                  <a:lnTo>
                    <a:pt x="112" y="97"/>
                  </a:lnTo>
                  <a:lnTo>
                    <a:pt x="146" y="129"/>
                  </a:lnTo>
                  <a:lnTo>
                    <a:pt x="141" y="173"/>
                  </a:lnTo>
                  <a:lnTo>
                    <a:pt x="128" y="174"/>
                  </a:lnTo>
                  <a:lnTo>
                    <a:pt x="98" y="148"/>
                  </a:lnTo>
                  <a:lnTo>
                    <a:pt x="50" y="6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319440" y="4800600"/>
              <a:ext cx="196560" cy="71640"/>
            </a:xfrm>
            <a:custGeom>
              <a:avLst/>
              <a:gdLst/>
              <a:ahLst/>
              <a:rect l="l" t="t" r="r" b="b"/>
              <a:pathLst>
                <a:path w="124" h="45">
                  <a:moveTo>
                    <a:pt x="0" y="12"/>
                  </a:moveTo>
                  <a:lnTo>
                    <a:pt x="9" y="0"/>
                  </a:lnTo>
                  <a:lnTo>
                    <a:pt x="95" y="14"/>
                  </a:lnTo>
                  <a:lnTo>
                    <a:pt x="104" y="25"/>
                  </a:lnTo>
                  <a:lnTo>
                    <a:pt x="120" y="29"/>
                  </a:lnTo>
                  <a:lnTo>
                    <a:pt x="123" y="44"/>
                  </a:lnTo>
                  <a:lnTo>
                    <a:pt x="23" y="23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99000" y="4551480"/>
              <a:ext cx="210600" cy="206280"/>
            </a:xfrm>
            <a:custGeom>
              <a:avLst/>
              <a:gdLst/>
              <a:ahLst/>
              <a:rect l="l" t="t" r="r" b="b"/>
              <a:pathLst>
                <a:path w="133" h="130">
                  <a:moveTo>
                    <a:pt x="0" y="58"/>
                  </a:moveTo>
                  <a:lnTo>
                    <a:pt x="8" y="42"/>
                  </a:lnTo>
                  <a:lnTo>
                    <a:pt x="20" y="52"/>
                  </a:lnTo>
                  <a:lnTo>
                    <a:pt x="59" y="47"/>
                  </a:lnTo>
                  <a:lnTo>
                    <a:pt x="73" y="42"/>
                  </a:lnTo>
                  <a:lnTo>
                    <a:pt x="91" y="0"/>
                  </a:lnTo>
                  <a:lnTo>
                    <a:pt x="114" y="2"/>
                  </a:lnTo>
                  <a:lnTo>
                    <a:pt x="109" y="13"/>
                  </a:lnTo>
                  <a:lnTo>
                    <a:pt x="132" y="52"/>
                  </a:lnTo>
                  <a:lnTo>
                    <a:pt x="119" y="48"/>
                  </a:lnTo>
                  <a:lnTo>
                    <a:pt x="96" y="93"/>
                  </a:lnTo>
                  <a:lnTo>
                    <a:pt x="93" y="121"/>
                  </a:lnTo>
                  <a:lnTo>
                    <a:pt x="78" y="129"/>
                  </a:lnTo>
                  <a:lnTo>
                    <a:pt x="54" y="113"/>
                  </a:lnTo>
                  <a:lnTo>
                    <a:pt x="37" y="119"/>
                  </a:lnTo>
                  <a:lnTo>
                    <a:pt x="36" y="107"/>
                  </a:lnTo>
                  <a:lnTo>
                    <a:pt x="16" y="110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565680" y="486108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3"/>
                  </a:moveTo>
                  <a:lnTo>
                    <a:pt x="3" y="16"/>
                  </a:lnTo>
                  <a:lnTo>
                    <a:pt x="31" y="5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608520" y="4613400"/>
              <a:ext cx="132840" cy="179280"/>
            </a:xfrm>
            <a:custGeom>
              <a:avLst/>
              <a:gdLst/>
              <a:ahLst/>
              <a:rect l="l" t="t" r="r" b="b"/>
              <a:pathLst>
                <a:path w="84" h="113">
                  <a:moveTo>
                    <a:pt x="0" y="67"/>
                  </a:moveTo>
                  <a:lnTo>
                    <a:pt x="11" y="87"/>
                  </a:lnTo>
                  <a:lnTo>
                    <a:pt x="6" y="108"/>
                  </a:lnTo>
                  <a:lnTo>
                    <a:pt x="20" y="112"/>
                  </a:lnTo>
                  <a:lnTo>
                    <a:pt x="20" y="71"/>
                  </a:lnTo>
                  <a:lnTo>
                    <a:pt x="27" y="67"/>
                  </a:lnTo>
                  <a:lnTo>
                    <a:pt x="29" y="82"/>
                  </a:lnTo>
                  <a:lnTo>
                    <a:pt x="36" y="102"/>
                  </a:lnTo>
                  <a:lnTo>
                    <a:pt x="51" y="93"/>
                  </a:lnTo>
                  <a:lnTo>
                    <a:pt x="33" y="54"/>
                  </a:lnTo>
                  <a:lnTo>
                    <a:pt x="60" y="37"/>
                  </a:lnTo>
                  <a:lnTo>
                    <a:pt x="24" y="47"/>
                  </a:lnTo>
                  <a:lnTo>
                    <a:pt x="19" y="22"/>
                  </a:lnTo>
                  <a:lnTo>
                    <a:pt x="73" y="20"/>
                  </a:lnTo>
                  <a:lnTo>
                    <a:pt x="83" y="0"/>
                  </a:lnTo>
                  <a:lnTo>
                    <a:pt x="66" y="13"/>
                  </a:lnTo>
                  <a:lnTo>
                    <a:pt x="27" y="7"/>
                  </a:lnTo>
                  <a:lnTo>
                    <a:pt x="15" y="15"/>
                  </a:lnTo>
                  <a:lnTo>
                    <a:pt x="0" y="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713280" y="4862520"/>
              <a:ext cx="72720" cy="4788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17"/>
                  </a:moveTo>
                  <a:lnTo>
                    <a:pt x="1" y="29"/>
                  </a:lnTo>
                  <a:lnTo>
                    <a:pt x="45" y="0"/>
                  </a:lnTo>
                  <a:lnTo>
                    <a:pt x="12" y="8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787800" y="4603680"/>
              <a:ext cx="28440" cy="74880"/>
            </a:xfrm>
            <a:custGeom>
              <a:avLst/>
              <a:gdLst/>
              <a:ahLst/>
              <a:rect l="l" t="t" r="r" b="b"/>
              <a:pathLst>
                <a:path w="18" h="47">
                  <a:moveTo>
                    <a:pt x="0" y="15"/>
                  </a:moveTo>
                  <a:lnTo>
                    <a:pt x="4" y="37"/>
                  </a:lnTo>
                  <a:lnTo>
                    <a:pt x="14" y="46"/>
                  </a:lnTo>
                  <a:lnTo>
                    <a:pt x="8" y="26"/>
                  </a:lnTo>
                  <a:lnTo>
                    <a:pt x="17" y="24"/>
                  </a:lnTo>
                  <a:lnTo>
                    <a:pt x="17" y="9"/>
                  </a:lnTo>
                  <a:lnTo>
                    <a:pt x="4" y="19"/>
                  </a:lnTo>
                  <a:lnTo>
                    <a:pt x="9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800760" y="47228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5"/>
                  </a:moveTo>
                  <a:lnTo>
                    <a:pt x="21" y="0"/>
                  </a:lnTo>
                  <a:lnTo>
                    <a:pt x="38" y="16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862680" y="4665600"/>
              <a:ext cx="223200" cy="211320"/>
            </a:xfrm>
            <a:custGeom>
              <a:avLst/>
              <a:gdLst/>
              <a:ahLst/>
              <a:rect l="l" t="t" r="r" b="b"/>
              <a:pathLst>
                <a:path w="141" h="133">
                  <a:moveTo>
                    <a:pt x="0" y="16"/>
                  </a:moveTo>
                  <a:lnTo>
                    <a:pt x="21" y="28"/>
                  </a:lnTo>
                  <a:lnTo>
                    <a:pt x="41" y="26"/>
                  </a:lnTo>
                  <a:lnTo>
                    <a:pt x="14" y="35"/>
                  </a:lnTo>
                  <a:lnTo>
                    <a:pt x="28" y="57"/>
                  </a:lnTo>
                  <a:lnTo>
                    <a:pt x="40" y="38"/>
                  </a:lnTo>
                  <a:lnTo>
                    <a:pt x="49" y="57"/>
                  </a:lnTo>
                  <a:lnTo>
                    <a:pt x="98" y="77"/>
                  </a:lnTo>
                  <a:lnTo>
                    <a:pt x="110" y="109"/>
                  </a:lnTo>
                  <a:lnTo>
                    <a:pt x="100" y="108"/>
                  </a:lnTo>
                  <a:lnTo>
                    <a:pt x="93" y="123"/>
                  </a:lnTo>
                  <a:lnTo>
                    <a:pt x="123" y="116"/>
                  </a:lnTo>
                  <a:lnTo>
                    <a:pt x="140" y="132"/>
                  </a:lnTo>
                  <a:lnTo>
                    <a:pt x="138" y="33"/>
                  </a:lnTo>
                  <a:lnTo>
                    <a:pt x="95" y="16"/>
                  </a:lnTo>
                  <a:lnTo>
                    <a:pt x="60" y="45"/>
                  </a:lnTo>
                  <a:lnTo>
                    <a:pt x="46" y="30"/>
                  </a:lnTo>
                  <a:lnTo>
                    <a:pt x="41" y="6"/>
                  </a:lnTo>
                  <a:lnTo>
                    <a:pt x="21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870600" y="4829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5014800" y="3632400"/>
              <a:ext cx="408960" cy="403200"/>
            </a:xfrm>
            <a:custGeom>
              <a:avLst/>
              <a:gdLst/>
              <a:ahLst/>
              <a:rect l="l" t="t" r="r" b="b"/>
              <a:pathLst>
                <a:path w="258" h="254">
                  <a:moveTo>
                    <a:pt x="0" y="9"/>
                  </a:moveTo>
                  <a:lnTo>
                    <a:pt x="7" y="0"/>
                  </a:lnTo>
                  <a:lnTo>
                    <a:pt x="26" y="20"/>
                  </a:lnTo>
                  <a:lnTo>
                    <a:pt x="50" y="4"/>
                  </a:lnTo>
                  <a:lnTo>
                    <a:pt x="53" y="19"/>
                  </a:lnTo>
                  <a:lnTo>
                    <a:pt x="64" y="23"/>
                  </a:lnTo>
                  <a:lnTo>
                    <a:pt x="68" y="40"/>
                  </a:lnTo>
                  <a:lnTo>
                    <a:pt x="102" y="57"/>
                  </a:lnTo>
                  <a:lnTo>
                    <a:pt x="135" y="53"/>
                  </a:lnTo>
                  <a:lnTo>
                    <a:pt x="132" y="43"/>
                  </a:lnTo>
                  <a:lnTo>
                    <a:pt x="174" y="27"/>
                  </a:lnTo>
                  <a:lnTo>
                    <a:pt x="229" y="55"/>
                  </a:lnTo>
                  <a:lnTo>
                    <a:pt x="230" y="71"/>
                  </a:lnTo>
                  <a:lnTo>
                    <a:pt x="220" y="100"/>
                  </a:lnTo>
                  <a:lnTo>
                    <a:pt x="223" y="141"/>
                  </a:lnTo>
                  <a:lnTo>
                    <a:pt x="236" y="154"/>
                  </a:lnTo>
                  <a:lnTo>
                    <a:pt x="225" y="174"/>
                  </a:lnTo>
                  <a:lnTo>
                    <a:pt x="257" y="220"/>
                  </a:lnTo>
                  <a:lnTo>
                    <a:pt x="235" y="253"/>
                  </a:lnTo>
                  <a:lnTo>
                    <a:pt x="179" y="241"/>
                  </a:lnTo>
                  <a:lnTo>
                    <a:pt x="166" y="220"/>
                  </a:lnTo>
                  <a:lnTo>
                    <a:pt x="126" y="227"/>
                  </a:lnTo>
                  <a:lnTo>
                    <a:pt x="98" y="207"/>
                  </a:lnTo>
                  <a:lnTo>
                    <a:pt x="78" y="169"/>
                  </a:lnTo>
                  <a:lnTo>
                    <a:pt x="64" y="163"/>
                  </a:lnTo>
                  <a:lnTo>
                    <a:pt x="60" y="171"/>
                  </a:lnTo>
                  <a:lnTo>
                    <a:pt x="42" y="131"/>
                  </a:lnTo>
                  <a:lnTo>
                    <a:pt x="16" y="108"/>
                  </a:lnTo>
                  <a:lnTo>
                    <a:pt x="29" y="71"/>
                  </a:lnTo>
                  <a:lnTo>
                    <a:pt x="18" y="66"/>
                  </a:lnTo>
                  <a:lnTo>
                    <a:pt x="9" y="47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4897080" y="3706920"/>
              <a:ext cx="214200" cy="222120"/>
            </a:xfrm>
            <a:custGeom>
              <a:avLst/>
              <a:gdLst/>
              <a:ahLst/>
              <a:rect l="l" t="t" r="r" b="b"/>
              <a:pathLst>
                <a:path w="135" h="140">
                  <a:moveTo>
                    <a:pt x="0" y="68"/>
                  </a:moveTo>
                  <a:lnTo>
                    <a:pt x="7" y="87"/>
                  </a:lnTo>
                  <a:lnTo>
                    <a:pt x="67" y="119"/>
                  </a:lnTo>
                  <a:lnTo>
                    <a:pt x="68" y="130"/>
                  </a:lnTo>
                  <a:lnTo>
                    <a:pt x="83" y="138"/>
                  </a:lnTo>
                  <a:lnTo>
                    <a:pt x="107" y="139"/>
                  </a:lnTo>
                  <a:lnTo>
                    <a:pt x="127" y="126"/>
                  </a:lnTo>
                  <a:lnTo>
                    <a:pt x="134" y="124"/>
                  </a:lnTo>
                  <a:lnTo>
                    <a:pt x="116" y="84"/>
                  </a:lnTo>
                  <a:lnTo>
                    <a:pt x="90" y="61"/>
                  </a:lnTo>
                  <a:lnTo>
                    <a:pt x="103" y="24"/>
                  </a:lnTo>
                  <a:lnTo>
                    <a:pt x="92" y="19"/>
                  </a:lnTo>
                  <a:lnTo>
                    <a:pt x="83" y="0"/>
                  </a:lnTo>
                  <a:lnTo>
                    <a:pt x="53" y="1"/>
                  </a:lnTo>
                  <a:lnTo>
                    <a:pt x="38" y="14"/>
                  </a:lnTo>
                  <a:lnTo>
                    <a:pt x="34" y="4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217760" y="3419640"/>
              <a:ext cx="252000" cy="269640"/>
            </a:xfrm>
            <a:custGeom>
              <a:avLst/>
              <a:gdLst/>
              <a:ahLst/>
              <a:rect l="l" t="t" r="r" b="b"/>
              <a:pathLst>
                <a:path w="159" h="170">
                  <a:moveTo>
                    <a:pt x="0" y="42"/>
                  </a:moveTo>
                  <a:lnTo>
                    <a:pt x="4" y="23"/>
                  </a:lnTo>
                  <a:lnTo>
                    <a:pt x="23" y="14"/>
                  </a:lnTo>
                  <a:lnTo>
                    <a:pt x="31" y="22"/>
                  </a:lnTo>
                  <a:lnTo>
                    <a:pt x="50" y="4"/>
                  </a:lnTo>
                  <a:lnTo>
                    <a:pt x="70" y="0"/>
                  </a:lnTo>
                  <a:lnTo>
                    <a:pt x="93" y="12"/>
                  </a:lnTo>
                  <a:lnTo>
                    <a:pt x="93" y="30"/>
                  </a:lnTo>
                  <a:lnTo>
                    <a:pt x="76" y="33"/>
                  </a:lnTo>
                  <a:lnTo>
                    <a:pt x="78" y="56"/>
                  </a:lnTo>
                  <a:lnTo>
                    <a:pt x="107" y="94"/>
                  </a:lnTo>
                  <a:lnTo>
                    <a:pt x="126" y="96"/>
                  </a:lnTo>
                  <a:lnTo>
                    <a:pt x="124" y="105"/>
                  </a:lnTo>
                  <a:lnTo>
                    <a:pt x="158" y="130"/>
                  </a:lnTo>
                  <a:lnTo>
                    <a:pt x="134" y="126"/>
                  </a:lnTo>
                  <a:lnTo>
                    <a:pt x="139" y="150"/>
                  </a:lnTo>
                  <a:lnTo>
                    <a:pt x="126" y="169"/>
                  </a:lnTo>
                  <a:lnTo>
                    <a:pt x="119" y="130"/>
                  </a:lnTo>
                  <a:lnTo>
                    <a:pt x="60" y="87"/>
                  </a:lnTo>
                  <a:lnTo>
                    <a:pt x="46" y="60"/>
                  </a:lnTo>
                  <a:lnTo>
                    <a:pt x="28" y="50"/>
                  </a:lnTo>
                  <a:lnTo>
                    <a:pt x="10" y="62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251240" y="3591000"/>
              <a:ext cx="29520" cy="68400"/>
            </a:xfrm>
            <a:custGeom>
              <a:avLst/>
              <a:gdLst/>
              <a:ahLst/>
              <a:rect l="l" t="t" r="r" b="b"/>
              <a:pathLst>
                <a:path w="19" h="43">
                  <a:moveTo>
                    <a:pt x="0" y="7"/>
                  </a:moveTo>
                  <a:lnTo>
                    <a:pt x="2" y="39"/>
                  </a:lnTo>
                  <a:lnTo>
                    <a:pt x="11" y="42"/>
                  </a:lnTo>
                  <a:lnTo>
                    <a:pt x="18" y="17"/>
                  </a:lnTo>
                  <a:lnTo>
                    <a:pt x="12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343040" y="3679920"/>
              <a:ext cx="64800" cy="44280"/>
            </a:xfrm>
            <a:custGeom>
              <a:avLst/>
              <a:gdLst/>
              <a:ahLst/>
              <a:rect l="l" t="t" r="r" b="b"/>
              <a:pathLst>
                <a:path w="41" h="28">
                  <a:moveTo>
                    <a:pt x="0" y="5"/>
                  </a:moveTo>
                  <a:lnTo>
                    <a:pt x="33" y="27"/>
                  </a:lnTo>
                  <a:lnTo>
                    <a:pt x="40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837120" y="3803760"/>
              <a:ext cx="52200" cy="68400"/>
            </a:xfrm>
            <a:custGeom>
              <a:avLst/>
              <a:gdLst/>
              <a:ahLst/>
              <a:rect l="l" t="t" r="r" b="b"/>
              <a:pathLst>
                <a:path w="33" h="43">
                  <a:moveTo>
                    <a:pt x="0" y="10"/>
                  </a:moveTo>
                  <a:lnTo>
                    <a:pt x="1" y="21"/>
                  </a:lnTo>
                  <a:lnTo>
                    <a:pt x="9" y="10"/>
                  </a:lnTo>
                  <a:lnTo>
                    <a:pt x="12" y="17"/>
                  </a:lnTo>
                  <a:lnTo>
                    <a:pt x="8" y="42"/>
                  </a:lnTo>
                  <a:lnTo>
                    <a:pt x="23" y="41"/>
                  </a:lnTo>
                  <a:lnTo>
                    <a:pt x="32" y="15"/>
                  </a:lnTo>
                  <a:lnTo>
                    <a:pt x="27" y="1"/>
                  </a:lnTo>
                  <a:lnTo>
                    <a:pt x="13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62680" y="3589560"/>
              <a:ext cx="242280" cy="223560"/>
            </a:xfrm>
            <a:custGeom>
              <a:avLst/>
              <a:gdLst/>
              <a:ahLst/>
              <a:rect l="l" t="t" r="r" b="b"/>
              <a:pathLst>
                <a:path w="153" h="141">
                  <a:moveTo>
                    <a:pt x="0" y="132"/>
                  </a:moveTo>
                  <a:lnTo>
                    <a:pt x="28" y="106"/>
                  </a:lnTo>
                  <a:lnTo>
                    <a:pt x="66" y="106"/>
                  </a:lnTo>
                  <a:lnTo>
                    <a:pt x="81" y="74"/>
                  </a:lnTo>
                  <a:lnTo>
                    <a:pt x="88" y="72"/>
                  </a:lnTo>
                  <a:lnTo>
                    <a:pt x="88" y="84"/>
                  </a:lnTo>
                  <a:lnTo>
                    <a:pt x="104" y="72"/>
                  </a:lnTo>
                  <a:lnTo>
                    <a:pt x="121" y="47"/>
                  </a:lnTo>
                  <a:lnTo>
                    <a:pt x="127" y="7"/>
                  </a:lnTo>
                  <a:lnTo>
                    <a:pt x="138" y="10"/>
                  </a:lnTo>
                  <a:lnTo>
                    <a:pt x="135" y="0"/>
                  </a:lnTo>
                  <a:lnTo>
                    <a:pt x="142" y="1"/>
                  </a:lnTo>
                  <a:lnTo>
                    <a:pt x="152" y="35"/>
                  </a:lnTo>
                  <a:lnTo>
                    <a:pt x="138" y="57"/>
                  </a:lnTo>
                  <a:lnTo>
                    <a:pt x="138" y="79"/>
                  </a:lnTo>
                  <a:lnTo>
                    <a:pt x="128" y="111"/>
                  </a:lnTo>
                  <a:lnTo>
                    <a:pt x="122" y="115"/>
                  </a:lnTo>
                  <a:lnTo>
                    <a:pt x="122" y="103"/>
                  </a:lnTo>
                  <a:lnTo>
                    <a:pt x="100" y="121"/>
                  </a:lnTo>
                  <a:lnTo>
                    <a:pt x="81" y="114"/>
                  </a:lnTo>
                  <a:lnTo>
                    <a:pt x="82" y="127"/>
                  </a:lnTo>
                  <a:lnTo>
                    <a:pt x="66" y="140"/>
                  </a:lnTo>
                  <a:lnTo>
                    <a:pt x="63" y="120"/>
                  </a:lnTo>
                  <a:lnTo>
                    <a:pt x="0" y="1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91120" y="3791160"/>
              <a:ext cx="50400" cy="44280"/>
            </a:xfrm>
            <a:custGeom>
              <a:avLst/>
              <a:gdLst/>
              <a:ahLst/>
              <a:rect l="l" t="t" r="r" b="b"/>
              <a:pathLst>
                <a:path w="32" h="28">
                  <a:moveTo>
                    <a:pt x="0" y="15"/>
                  </a:moveTo>
                  <a:lnTo>
                    <a:pt x="12" y="27"/>
                  </a:lnTo>
                  <a:lnTo>
                    <a:pt x="29" y="17"/>
                  </a:lnTo>
                  <a:lnTo>
                    <a:pt x="31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056360" y="3471840"/>
              <a:ext cx="126360" cy="119160"/>
            </a:xfrm>
            <a:custGeom>
              <a:avLst/>
              <a:gdLst/>
              <a:ahLst/>
              <a:rect l="l" t="t" r="r" b="b"/>
              <a:pathLst>
                <a:path w="80" h="75">
                  <a:moveTo>
                    <a:pt x="0" y="53"/>
                  </a:moveTo>
                  <a:lnTo>
                    <a:pt x="3" y="74"/>
                  </a:lnTo>
                  <a:lnTo>
                    <a:pt x="16" y="66"/>
                  </a:lnTo>
                  <a:lnTo>
                    <a:pt x="7" y="53"/>
                  </a:lnTo>
                  <a:lnTo>
                    <a:pt x="46" y="65"/>
                  </a:lnTo>
                  <a:lnTo>
                    <a:pt x="55" y="48"/>
                  </a:lnTo>
                  <a:lnTo>
                    <a:pt x="79" y="42"/>
                  </a:lnTo>
                  <a:lnTo>
                    <a:pt x="70" y="30"/>
                  </a:lnTo>
                  <a:lnTo>
                    <a:pt x="73" y="20"/>
                  </a:lnTo>
                  <a:lnTo>
                    <a:pt x="52" y="21"/>
                  </a:lnTo>
                  <a:lnTo>
                    <a:pt x="28" y="0"/>
                  </a:lnTo>
                  <a:lnTo>
                    <a:pt x="18" y="42"/>
                  </a:lnTo>
                  <a:lnTo>
                    <a:pt x="6" y="40"/>
                  </a:lnTo>
                  <a:lnTo>
                    <a:pt x="0" y="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724440" y="3548160"/>
              <a:ext cx="136080" cy="149400"/>
            </a:xfrm>
            <a:custGeom>
              <a:avLst/>
              <a:gdLst/>
              <a:ahLst/>
              <a:rect l="l" t="t" r="r" b="b"/>
              <a:pathLst>
                <a:path w="86" h="94">
                  <a:moveTo>
                    <a:pt x="0" y="52"/>
                  </a:moveTo>
                  <a:lnTo>
                    <a:pt x="15" y="61"/>
                  </a:lnTo>
                  <a:lnTo>
                    <a:pt x="5" y="88"/>
                  </a:lnTo>
                  <a:lnTo>
                    <a:pt x="30" y="93"/>
                  </a:lnTo>
                  <a:lnTo>
                    <a:pt x="55" y="77"/>
                  </a:lnTo>
                  <a:lnTo>
                    <a:pt x="42" y="56"/>
                  </a:lnTo>
                  <a:lnTo>
                    <a:pt x="71" y="36"/>
                  </a:lnTo>
                  <a:lnTo>
                    <a:pt x="85" y="8"/>
                  </a:lnTo>
                  <a:lnTo>
                    <a:pt x="83" y="5"/>
                  </a:lnTo>
                  <a:lnTo>
                    <a:pt x="77" y="0"/>
                  </a:lnTo>
                  <a:lnTo>
                    <a:pt x="53" y="17"/>
                  </a:lnTo>
                  <a:lnTo>
                    <a:pt x="53" y="27"/>
                  </a:lnTo>
                  <a:lnTo>
                    <a:pt x="34" y="2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764040" y="3670560"/>
              <a:ext cx="72720" cy="118800"/>
            </a:xfrm>
            <a:custGeom>
              <a:avLst/>
              <a:gdLst/>
              <a:ahLst/>
              <a:rect l="l" t="t" r="r" b="b"/>
              <a:pathLst>
                <a:path w="46" h="75">
                  <a:moveTo>
                    <a:pt x="0" y="74"/>
                  </a:moveTo>
                  <a:lnTo>
                    <a:pt x="5" y="16"/>
                  </a:lnTo>
                  <a:lnTo>
                    <a:pt x="30" y="0"/>
                  </a:lnTo>
                  <a:lnTo>
                    <a:pt x="45" y="45"/>
                  </a:lnTo>
                  <a:lnTo>
                    <a:pt x="29" y="66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210000" y="4100760"/>
              <a:ext cx="155160" cy="206280"/>
            </a:xfrm>
            <a:custGeom>
              <a:avLst/>
              <a:gdLst/>
              <a:ahLst/>
              <a:rect l="l" t="t" r="r" b="b"/>
              <a:pathLst>
                <a:path w="98" h="130">
                  <a:moveTo>
                    <a:pt x="0" y="28"/>
                  </a:moveTo>
                  <a:lnTo>
                    <a:pt x="14" y="46"/>
                  </a:lnTo>
                  <a:lnTo>
                    <a:pt x="10" y="78"/>
                  </a:lnTo>
                  <a:lnTo>
                    <a:pt x="44" y="64"/>
                  </a:lnTo>
                  <a:lnTo>
                    <a:pt x="58" y="78"/>
                  </a:lnTo>
                  <a:lnTo>
                    <a:pt x="70" y="109"/>
                  </a:lnTo>
                  <a:lnTo>
                    <a:pt x="66" y="129"/>
                  </a:lnTo>
                  <a:lnTo>
                    <a:pt x="97" y="124"/>
                  </a:lnTo>
                  <a:lnTo>
                    <a:pt x="82" y="82"/>
                  </a:lnTo>
                  <a:lnTo>
                    <a:pt x="49" y="52"/>
                  </a:lnTo>
                  <a:lnTo>
                    <a:pt x="58" y="34"/>
                  </a:lnTo>
                  <a:lnTo>
                    <a:pt x="40" y="24"/>
                  </a:lnTo>
                  <a:lnTo>
                    <a:pt x="25" y="0"/>
                  </a:lnTo>
                  <a:lnTo>
                    <a:pt x="18" y="1"/>
                  </a:lnTo>
                  <a:lnTo>
                    <a:pt x="20" y="18"/>
                  </a:lnTo>
                  <a:lnTo>
                    <a:pt x="14" y="14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197240" y="33260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13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211800" y="4497480"/>
              <a:ext cx="78840" cy="122400"/>
            </a:xfrm>
            <a:custGeom>
              <a:avLst/>
              <a:gdLst/>
              <a:ahLst/>
              <a:rect l="l" t="t" r="r" b="b"/>
              <a:pathLst>
                <a:path w="50" h="77">
                  <a:moveTo>
                    <a:pt x="0" y="0"/>
                  </a:moveTo>
                  <a:lnTo>
                    <a:pt x="11" y="0"/>
                  </a:lnTo>
                  <a:lnTo>
                    <a:pt x="13" y="14"/>
                  </a:lnTo>
                  <a:lnTo>
                    <a:pt x="25" y="5"/>
                  </a:lnTo>
                  <a:lnTo>
                    <a:pt x="43" y="22"/>
                  </a:lnTo>
                  <a:lnTo>
                    <a:pt x="49" y="76"/>
                  </a:lnTo>
                  <a:lnTo>
                    <a:pt x="15" y="5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411600" y="4488120"/>
              <a:ext cx="206280" cy="147600"/>
            </a:xfrm>
            <a:custGeom>
              <a:avLst/>
              <a:gdLst/>
              <a:ahLst/>
              <a:rect l="l" t="t" r="r" b="b"/>
              <a:pathLst>
                <a:path w="130" h="93">
                  <a:moveTo>
                    <a:pt x="0" y="82"/>
                  </a:moveTo>
                  <a:lnTo>
                    <a:pt x="12" y="92"/>
                  </a:lnTo>
                  <a:lnTo>
                    <a:pt x="51" y="87"/>
                  </a:lnTo>
                  <a:lnTo>
                    <a:pt x="65" y="82"/>
                  </a:lnTo>
                  <a:lnTo>
                    <a:pt x="83" y="40"/>
                  </a:lnTo>
                  <a:lnTo>
                    <a:pt x="106" y="42"/>
                  </a:lnTo>
                  <a:lnTo>
                    <a:pt x="129" y="27"/>
                  </a:lnTo>
                  <a:lnTo>
                    <a:pt x="107" y="15"/>
                  </a:lnTo>
                  <a:lnTo>
                    <a:pt x="101" y="0"/>
                  </a:lnTo>
                  <a:lnTo>
                    <a:pt x="74" y="28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3" y="58"/>
                  </a:lnTo>
                  <a:lnTo>
                    <a:pt x="26" y="61"/>
                  </a:lnTo>
                  <a:lnTo>
                    <a:pt x="20" y="82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582560" y="3834000"/>
              <a:ext cx="644040" cy="468360"/>
            </a:xfrm>
            <a:custGeom>
              <a:avLst/>
              <a:gdLst/>
              <a:ahLst/>
              <a:rect l="l" t="t" r="r" b="b"/>
              <a:pathLst>
                <a:path w="406" h="295">
                  <a:moveTo>
                    <a:pt x="0" y="3"/>
                  </a:moveTo>
                  <a:lnTo>
                    <a:pt x="19" y="49"/>
                  </a:lnTo>
                  <a:lnTo>
                    <a:pt x="41" y="69"/>
                  </a:lnTo>
                  <a:lnTo>
                    <a:pt x="40" y="83"/>
                  </a:lnTo>
                  <a:lnTo>
                    <a:pt x="29" y="85"/>
                  </a:lnTo>
                  <a:lnTo>
                    <a:pt x="54" y="95"/>
                  </a:lnTo>
                  <a:lnTo>
                    <a:pt x="68" y="116"/>
                  </a:lnTo>
                  <a:lnTo>
                    <a:pt x="66" y="133"/>
                  </a:lnTo>
                  <a:lnTo>
                    <a:pt x="95" y="163"/>
                  </a:lnTo>
                  <a:lnTo>
                    <a:pt x="102" y="152"/>
                  </a:lnTo>
                  <a:lnTo>
                    <a:pt x="35" y="42"/>
                  </a:lnTo>
                  <a:lnTo>
                    <a:pt x="30" y="12"/>
                  </a:lnTo>
                  <a:lnTo>
                    <a:pt x="44" y="20"/>
                  </a:lnTo>
                  <a:lnTo>
                    <a:pt x="69" y="68"/>
                  </a:lnTo>
                  <a:lnTo>
                    <a:pt x="105" y="104"/>
                  </a:lnTo>
                  <a:lnTo>
                    <a:pt x="104" y="119"/>
                  </a:lnTo>
                  <a:lnTo>
                    <a:pt x="155" y="168"/>
                  </a:lnTo>
                  <a:lnTo>
                    <a:pt x="160" y="188"/>
                  </a:lnTo>
                  <a:lnTo>
                    <a:pt x="155" y="202"/>
                  </a:lnTo>
                  <a:lnTo>
                    <a:pt x="166" y="222"/>
                  </a:lnTo>
                  <a:lnTo>
                    <a:pt x="262" y="272"/>
                  </a:lnTo>
                  <a:lnTo>
                    <a:pt x="303" y="269"/>
                  </a:lnTo>
                  <a:lnTo>
                    <a:pt x="331" y="294"/>
                  </a:lnTo>
                  <a:lnTo>
                    <a:pt x="343" y="269"/>
                  </a:lnTo>
                  <a:lnTo>
                    <a:pt x="357" y="269"/>
                  </a:lnTo>
                  <a:lnTo>
                    <a:pt x="342" y="249"/>
                  </a:lnTo>
                  <a:lnTo>
                    <a:pt x="373" y="240"/>
                  </a:lnTo>
                  <a:lnTo>
                    <a:pt x="384" y="232"/>
                  </a:lnTo>
                  <a:lnTo>
                    <a:pt x="389" y="227"/>
                  </a:lnTo>
                  <a:lnTo>
                    <a:pt x="391" y="238"/>
                  </a:lnTo>
                  <a:lnTo>
                    <a:pt x="405" y="189"/>
                  </a:lnTo>
                  <a:lnTo>
                    <a:pt x="388" y="182"/>
                  </a:lnTo>
                  <a:lnTo>
                    <a:pt x="357" y="189"/>
                  </a:lnTo>
                  <a:lnTo>
                    <a:pt x="341" y="232"/>
                  </a:lnTo>
                  <a:lnTo>
                    <a:pt x="302" y="236"/>
                  </a:lnTo>
                  <a:lnTo>
                    <a:pt x="286" y="226"/>
                  </a:lnTo>
                  <a:lnTo>
                    <a:pt x="259" y="173"/>
                  </a:lnTo>
                  <a:lnTo>
                    <a:pt x="259" y="133"/>
                  </a:lnTo>
                  <a:lnTo>
                    <a:pt x="268" y="114"/>
                  </a:lnTo>
                  <a:lnTo>
                    <a:pt x="242" y="104"/>
                  </a:lnTo>
                  <a:lnTo>
                    <a:pt x="207" y="48"/>
                  </a:lnTo>
                  <a:lnTo>
                    <a:pt x="180" y="60"/>
                  </a:lnTo>
                  <a:lnTo>
                    <a:pt x="143" y="15"/>
                  </a:lnTo>
                  <a:lnTo>
                    <a:pt x="82" y="24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5946480" y="3259080"/>
              <a:ext cx="674280" cy="325440"/>
            </a:xfrm>
            <a:custGeom>
              <a:avLst/>
              <a:gdLst/>
              <a:ahLst/>
              <a:rect l="l" t="t" r="r" b="b"/>
              <a:pathLst>
                <a:path w="425" h="205">
                  <a:moveTo>
                    <a:pt x="0" y="64"/>
                  </a:moveTo>
                  <a:lnTo>
                    <a:pt x="12" y="84"/>
                  </a:lnTo>
                  <a:lnTo>
                    <a:pt x="32" y="92"/>
                  </a:lnTo>
                  <a:lnTo>
                    <a:pt x="39" y="136"/>
                  </a:lnTo>
                  <a:lnTo>
                    <a:pt x="99" y="153"/>
                  </a:lnTo>
                  <a:lnTo>
                    <a:pt x="123" y="183"/>
                  </a:lnTo>
                  <a:lnTo>
                    <a:pt x="172" y="182"/>
                  </a:lnTo>
                  <a:lnTo>
                    <a:pt x="227" y="204"/>
                  </a:lnTo>
                  <a:lnTo>
                    <a:pt x="301" y="183"/>
                  </a:lnTo>
                  <a:lnTo>
                    <a:pt x="322" y="166"/>
                  </a:lnTo>
                  <a:lnTo>
                    <a:pt x="322" y="142"/>
                  </a:lnTo>
                  <a:lnTo>
                    <a:pt x="343" y="145"/>
                  </a:lnTo>
                  <a:lnTo>
                    <a:pt x="390" y="111"/>
                  </a:lnTo>
                  <a:lnTo>
                    <a:pt x="424" y="109"/>
                  </a:lnTo>
                  <a:lnTo>
                    <a:pt x="408" y="82"/>
                  </a:lnTo>
                  <a:lnTo>
                    <a:pt x="373" y="89"/>
                  </a:lnTo>
                  <a:lnTo>
                    <a:pt x="373" y="61"/>
                  </a:lnTo>
                  <a:lnTo>
                    <a:pt x="381" y="45"/>
                  </a:lnTo>
                  <a:lnTo>
                    <a:pt x="358" y="41"/>
                  </a:lnTo>
                  <a:lnTo>
                    <a:pt x="293" y="58"/>
                  </a:lnTo>
                  <a:lnTo>
                    <a:pt x="238" y="32"/>
                  </a:lnTo>
                  <a:lnTo>
                    <a:pt x="201" y="37"/>
                  </a:lnTo>
                  <a:lnTo>
                    <a:pt x="188" y="14"/>
                  </a:lnTo>
                  <a:lnTo>
                    <a:pt x="154" y="0"/>
                  </a:lnTo>
                  <a:lnTo>
                    <a:pt x="135" y="15"/>
                  </a:lnTo>
                  <a:lnTo>
                    <a:pt x="133" y="44"/>
                  </a:lnTo>
                  <a:lnTo>
                    <a:pt x="53" y="31"/>
                  </a:lnTo>
                  <a:lnTo>
                    <a:pt x="0" y="6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5182920" y="4038840"/>
              <a:ext cx="164880" cy="212760"/>
            </a:xfrm>
            <a:custGeom>
              <a:avLst/>
              <a:gdLst/>
              <a:ahLst/>
              <a:rect l="l" t="t" r="r" b="b"/>
              <a:pathLst>
                <a:path w="104" h="134">
                  <a:moveTo>
                    <a:pt x="0" y="95"/>
                  </a:moveTo>
                  <a:lnTo>
                    <a:pt x="14" y="133"/>
                  </a:lnTo>
                  <a:lnTo>
                    <a:pt x="38" y="127"/>
                  </a:lnTo>
                  <a:lnTo>
                    <a:pt x="77" y="95"/>
                  </a:lnTo>
                  <a:lnTo>
                    <a:pt x="77" y="78"/>
                  </a:lnTo>
                  <a:lnTo>
                    <a:pt x="102" y="49"/>
                  </a:lnTo>
                  <a:lnTo>
                    <a:pt x="103" y="39"/>
                  </a:lnTo>
                  <a:lnTo>
                    <a:pt x="89" y="22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54" y="12"/>
                  </a:lnTo>
                  <a:lnTo>
                    <a:pt x="44" y="36"/>
                  </a:lnTo>
                  <a:lnTo>
                    <a:pt x="49" y="46"/>
                  </a:lnTo>
                  <a:lnTo>
                    <a:pt x="39" y="78"/>
                  </a:lnTo>
                  <a:lnTo>
                    <a:pt x="0" y="9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779800" y="3897360"/>
              <a:ext cx="172800" cy="103320"/>
            </a:xfrm>
            <a:custGeom>
              <a:avLst/>
              <a:gdLst/>
              <a:ahLst/>
              <a:rect l="l" t="t" r="r" b="b"/>
              <a:pathLst>
                <a:path w="109" h="65">
                  <a:moveTo>
                    <a:pt x="0" y="25"/>
                  </a:moveTo>
                  <a:lnTo>
                    <a:pt x="14" y="0"/>
                  </a:lnTo>
                  <a:lnTo>
                    <a:pt x="57" y="16"/>
                  </a:lnTo>
                  <a:lnTo>
                    <a:pt x="79" y="40"/>
                  </a:lnTo>
                  <a:lnTo>
                    <a:pt x="108" y="40"/>
                  </a:lnTo>
                  <a:lnTo>
                    <a:pt x="107" y="64"/>
                  </a:lnTo>
                  <a:lnTo>
                    <a:pt x="36" y="49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151160" y="3224160"/>
              <a:ext cx="75600" cy="82800"/>
            </a:xfrm>
            <a:custGeom>
              <a:avLst/>
              <a:gdLst/>
              <a:ahLst/>
              <a:rect l="l" t="t" r="r" b="b"/>
              <a:pathLst>
                <a:path w="48" h="52">
                  <a:moveTo>
                    <a:pt x="0" y="39"/>
                  </a:moveTo>
                  <a:lnTo>
                    <a:pt x="19" y="32"/>
                  </a:lnTo>
                  <a:lnTo>
                    <a:pt x="9" y="27"/>
                  </a:lnTo>
                  <a:lnTo>
                    <a:pt x="18" y="8"/>
                  </a:lnTo>
                  <a:lnTo>
                    <a:pt x="26" y="20"/>
                  </a:lnTo>
                  <a:lnTo>
                    <a:pt x="26" y="0"/>
                  </a:lnTo>
                  <a:lnTo>
                    <a:pt x="47" y="0"/>
                  </a:lnTo>
                  <a:lnTo>
                    <a:pt x="46" y="20"/>
                  </a:lnTo>
                  <a:lnTo>
                    <a:pt x="32" y="27"/>
                  </a:lnTo>
                  <a:lnTo>
                    <a:pt x="33" y="51"/>
                  </a:lnTo>
                  <a:lnTo>
                    <a:pt x="19" y="3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621200" y="5700960"/>
              <a:ext cx="166320" cy="179280"/>
            </a:xfrm>
            <a:custGeom>
              <a:avLst/>
              <a:gdLst/>
              <a:ahLst/>
              <a:rect l="l" t="t" r="r" b="b"/>
              <a:pathLst>
                <a:path w="105" h="113">
                  <a:moveTo>
                    <a:pt x="0" y="98"/>
                  </a:moveTo>
                  <a:lnTo>
                    <a:pt x="22" y="64"/>
                  </a:lnTo>
                  <a:lnTo>
                    <a:pt x="59" y="39"/>
                  </a:lnTo>
                  <a:lnTo>
                    <a:pt x="78" y="0"/>
                  </a:lnTo>
                  <a:lnTo>
                    <a:pt x="89" y="12"/>
                  </a:lnTo>
                  <a:lnTo>
                    <a:pt x="103" y="7"/>
                  </a:lnTo>
                  <a:lnTo>
                    <a:pt x="104" y="20"/>
                  </a:lnTo>
                  <a:lnTo>
                    <a:pt x="85" y="47"/>
                  </a:lnTo>
                  <a:lnTo>
                    <a:pt x="88" y="58"/>
                  </a:lnTo>
                  <a:lnTo>
                    <a:pt x="66" y="63"/>
                  </a:lnTo>
                  <a:lnTo>
                    <a:pt x="56" y="101"/>
                  </a:lnTo>
                  <a:lnTo>
                    <a:pt x="33" y="112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751520" y="5527800"/>
              <a:ext cx="124920" cy="196920"/>
            </a:xfrm>
            <a:custGeom>
              <a:avLst/>
              <a:gdLst/>
              <a:ahLst/>
              <a:rect l="l" t="t" r="r" b="b"/>
              <a:pathLst>
                <a:path w="79" h="124">
                  <a:moveTo>
                    <a:pt x="0" y="0"/>
                  </a:moveTo>
                  <a:lnTo>
                    <a:pt x="22" y="14"/>
                  </a:lnTo>
                  <a:lnTo>
                    <a:pt x="27" y="41"/>
                  </a:lnTo>
                  <a:lnTo>
                    <a:pt x="37" y="48"/>
                  </a:lnTo>
                  <a:lnTo>
                    <a:pt x="42" y="37"/>
                  </a:lnTo>
                  <a:lnTo>
                    <a:pt x="47" y="56"/>
                  </a:lnTo>
                  <a:lnTo>
                    <a:pt x="78" y="56"/>
                  </a:lnTo>
                  <a:lnTo>
                    <a:pt x="71" y="83"/>
                  </a:lnTo>
                  <a:lnTo>
                    <a:pt x="56" y="87"/>
                  </a:lnTo>
                  <a:lnTo>
                    <a:pt x="43" y="122"/>
                  </a:lnTo>
                  <a:lnTo>
                    <a:pt x="28" y="123"/>
                  </a:lnTo>
                  <a:lnTo>
                    <a:pt x="34" y="110"/>
                  </a:lnTo>
                  <a:lnTo>
                    <a:pt x="15" y="85"/>
                  </a:lnTo>
                  <a:lnTo>
                    <a:pt x="30" y="63"/>
                  </a:lnTo>
                  <a:lnTo>
                    <a:pt x="28" y="4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15800" y="4289400"/>
              <a:ext cx="85320" cy="103320"/>
            </a:xfrm>
            <a:custGeom>
              <a:avLst/>
              <a:gdLst/>
              <a:ahLst/>
              <a:rect l="l" t="t" r="r" b="b"/>
              <a:pathLst>
                <a:path w="54" h="65">
                  <a:moveTo>
                    <a:pt x="0" y="31"/>
                  </a:moveTo>
                  <a:lnTo>
                    <a:pt x="20" y="62"/>
                  </a:lnTo>
                  <a:lnTo>
                    <a:pt x="49" y="64"/>
                  </a:lnTo>
                  <a:lnTo>
                    <a:pt x="53" y="0"/>
                  </a:lnTo>
                  <a:lnTo>
                    <a:pt x="34" y="3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82840" y="2548080"/>
              <a:ext cx="552240" cy="509400"/>
            </a:xfrm>
            <a:custGeom>
              <a:avLst/>
              <a:gdLst/>
              <a:ahLst/>
              <a:rect l="l" t="t" r="r" b="b"/>
              <a:pathLst>
                <a:path w="348" h="321">
                  <a:moveTo>
                    <a:pt x="0" y="240"/>
                  </a:moveTo>
                  <a:lnTo>
                    <a:pt x="1" y="254"/>
                  </a:lnTo>
                  <a:lnTo>
                    <a:pt x="32" y="245"/>
                  </a:lnTo>
                  <a:lnTo>
                    <a:pt x="34" y="249"/>
                  </a:lnTo>
                  <a:lnTo>
                    <a:pt x="0" y="258"/>
                  </a:lnTo>
                  <a:lnTo>
                    <a:pt x="9" y="263"/>
                  </a:lnTo>
                  <a:lnTo>
                    <a:pt x="6" y="281"/>
                  </a:lnTo>
                  <a:lnTo>
                    <a:pt x="27" y="266"/>
                  </a:lnTo>
                  <a:lnTo>
                    <a:pt x="4" y="290"/>
                  </a:lnTo>
                  <a:lnTo>
                    <a:pt x="17" y="290"/>
                  </a:lnTo>
                  <a:lnTo>
                    <a:pt x="9" y="312"/>
                  </a:lnTo>
                  <a:lnTo>
                    <a:pt x="42" y="320"/>
                  </a:lnTo>
                  <a:lnTo>
                    <a:pt x="68" y="300"/>
                  </a:lnTo>
                  <a:lnTo>
                    <a:pt x="74" y="281"/>
                  </a:lnTo>
                  <a:lnTo>
                    <a:pt x="82" y="300"/>
                  </a:lnTo>
                  <a:lnTo>
                    <a:pt x="98" y="277"/>
                  </a:lnTo>
                  <a:lnTo>
                    <a:pt x="95" y="257"/>
                  </a:lnTo>
                  <a:lnTo>
                    <a:pt x="102" y="249"/>
                  </a:lnTo>
                  <a:lnTo>
                    <a:pt x="95" y="239"/>
                  </a:lnTo>
                  <a:lnTo>
                    <a:pt x="97" y="193"/>
                  </a:lnTo>
                  <a:lnTo>
                    <a:pt x="120" y="182"/>
                  </a:lnTo>
                  <a:lnTo>
                    <a:pt x="116" y="168"/>
                  </a:lnTo>
                  <a:lnTo>
                    <a:pt x="128" y="132"/>
                  </a:lnTo>
                  <a:lnTo>
                    <a:pt x="150" y="108"/>
                  </a:lnTo>
                  <a:lnTo>
                    <a:pt x="155" y="86"/>
                  </a:lnTo>
                  <a:lnTo>
                    <a:pt x="171" y="83"/>
                  </a:lnTo>
                  <a:lnTo>
                    <a:pt x="177" y="70"/>
                  </a:lnTo>
                  <a:lnTo>
                    <a:pt x="202" y="72"/>
                  </a:lnTo>
                  <a:lnTo>
                    <a:pt x="202" y="55"/>
                  </a:lnTo>
                  <a:lnTo>
                    <a:pt x="208" y="55"/>
                  </a:lnTo>
                  <a:lnTo>
                    <a:pt x="218" y="48"/>
                  </a:lnTo>
                  <a:lnTo>
                    <a:pt x="233" y="63"/>
                  </a:lnTo>
                  <a:lnTo>
                    <a:pt x="261" y="65"/>
                  </a:lnTo>
                  <a:lnTo>
                    <a:pt x="277" y="56"/>
                  </a:lnTo>
                  <a:lnTo>
                    <a:pt x="282" y="35"/>
                  </a:lnTo>
                  <a:lnTo>
                    <a:pt x="308" y="29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46" y="35"/>
                  </a:lnTo>
                  <a:lnTo>
                    <a:pt x="330" y="39"/>
                  </a:lnTo>
                  <a:lnTo>
                    <a:pt x="334" y="33"/>
                  </a:lnTo>
                  <a:lnTo>
                    <a:pt x="316" y="28"/>
                  </a:lnTo>
                  <a:lnTo>
                    <a:pt x="347" y="19"/>
                  </a:lnTo>
                  <a:lnTo>
                    <a:pt x="322" y="7"/>
                  </a:lnTo>
                  <a:lnTo>
                    <a:pt x="306" y="19"/>
                  </a:lnTo>
                  <a:lnTo>
                    <a:pt x="314" y="2"/>
                  </a:lnTo>
                  <a:lnTo>
                    <a:pt x="302" y="0"/>
                  </a:lnTo>
                  <a:lnTo>
                    <a:pt x="294" y="19"/>
                  </a:lnTo>
                  <a:lnTo>
                    <a:pt x="290" y="19"/>
                  </a:lnTo>
                  <a:lnTo>
                    <a:pt x="290" y="4"/>
                  </a:lnTo>
                  <a:lnTo>
                    <a:pt x="267" y="29"/>
                  </a:lnTo>
                  <a:lnTo>
                    <a:pt x="278" y="7"/>
                  </a:lnTo>
                  <a:lnTo>
                    <a:pt x="267" y="3"/>
                  </a:lnTo>
                  <a:lnTo>
                    <a:pt x="243" y="31"/>
                  </a:lnTo>
                  <a:lnTo>
                    <a:pt x="222" y="22"/>
                  </a:lnTo>
                  <a:lnTo>
                    <a:pt x="227" y="38"/>
                  </a:lnTo>
                  <a:lnTo>
                    <a:pt x="218" y="29"/>
                  </a:lnTo>
                  <a:lnTo>
                    <a:pt x="202" y="49"/>
                  </a:lnTo>
                  <a:lnTo>
                    <a:pt x="203" y="33"/>
                  </a:lnTo>
                  <a:lnTo>
                    <a:pt x="195" y="46"/>
                  </a:lnTo>
                  <a:lnTo>
                    <a:pt x="188" y="37"/>
                  </a:lnTo>
                  <a:lnTo>
                    <a:pt x="193" y="50"/>
                  </a:lnTo>
                  <a:lnTo>
                    <a:pt x="175" y="45"/>
                  </a:lnTo>
                  <a:lnTo>
                    <a:pt x="169" y="64"/>
                  </a:lnTo>
                  <a:lnTo>
                    <a:pt x="153" y="71"/>
                  </a:lnTo>
                  <a:lnTo>
                    <a:pt x="169" y="72"/>
                  </a:lnTo>
                  <a:lnTo>
                    <a:pt x="141" y="81"/>
                  </a:lnTo>
                  <a:lnTo>
                    <a:pt x="136" y="95"/>
                  </a:lnTo>
                  <a:lnTo>
                    <a:pt x="145" y="95"/>
                  </a:lnTo>
                  <a:lnTo>
                    <a:pt x="111" y="117"/>
                  </a:lnTo>
                  <a:lnTo>
                    <a:pt x="99" y="155"/>
                  </a:lnTo>
                  <a:lnTo>
                    <a:pt x="61" y="188"/>
                  </a:lnTo>
                  <a:lnTo>
                    <a:pt x="68" y="195"/>
                  </a:lnTo>
                  <a:lnTo>
                    <a:pt x="84" y="190"/>
                  </a:lnTo>
                  <a:lnTo>
                    <a:pt x="47" y="199"/>
                  </a:lnTo>
                  <a:lnTo>
                    <a:pt x="27" y="212"/>
                  </a:lnTo>
                  <a:lnTo>
                    <a:pt x="32" y="218"/>
                  </a:lnTo>
                  <a:lnTo>
                    <a:pt x="18" y="218"/>
                  </a:lnTo>
                  <a:lnTo>
                    <a:pt x="19" y="229"/>
                  </a:lnTo>
                  <a:lnTo>
                    <a:pt x="2" y="229"/>
                  </a:lnTo>
                  <a:lnTo>
                    <a:pt x="18" y="234"/>
                  </a:lnTo>
                  <a:lnTo>
                    <a:pt x="0" y="24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371920" y="3711600"/>
              <a:ext cx="358200" cy="35892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0" y="124"/>
                  </a:moveTo>
                  <a:lnTo>
                    <a:pt x="22" y="131"/>
                  </a:lnTo>
                  <a:lnTo>
                    <a:pt x="70" y="124"/>
                  </a:lnTo>
                  <a:lnTo>
                    <a:pt x="80" y="101"/>
                  </a:lnTo>
                  <a:lnTo>
                    <a:pt x="113" y="89"/>
                  </a:lnTo>
                  <a:lnTo>
                    <a:pt x="116" y="69"/>
                  </a:lnTo>
                  <a:lnTo>
                    <a:pt x="128" y="65"/>
                  </a:lnTo>
                  <a:lnTo>
                    <a:pt x="123" y="54"/>
                  </a:lnTo>
                  <a:lnTo>
                    <a:pt x="134" y="53"/>
                  </a:lnTo>
                  <a:lnTo>
                    <a:pt x="143" y="34"/>
                  </a:lnTo>
                  <a:lnTo>
                    <a:pt x="140" y="15"/>
                  </a:lnTo>
                  <a:lnTo>
                    <a:pt x="186" y="0"/>
                  </a:lnTo>
                  <a:lnTo>
                    <a:pt x="225" y="29"/>
                  </a:lnTo>
                  <a:lnTo>
                    <a:pt x="215" y="41"/>
                  </a:lnTo>
                  <a:lnTo>
                    <a:pt x="175" y="41"/>
                  </a:lnTo>
                  <a:lnTo>
                    <a:pt x="176" y="67"/>
                  </a:lnTo>
                  <a:lnTo>
                    <a:pt x="193" y="83"/>
                  </a:lnTo>
                  <a:lnTo>
                    <a:pt x="184" y="91"/>
                  </a:lnTo>
                  <a:lnTo>
                    <a:pt x="187" y="104"/>
                  </a:lnTo>
                  <a:lnTo>
                    <a:pt x="146" y="157"/>
                  </a:lnTo>
                  <a:lnTo>
                    <a:pt x="129" y="156"/>
                  </a:lnTo>
                  <a:lnTo>
                    <a:pt x="116" y="168"/>
                  </a:lnTo>
                  <a:lnTo>
                    <a:pt x="137" y="214"/>
                  </a:lnTo>
                  <a:lnTo>
                    <a:pt x="108" y="214"/>
                  </a:lnTo>
                  <a:lnTo>
                    <a:pt x="96" y="225"/>
                  </a:lnTo>
                  <a:lnTo>
                    <a:pt x="73" y="197"/>
                  </a:lnTo>
                  <a:lnTo>
                    <a:pt x="10" y="203"/>
                  </a:lnTo>
                  <a:lnTo>
                    <a:pt x="32" y="170"/>
                  </a:lnTo>
                  <a:lnTo>
                    <a:pt x="0" y="1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304720" y="4419720"/>
              <a:ext cx="120240" cy="63360"/>
            </a:xfrm>
            <a:custGeom>
              <a:avLst/>
              <a:gdLst/>
              <a:ahLst/>
              <a:rect l="l" t="t" r="r" b="b"/>
              <a:pathLst>
                <a:path w="76" h="40">
                  <a:moveTo>
                    <a:pt x="0" y="21"/>
                  </a:moveTo>
                  <a:lnTo>
                    <a:pt x="7" y="0"/>
                  </a:lnTo>
                  <a:lnTo>
                    <a:pt x="23" y="12"/>
                  </a:lnTo>
                  <a:lnTo>
                    <a:pt x="51" y="0"/>
                  </a:lnTo>
                  <a:lnTo>
                    <a:pt x="75" y="15"/>
                  </a:lnTo>
                  <a:lnTo>
                    <a:pt x="70" y="38"/>
                  </a:lnTo>
                  <a:lnTo>
                    <a:pt x="68" y="19"/>
                  </a:lnTo>
                  <a:lnTo>
                    <a:pt x="51" y="11"/>
                  </a:lnTo>
                  <a:lnTo>
                    <a:pt x="36" y="24"/>
                  </a:lnTo>
                  <a:lnTo>
                    <a:pt x="40" y="34"/>
                  </a:lnTo>
                  <a:lnTo>
                    <a:pt x="33" y="39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081560" y="4718160"/>
              <a:ext cx="213840" cy="190440"/>
            </a:xfrm>
            <a:custGeom>
              <a:avLst/>
              <a:gdLst/>
              <a:ahLst/>
              <a:rect l="l" t="t" r="r" b="b"/>
              <a:pathLst>
                <a:path w="135" h="120">
                  <a:moveTo>
                    <a:pt x="0" y="0"/>
                  </a:moveTo>
                  <a:lnTo>
                    <a:pt x="2" y="99"/>
                  </a:lnTo>
                  <a:lnTo>
                    <a:pt x="24" y="103"/>
                  </a:lnTo>
                  <a:lnTo>
                    <a:pt x="45" y="75"/>
                  </a:lnTo>
                  <a:lnTo>
                    <a:pt x="68" y="87"/>
                  </a:lnTo>
                  <a:lnTo>
                    <a:pt x="91" y="114"/>
                  </a:lnTo>
                  <a:lnTo>
                    <a:pt x="134" y="119"/>
                  </a:lnTo>
                  <a:lnTo>
                    <a:pt x="86" y="75"/>
                  </a:lnTo>
                  <a:lnTo>
                    <a:pt x="88" y="53"/>
                  </a:lnTo>
                  <a:lnTo>
                    <a:pt x="66" y="46"/>
                  </a:lnTo>
                  <a:lnTo>
                    <a:pt x="45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233840" y="4759560"/>
              <a:ext cx="91800" cy="48960"/>
            </a:xfrm>
            <a:custGeom>
              <a:avLst/>
              <a:gdLst/>
              <a:ahLst/>
              <a:rect l="l" t="t" r="r" b="b"/>
              <a:pathLst>
                <a:path w="58" h="31">
                  <a:moveTo>
                    <a:pt x="0" y="20"/>
                  </a:moveTo>
                  <a:lnTo>
                    <a:pt x="33" y="30"/>
                  </a:lnTo>
                  <a:lnTo>
                    <a:pt x="57" y="10"/>
                  </a:lnTo>
                  <a:lnTo>
                    <a:pt x="47" y="0"/>
                  </a:lnTo>
                  <a:lnTo>
                    <a:pt x="41" y="12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289640" y="4721400"/>
              <a:ext cx="4572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0" y="0"/>
                  </a:moveTo>
                  <a:lnTo>
                    <a:pt x="22" y="14"/>
                  </a:lnTo>
                  <a:lnTo>
                    <a:pt x="28" y="31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742840" y="5127840"/>
              <a:ext cx="174240" cy="209520"/>
            </a:xfrm>
            <a:custGeom>
              <a:avLst/>
              <a:gdLst/>
              <a:ahLst/>
              <a:rect l="l" t="t" r="r" b="b"/>
              <a:pathLst>
                <a:path w="110" h="132">
                  <a:moveTo>
                    <a:pt x="0" y="50"/>
                  </a:moveTo>
                  <a:lnTo>
                    <a:pt x="7" y="9"/>
                  </a:lnTo>
                  <a:lnTo>
                    <a:pt x="46" y="0"/>
                  </a:lnTo>
                  <a:lnTo>
                    <a:pt x="60" y="14"/>
                  </a:lnTo>
                  <a:lnTo>
                    <a:pt x="62" y="45"/>
                  </a:lnTo>
                  <a:lnTo>
                    <a:pt x="90" y="50"/>
                  </a:lnTo>
                  <a:lnTo>
                    <a:pt x="95" y="73"/>
                  </a:lnTo>
                  <a:lnTo>
                    <a:pt x="109" y="77"/>
                  </a:lnTo>
                  <a:lnTo>
                    <a:pt x="107" y="103"/>
                  </a:lnTo>
                  <a:lnTo>
                    <a:pt x="92" y="131"/>
                  </a:lnTo>
                  <a:lnTo>
                    <a:pt x="56" y="129"/>
                  </a:lnTo>
                  <a:lnTo>
                    <a:pt x="63" y="98"/>
                  </a:lnTo>
                  <a:lnTo>
                    <a:pt x="0" y="5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342880" y="4659480"/>
              <a:ext cx="267840" cy="444600"/>
            </a:xfrm>
            <a:custGeom>
              <a:avLst/>
              <a:gdLst/>
              <a:ahLst/>
              <a:rect l="l" t="t" r="r" b="b"/>
              <a:pathLst>
                <a:path w="169" h="280">
                  <a:moveTo>
                    <a:pt x="0" y="65"/>
                  </a:moveTo>
                  <a:lnTo>
                    <a:pt x="3" y="88"/>
                  </a:lnTo>
                  <a:lnTo>
                    <a:pt x="33" y="125"/>
                  </a:lnTo>
                  <a:lnTo>
                    <a:pt x="67" y="217"/>
                  </a:lnTo>
                  <a:lnTo>
                    <a:pt x="144" y="279"/>
                  </a:lnTo>
                  <a:lnTo>
                    <a:pt x="157" y="267"/>
                  </a:lnTo>
                  <a:lnTo>
                    <a:pt x="164" y="248"/>
                  </a:lnTo>
                  <a:lnTo>
                    <a:pt x="153" y="241"/>
                  </a:lnTo>
                  <a:lnTo>
                    <a:pt x="160" y="236"/>
                  </a:lnTo>
                  <a:lnTo>
                    <a:pt x="168" y="188"/>
                  </a:lnTo>
                  <a:lnTo>
                    <a:pt x="155" y="166"/>
                  </a:lnTo>
                  <a:lnTo>
                    <a:pt x="144" y="166"/>
                  </a:lnTo>
                  <a:lnTo>
                    <a:pt x="144" y="141"/>
                  </a:lnTo>
                  <a:lnTo>
                    <a:pt x="130" y="151"/>
                  </a:lnTo>
                  <a:lnTo>
                    <a:pt x="111" y="142"/>
                  </a:lnTo>
                  <a:lnTo>
                    <a:pt x="101" y="113"/>
                  </a:lnTo>
                  <a:lnTo>
                    <a:pt x="119" y="78"/>
                  </a:lnTo>
                  <a:lnTo>
                    <a:pt x="153" y="62"/>
                  </a:lnTo>
                  <a:lnTo>
                    <a:pt x="143" y="55"/>
                  </a:lnTo>
                  <a:lnTo>
                    <a:pt x="149" y="37"/>
                  </a:lnTo>
                  <a:lnTo>
                    <a:pt x="110" y="34"/>
                  </a:lnTo>
                  <a:lnTo>
                    <a:pt x="81" y="0"/>
                  </a:lnTo>
                  <a:lnTo>
                    <a:pt x="75" y="25"/>
                  </a:lnTo>
                  <a:lnTo>
                    <a:pt x="45" y="46"/>
                  </a:lnTo>
                  <a:lnTo>
                    <a:pt x="28" y="73"/>
                  </a:lnTo>
                  <a:lnTo>
                    <a:pt x="11" y="68"/>
                  </a:lnTo>
                  <a:lnTo>
                    <a:pt x="13" y="51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6572160" y="4378320"/>
              <a:ext cx="48600" cy="71640"/>
            </a:xfrm>
            <a:custGeom>
              <a:avLst/>
              <a:gdLst/>
              <a:ahLst/>
              <a:rect l="l" t="t" r="r" b="b"/>
              <a:pathLst>
                <a:path w="31" h="45">
                  <a:moveTo>
                    <a:pt x="0" y="44"/>
                  </a:moveTo>
                  <a:lnTo>
                    <a:pt x="21" y="24"/>
                  </a:lnTo>
                  <a:lnTo>
                    <a:pt x="30" y="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6630840" y="4200480"/>
              <a:ext cx="86760" cy="149400"/>
            </a:xfrm>
            <a:custGeom>
              <a:avLst/>
              <a:gdLst/>
              <a:ahLst/>
              <a:rect l="l" t="t" r="r" b="b"/>
              <a:pathLst>
                <a:path w="55" h="94">
                  <a:moveTo>
                    <a:pt x="0" y="36"/>
                  </a:moveTo>
                  <a:lnTo>
                    <a:pt x="10" y="0"/>
                  </a:lnTo>
                  <a:lnTo>
                    <a:pt x="29" y="1"/>
                  </a:lnTo>
                  <a:lnTo>
                    <a:pt x="35" y="25"/>
                  </a:lnTo>
                  <a:lnTo>
                    <a:pt x="19" y="51"/>
                  </a:lnTo>
                  <a:lnTo>
                    <a:pt x="22" y="65"/>
                  </a:lnTo>
                  <a:lnTo>
                    <a:pt x="52" y="73"/>
                  </a:lnTo>
                  <a:lnTo>
                    <a:pt x="54" y="93"/>
                  </a:lnTo>
                  <a:lnTo>
                    <a:pt x="36" y="73"/>
                  </a:lnTo>
                  <a:lnTo>
                    <a:pt x="36" y="83"/>
                  </a:lnTo>
                  <a:lnTo>
                    <a:pt x="10" y="73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638760" y="4326120"/>
              <a:ext cx="26640" cy="31680"/>
            </a:xfrm>
            <a:custGeom>
              <a:avLst/>
              <a:gdLst/>
              <a:ahLst/>
              <a:rect l="l" t="t" r="r" b="b"/>
              <a:pathLst>
                <a:path w="17" h="20">
                  <a:moveTo>
                    <a:pt x="0" y="0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1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6671880" y="4364280"/>
              <a:ext cx="26640" cy="4104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0"/>
                  </a:moveTo>
                  <a:lnTo>
                    <a:pt x="1" y="25"/>
                  </a:lnTo>
                  <a:lnTo>
                    <a:pt x="16" y="1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673680" y="4418280"/>
              <a:ext cx="94680" cy="10476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44"/>
                  </a:moveTo>
                  <a:lnTo>
                    <a:pt x="13" y="21"/>
                  </a:lnTo>
                  <a:lnTo>
                    <a:pt x="28" y="25"/>
                  </a:lnTo>
                  <a:lnTo>
                    <a:pt x="48" y="0"/>
                  </a:lnTo>
                  <a:lnTo>
                    <a:pt x="59" y="14"/>
                  </a:lnTo>
                  <a:lnTo>
                    <a:pt x="57" y="53"/>
                  </a:lnTo>
                  <a:lnTo>
                    <a:pt x="52" y="38"/>
                  </a:lnTo>
                  <a:lnTo>
                    <a:pt x="47" y="65"/>
                  </a:lnTo>
                  <a:lnTo>
                    <a:pt x="32" y="57"/>
                  </a:lnTo>
                  <a:lnTo>
                    <a:pt x="23" y="29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686280" y="439416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6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0" y="25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373280" y="3171960"/>
              <a:ext cx="213840" cy="189000"/>
            </a:xfrm>
            <a:custGeom>
              <a:avLst/>
              <a:gdLst/>
              <a:ahLst/>
              <a:rect l="l" t="t" r="r" b="b"/>
              <a:pathLst>
                <a:path w="135" h="119">
                  <a:moveTo>
                    <a:pt x="0" y="22"/>
                  </a:moveTo>
                  <a:lnTo>
                    <a:pt x="9" y="82"/>
                  </a:lnTo>
                  <a:lnTo>
                    <a:pt x="78" y="113"/>
                  </a:lnTo>
                  <a:lnTo>
                    <a:pt x="112" y="118"/>
                  </a:lnTo>
                  <a:lnTo>
                    <a:pt x="134" y="86"/>
                  </a:lnTo>
                  <a:lnTo>
                    <a:pt x="123" y="52"/>
                  </a:lnTo>
                  <a:lnTo>
                    <a:pt x="132" y="43"/>
                  </a:lnTo>
                  <a:lnTo>
                    <a:pt x="126" y="16"/>
                  </a:lnTo>
                  <a:lnTo>
                    <a:pt x="75" y="7"/>
                  </a:lnTo>
                  <a:lnTo>
                    <a:pt x="41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879720" y="3576600"/>
              <a:ext cx="67680" cy="136800"/>
            </a:xfrm>
            <a:custGeom>
              <a:avLst/>
              <a:gdLst/>
              <a:ahLst/>
              <a:rect l="l" t="t" r="r" b="b"/>
              <a:pathLst>
                <a:path w="43" h="86">
                  <a:moveTo>
                    <a:pt x="0" y="56"/>
                  </a:moveTo>
                  <a:lnTo>
                    <a:pt x="6" y="0"/>
                  </a:lnTo>
                  <a:lnTo>
                    <a:pt x="42" y="4"/>
                  </a:lnTo>
                  <a:lnTo>
                    <a:pt x="26" y="39"/>
                  </a:lnTo>
                  <a:lnTo>
                    <a:pt x="26" y="83"/>
                  </a:lnTo>
                  <a:lnTo>
                    <a:pt x="6" y="85"/>
                  </a:lnTo>
                  <a:lnTo>
                    <a:pt x="9" y="59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503600" y="3382920"/>
              <a:ext cx="204480" cy="138240"/>
            </a:xfrm>
            <a:custGeom>
              <a:avLst/>
              <a:gdLst/>
              <a:ahLst/>
              <a:rect l="l" t="t" r="r" b="b"/>
              <a:pathLst>
                <a:path w="129" h="87">
                  <a:moveTo>
                    <a:pt x="0" y="42"/>
                  </a:moveTo>
                  <a:lnTo>
                    <a:pt x="35" y="77"/>
                  </a:lnTo>
                  <a:lnTo>
                    <a:pt x="114" y="86"/>
                  </a:lnTo>
                  <a:lnTo>
                    <a:pt x="128" y="56"/>
                  </a:lnTo>
                  <a:lnTo>
                    <a:pt x="108" y="55"/>
                  </a:lnTo>
                  <a:lnTo>
                    <a:pt x="106" y="29"/>
                  </a:lnTo>
                  <a:lnTo>
                    <a:pt x="88" y="0"/>
                  </a:lnTo>
                  <a:lnTo>
                    <a:pt x="35" y="5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813200" y="3845160"/>
              <a:ext cx="448920" cy="430200"/>
            </a:xfrm>
            <a:custGeom>
              <a:avLst/>
              <a:gdLst/>
              <a:ahLst/>
              <a:rect l="l" t="t" r="r" b="b"/>
              <a:pathLst>
                <a:path w="283" h="271">
                  <a:moveTo>
                    <a:pt x="0" y="72"/>
                  </a:moveTo>
                  <a:lnTo>
                    <a:pt x="4" y="47"/>
                  </a:lnTo>
                  <a:lnTo>
                    <a:pt x="19" y="52"/>
                  </a:lnTo>
                  <a:lnTo>
                    <a:pt x="37" y="39"/>
                  </a:lnTo>
                  <a:lnTo>
                    <a:pt x="45" y="28"/>
                  </a:lnTo>
                  <a:lnTo>
                    <a:pt x="29" y="12"/>
                  </a:lnTo>
                  <a:lnTo>
                    <a:pt x="60" y="0"/>
                  </a:lnTo>
                  <a:lnTo>
                    <a:pt x="120" y="32"/>
                  </a:lnTo>
                  <a:lnTo>
                    <a:pt x="121" y="43"/>
                  </a:lnTo>
                  <a:lnTo>
                    <a:pt x="136" y="51"/>
                  </a:lnTo>
                  <a:lnTo>
                    <a:pt x="147" y="58"/>
                  </a:lnTo>
                  <a:lnTo>
                    <a:pt x="160" y="52"/>
                  </a:lnTo>
                  <a:lnTo>
                    <a:pt x="183" y="61"/>
                  </a:lnTo>
                  <a:lnTo>
                    <a:pt x="217" y="124"/>
                  </a:lnTo>
                  <a:lnTo>
                    <a:pt x="220" y="127"/>
                  </a:lnTo>
                  <a:lnTo>
                    <a:pt x="233" y="152"/>
                  </a:lnTo>
                  <a:lnTo>
                    <a:pt x="277" y="158"/>
                  </a:lnTo>
                  <a:lnTo>
                    <a:pt x="282" y="168"/>
                  </a:lnTo>
                  <a:lnTo>
                    <a:pt x="272" y="200"/>
                  </a:lnTo>
                  <a:lnTo>
                    <a:pt x="233" y="217"/>
                  </a:lnTo>
                  <a:lnTo>
                    <a:pt x="190" y="228"/>
                  </a:lnTo>
                  <a:lnTo>
                    <a:pt x="156" y="270"/>
                  </a:lnTo>
                  <a:lnTo>
                    <a:pt x="156" y="254"/>
                  </a:lnTo>
                  <a:lnTo>
                    <a:pt x="131" y="243"/>
                  </a:lnTo>
                  <a:lnTo>
                    <a:pt x="107" y="258"/>
                  </a:lnTo>
                  <a:lnTo>
                    <a:pt x="83" y="210"/>
                  </a:lnTo>
                  <a:lnTo>
                    <a:pt x="63" y="190"/>
                  </a:lnTo>
                  <a:lnTo>
                    <a:pt x="50" y="139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492440" y="2230560"/>
              <a:ext cx="3638160" cy="1343160"/>
            </a:xfrm>
            <a:custGeom>
              <a:avLst/>
              <a:gdLst/>
              <a:ahLst/>
              <a:rect l="l" t="t" r="r" b="b"/>
              <a:pathLst>
                <a:path w="2292" h="846">
                  <a:moveTo>
                    <a:pt x="0" y="600"/>
                  </a:moveTo>
                  <a:lnTo>
                    <a:pt x="19" y="581"/>
                  </a:lnTo>
                  <a:lnTo>
                    <a:pt x="13" y="588"/>
                  </a:lnTo>
                  <a:lnTo>
                    <a:pt x="22" y="592"/>
                  </a:lnTo>
                  <a:lnTo>
                    <a:pt x="19" y="551"/>
                  </a:lnTo>
                  <a:lnTo>
                    <a:pt x="28" y="533"/>
                  </a:lnTo>
                  <a:lnTo>
                    <a:pt x="38" y="530"/>
                  </a:lnTo>
                  <a:lnTo>
                    <a:pt x="61" y="547"/>
                  </a:lnTo>
                  <a:lnTo>
                    <a:pt x="65" y="515"/>
                  </a:lnTo>
                  <a:lnTo>
                    <a:pt x="56" y="515"/>
                  </a:lnTo>
                  <a:lnTo>
                    <a:pt x="52" y="496"/>
                  </a:lnTo>
                  <a:lnTo>
                    <a:pt x="143" y="479"/>
                  </a:lnTo>
                  <a:lnTo>
                    <a:pt x="119" y="472"/>
                  </a:lnTo>
                  <a:lnTo>
                    <a:pt x="121" y="462"/>
                  </a:lnTo>
                  <a:lnTo>
                    <a:pt x="107" y="466"/>
                  </a:lnTo>
                  <a:lnTo>
                    <a:pt x="159" y="416"/>
                  </a:lnTo>
                  <a:lnTo>
                    <a:pt x="137" y="364"/>
                  </a:lnTo>
                  <a:lnTo>
                    <a:pt x="142" y="338"/>
                  </a:lnTo>
                  <a:lnTo>
                    <a:pt x="128" y="311"/>
                  </a:lnTo>
                  <a:lnTo>
                    <a:pt x="140" y="295"/>
                  </a:lnTo>
                  <a:lnTo>
                    <a:pt x="119" y="274"/>
                  </a:lnTo>
                  <a:lnTo>
                    <a:pt x="125" y="255"/>
                  </a:lnTo>
                  <a:lnTo>
                    <a:pt x="151" y="235"/>
                  </a:lnTo>
                  <a:lnTo>
                    <a:pt x="165" y="233"/>
                  </a:lnTo>
                  <a:lnTo>
                    <a:pt x="182" y="238"/>
                  </a:lnTo>
                  <a:lnTo>
                    <a:pt x="167" y="242"/>
                  </a:lnTo>
                  <a:lnTo>
                    <a:pt x="178" y="249"/>
                  </a:lnTo>
                  <a:lnTo>
                    <a:pt x="218" y="252"/>
                  </a:lnTo>
                  <a:lnTo>
                    <a:pt x="289" y="294"/>
                  </a:lnTo>
                  <a:lnTo>
                    <a:pt x="290" y="315"/>
                  </a:lnTo>
                  <a:lnTo>
                    <a:pt x="260" y="332"/>
                  </a:lnTo>
                  <a:lnTo>
                    <a:pt x="165" y="308"/>
                  </a:lnTo>
                  <a:lnTo>
                    <a:pt x="203" y="338"/>
                  </a:lnTo>
                  <a:lnTo>
                    <a:pt x="202" y="373"/>
                  </a:lnTo>
                  <a:lnTo>
                    <a:pt x="240" y="390"/>
                  </a:lnTo>
                  <a:lnTo>
                    <a:pt x="251" y="388"/>
                  </a:lnTo>
                  <a:lnTo>
                    <a:pt x="246" y="373"/>
                  </a:lnTo>
                  <a:lnTo>
                    <a:pt x="227" y="367"/>
                  </a:lnTo>
                  <a:lnTo>
                    <a:pt x="232" y="355"/>
                  </a:lnTo>
                  <a:lnTo>
                    <a:pt x="250" y="369"/>
                  </a:lnTo>
                  <a:lnTo>
                    <a:pt x="286" y="373"/>
                  </a:lnTo>
                  <a:lnTo>
                    <a:pt x="271" y="345"/>
                  </a:lnTo>
                  <a:lnTo>
                    <a:pt x="305" y="322"/>
                  </a:lnTo>
                  <a:lnTo>
                    <a:pt x="330" y="338"/>
                  </a:lnTo>
                  <a:lnTo>
                    <a:pt x="329" y="275"/>
                  </a:lnTo>
                  <a:lnTo>
                    <a:pt x="318" y="265"/>
                  </a:lnTo>
                  <a:lnTo>
                    <a:pt x="360" y="280"/>
                  </a:lnTo>
                  <a:lnTo>
                    <a:pt x="363" y="287"/>
                  </a:lnTo>
                  <a:lnTo>
                    <a:pt x="340" y="298"/>
                  </a:lnTo>
                  <a:lnTo>
                    <a:pt x="363" y="318"/>
                  </a:lnTo>
                  <a:lnTo>
                    <a:pt x="382" y="295"/>
                  </a:lnTo>
                  <a:lnTo>
                    <a:pt x="458" y="258"/>
                  </a:lnTo>
                  <a:lnTo>
                    <a:pt x="470" y="256"/>
                  </a:lnTo>
                  <a:lnTo>
                    <a:pt x="458" y="262"/>
                  </a:lnTo>
                  <a:lnTo>
                    <a:pt x="471" y="281"/>
                  </a:lnTo>
                  <a:lnTo>
                    <a:pt x="527" y="256"/>
                  </a:lnTo>
                  <a:lnTo>
                    <a:pt x="541" y="274"/>
                  </a:lnTo>
                  <a:lnTo>
                    <a:pt x="553" y="259"/>
                  </a:lnTo>
                  <a:lnTo>
                    <a:pt x="546" y="240"/>
                  </a:lnTo>
                  <a:lnTo>
                    <a:pt x="554" y="234"/>
                  </a:lnTo>
                  <a:lnTo>
                    <a:pt x="597" y="244"/>
                  </a:lnTo>
                  <a:lnTo>
                    <a:pt x="654" y="279"/>
                  </a:lnTo>
                  <a:lnTo>
                    <a:pt x="664" y="261"/>
                  </a:lnTo>
                  <a:lnTo>
                    <a:pt x="652" y="244"/>
                  </a:lnTo>
                  <a:lnTo>
                    <a:pt x="635" y="239"/>
                  </a:lnTo>
                  <a:lnTo>
                    <a:pt x="641" y="211"/>
                  </a:lnTo>
                  <a:lnTo>
                    <a:pt x="631" y="207"/>
                  </a:lnTo>
                  <a:lnTo>
                    <a:pt x="634" y="194"/>
                  </a:lnTo>
                  <a:lnTo>
                    <a:pt x="654" y="180"/>
                  </a:lnTo>
                  <a:lnTo>
                    <a:pt x="668" y="147"/>
                  </a:lnTo>
                  <a:lnTo>
                    <a:pt x="697" y="148"/>
                  </a:lnTo>
                  <a:lnTo>
                    <a:pt x="711" y="153"/>
                  </a:lnTo>
                  <a:lnTo>
                    <a:pt x="700" y="188"/>
                  </a:lnTo>
                  <a:lnTo>
                    <a:pt x="713" y="207"/>
                  </a:lnTo>
                  <a:lnTo>
                    <a:pt x="709" y="255"/>
                  </a:lnTo>
                  <a:lnTo>
                    <a:pt x="723" y="272"/>
                  </a:lnTo>
                  <a:lnTo>
                    <a:pt x="717" y="291"/>
                  </a:lnTo>
                  <a:lnTo>
                    <a:pt x="695" y="305"/>
                  </a:lnTo>
                  <a:lnTo>
                    <a:pt x="702" y="311"/>
                  </a:lnTo>
                  <a:lnTo>
                    <a:pt x="673" y="318"/>
                  </a:lnTo>
                  <a:lnTo>
                    <a:pt x="704" y="330"/>
                  </a:lnTo>
                  <a:lnTo>
                    <a:pt x="740" y="291"/>
                  </a:lnTo>
                  <a:lnTo>
                    <a:pt x="735" y="265"/>
                  </a:lnTo>
                  <a:lnTo>
                    <a:pt x="746" y="261"/>
                  </a:lnTo>
                  <a:lnTo>
                    <a:pt x="766" y="257"/>
                  </a:lnTo>
                  <a:lnTo>
                    <a:pt x="775" y="272"/>
                  </a:lnTo>
                  <a:lnTo>
                    <a:pt x="774" y="290"/>
                  </a:lnTo>
                  <a:lnTo>
                    <a:pt x="795" y="296"/>
                  </a:lnTo>
                  <a:lnTo>
                    <a:pt x="777" y="289"/>
                  </a:lnTo>
                  <a:lnTo>
                    <a:pt x="786" y="279"/>
                  </a:lnTo>
                  <a:lnTo>
                    <a:pt x="779" y="261"/>
                  </a:lnTo>
                  <a:lnTo>
                    <a:pt x="727" y="252"/>
                  </a:lnTo>
                  <a:lnTo>
                    <a:pt x="735" y="213"/>
                  </a:lnTo>
                  <a:lnTo>
                    <a:pt x="717" y="188"/>
                  </a:lnTo>
                  <a:lnTo>
                    <a:pt x="742" y="167"/>
                  </a:lnTo>
                  <a:lnTo>
                    <a:pt x="741" y="150"/>
                  </a:lnTo>
                  <a:lnTo>
                    <a:pt x="751" y="159"/>
                  </a:lnTo>
                  <a:lnTo>
                    <a:pt x="746" y="191"/>
                  </a:lnTo>
                  <a:lnTo>
                    <a:pt x="755" y="194"/>
                  </a:lnTo>
                  <a:lnTo>
                    <a:pt x="789" y="204"/>
                  </a:lnTo>
                  <a:lnTo>
                    <a:pt x="758" y="179"/>
                  </a:lnTo>
                  <a:lnTo>
                    <a:pt x="781" y="180"/>
                  </a:lnTo>
                  <a:lnTo>
                    <a:pt x="775" y="170"/>
                  </a:lnTo>
                  <a:lnTo>
                    <a:pt x="789" y="164"/>
                  </a:lnTo>
                  <a:lnTo>
                    <a:pt x="854" y="185"/>
                  </a:lnTo>
                  <a:lnTo>
                    <a:pt x="842" y="198"/>
                  </a:lnTo>
                  <a:lnTo>
                    <a:pt x="840" y="219"/>
                  </a:lnTo>
                  <a:lnTo>
                    <a:pt x="853" y="229"/>
                  </a:lnTo>
                  <a:lnTo>
                    <a:pt x="860" y="185"/>
                  </a:lnTo>
                  <a:lnTo>
                    <a:pt x="825" y="161"/>
                  </a:lnTo>
                  <a:lnTo>
                    <a:pt x="817" y="130"/>
                  </a:lnTo>
                  <a:lnTo>
                    <a:pt x="899" y="119"/>
                  </a:lnTo>
                  <a:lnTo>
                    <a:pt x="889" y="90"/>
                  </a:lnTo>
                  <a:lnTo>
                    <a:pt x="899" y="97"/>
                  </a:lnTo>
                  <a:lnTo>
                    <a:pt x="914" y="85"/>
                  </a:lnTo>
                  <a:lnTo>
                    <a:pt x="903" y="82"/>
                  </a:lnTo>
                  <a:lnTo>
                    <a:pt x="990" y="59"/>
                  </a:lnTo>
                  <a:lnTo>
                    <a:pt x="983" y="53"/>
                  </a:lnTo>
                  <a:lnTo>
                    <a:pt x="1023" y="50"/>
                  </a:lnTo>
                  <a:lnTo>
                    <a:pt x="1022" y="57"/>
                  </a:lnTo>
                  <a:lnTo>
                    <a:pt x="1032" y="57"/>
                  </a:lnTo>
                  <a:lnTo>
                    <a:pt x="1061" y="48"/>
                  </a:lnTo>
                  <a:lnTo>
                    <a:pt x="1075" y="53"/>
                  </a:lnTo>
                  <a:lnTo>
                    <a:pt x="1061" y="41"/>
                  </a:lnTo>
                  <a:lnTo>
                    <a:pt x="1095" y="38"/>
                  </a:lnTo>
                  <a:lnTo>
                    <a:pt x="1096" y="22"/>
                  </a:lnTo>
                  <a:lnTo>
                    <a:pt x="1133" y="0"/>
                  </a:lnTo>
                  <a:lnTo>
                    <a:pt x="1160" y="13"/>
                  </a:lnTo>
                  <a:lnTo>
                    <a:pt x="1137" y="24"/>
                  </a:lnTo>
                  <a:lnTo>
                    <a:pt x="1177" y="24"/>
                  </a:lnTo>
                  <a:lnTo>
                    <a:pt x="1161" y="41"/>
                  </a:lnTo>
                  <a:lnTo>
                    <a:pt x="1227" y="32"/>
                  </a:lnTo>
                  <a:lnTo>
                    <a:pt x="1263" y="57"/>
                  </a:lnTo>
                  <a:lnTo>
                    <a:pt x="1257" y="67"/>
                  </a:lnTo>
                  <a:lnTo>
                    <a:pt x="1246" y="61"/>
                  </a:lnTo>
                  <a:lnTo>
                    <a:pt x="1262" y="69"/>
                  </a:lnTo>
                  <a:lnTo>
                    <a:pt x="1255" y="85"/>
                  </a:lnTo>
                  <a:lnTo>
                    <a:pt x="1133" y="158"/>
                  </a:lnTo>
                  <a:lnTo>
                    <a:pt x="1172" y="149"/>
                  </a:lnTo>
                  <a:lnTo>
                    <a:pt x="1164" y="140"/>
                  </a:lnTo>
                  <a:lnTo>
                    <a:pt x="1224" y="125"/>
                  </a:lnTo>
                  <a:lnTo>
                    <a:pt x="1208" y="128"/>
                  </a:lnTo>
                  <a:lnTo>
                    <a:pt x="1212" y="115"/>
                  </a:lnTo>
                  <a:lnTo>
                    <a:pt x="1246" y="125"/>
                  </a:lnTo>
                  <a:lnTo>
                    <a:pt x="1251" y="115"/>
                  </a:lnTo>
                  <a:lnTo>
                    <a:pt x="1258" y="140"/>
                  </a:lnTo>
                  <a:lnTo>
                    <a:pt x="1275" y="141"/>
                  </a:lnTo>
                  <a:lnTo>
                    <a:pt x="1259" y="130"/>
                  </a:lnTo>
                  <a:lnTo>
                    <a:pt x="1292" y="125"/>
                  </a:lnTo>
                  <a:lnTo>
                    <a:pt x="1330" y="130"/>
                  </a:lnTo>
                  <a:lnTo>
                    <a:pt x="1328" y="140"/>
                  </a:lnTo>
                  <a:lnTo>
                    <a:pt x="1360" y="147"/>
                  </a:lnTo>
                  <a:lnTo>
                    <a:pt x="1389" y="146"/>
                  </a:lnTo>
                  <a:lnTo>
                    <a:pt x="1391" y="122"/>
                  </a:lnTo>
                  <a:lnTo>
                    <a:pt x="1400" y="120"/>
                  </a:lnTo>
                  <a:lnTo>
                    <a:pt x="1474" y="146"/>
                  </a:lnTo>
                  <a:lnTo>
                    <a:pt x="1464" y="185"/>
                  </a:lnTo>
                  <a:lnTo>
                    <a:pt x="1499" y="211"/>
                  </a:lnTo>
                  <a:lnTo>
                    <a:pt x="1518" y="174"/>
                  </a:lnTo>
                  <a:lnTo>
                    <a:pt x="1531" y="191"/>
                  </a:lnTo>
                  <a:lnTo>
                    <a:pt x="1556" y="185"/>
                  </a:lnTo>
                  <a:lnTo>
                    <a:pt x="1588" y="198"/>
                  </a:lnTo>
                  <a:lnTo>
                    <a:pt x="1615" y="189"/>
                  </a:lnTo>
                  <a:lnTo>
                    <a:pt x="1613" y="174"/>
                  </a:lnTo>
                  <a:lnTo>
                    <a:pt x="1631" y="150"/>
                  </a:lnTo>
                  <a:lnTo>
                    <a:pt x="1742" y="167"/>
                  </a:lnTo>
                  <a:lnTo>
                    <a:pt x="1750" y="179"/>
                  </a:lnTo>
                  <a:lnTo>
                    <a:pt x="1736" y="184"/>
                  </a:lnTo>
                  <a:lnTo>
                    <a:pt x="1772" y="189"/>
                  </a:lnTo>
                  <a:lnTo>
                    <a:pt x="1785" y="207"/>
                  </a:lnTo>
                  <a:lnTo>
                    <a:pt x="1870" y="204"/>
                  </a:lnTo>
                  <a:lnTo>
                    <a:pt x="1884" y="219"/>
                  </a:lnTo>
                  <a:lnTo>
                    <a:pt x="1879" y="235"/>
                  </a:lnTo>
                  <a:lnTo>
                    <a:pt x="1903" y="247"/>
                  </a:lnTo>
                  <a:lnTo>
                    <a:pt x="1916" y="238"/>
                  </a:lnTo>
                  <a:lnTo>
                    <a:pt x="1976" y="245"/>
                  </a:lnTo>
                  <a:lnTo>
                    <a:pt x="1988" y="235"/>
                  </a:lnTo>
                  <a:lnTo>
                    <a:pt x="1995" y="250"/>
                  </a:lnTo>
                  <a:lnTo>
                    <a:pt x="2020" y="263"/>
                  </a:lnTo>
                  <a:lnTo>
                    <a:pt x="2031" y="254"/>
                  </a:lnTo>
                  <a:lnTo>
                    <a:pt x="2019" y="240"/>
                  </a:lnTo>
                  <a:lnTo>
                    <a:pt x="2027" y="229"/>
                  </a:lnTo>
                  <a:lnTo>
                    <a:pt x="2131" y="247"/>
                  </a:lnTo>
                  <a:lnTo>
                    <a:pt x="2199" y="291"/>
                  </a:lnTo>
                  <a:lnTo>
                    <a:pt x="2214" y="291"/>
                  </a:lnTo>
                  <a:lnTo>
                    <a:pt x="2232" y="327"/>
                  </a:lnTo>
                  <a:lnTo>
                    <a:pt x="2225" y="308"/>
                  </a:lnTo>
                  <a:lnTo>
                    <a:pt x="2236" y="306"/>
                  </a:lnTo>
                  <a:lnTo>
                    <a:pt x="2243" y="313"/>
                  </a:lnTo>
                  <a:lnTo>
                    <a:pt x="2263" y="311"/>
                  </a:lnTo>
                  <a:lnTo>
                    <a:pt x="2291" y="332"/>
                  </a:lnTo>
                  <a:lnTo>
                    <a:pt x="2251" y="354"/>
                  </a:lnTo>
                  <a:lnTo>
                    <a:pt x="2260" y="361"/>
                  </a:lnTo>
                  <a:lnTo>
                    <a:pt x="2245" y="365"/>
                  </a:lnTo>
                  <a:lnTo>
                    <a:pt x="2256" y="374"/>
                  </a:lnTo>
                  <a:lnTo>
                    <a:pt x="2232" y="374"/>
                  </a:lnTo>
                  <a:lnTo>
                    <a:pt x="2224" y="361"/>
                  </a:lnTo>
                  <a:lnTo>
                    <a:pt x="2215" y="366"/>
                  </a:lnTo>
                  <a:lnTo>
                    <a:pt x="2199" y="345"/>
                  </a:lnTo>
                  <a:lnTo>
                    <a:pt x="2172" y="345"/>
                  </a:lnTo>
                  <a:lnTo>
                    <a:pt x="2165" y="332"/>
                  </a:lnTo>
                  <a:lnTo>
                    <a:pt x="2171" y="327"/>
                  </a:lnTo>
                  <a:lnTo>
                    <a:pt x="2162" y="327"/>
                  </a:lnTo>
                  <a:lnTo>
                    <a:pt x="2153" y="332"/>
                  </a:lnTo>
                  <a:lnTo>
                    <a:pt x="2162" y="347"/>
                  </a:lnTo>
                  <a:lnTo>
                    <a:pt x="2156" y="355"/>
                  </a:lnTo>
                  <a:lnTo>
                    <a:pt x="2132" y="369"/>
                  </a:lnTo>
                  <a:lnTo>
                    <a:pt x="2118" y="366"/>
                  </a:lnTo>
                  <a:lnTo>
                    <a:pt x="2143" y="408"/>
                  </a:lnTo>
                  <a:lnTo>
                    <a:pt x="2139" y="424"/>
                  </a:lnTo>
                  <a:lnTo>
                    <a:pt x="2112" y="412"/>
                  </a:lnTo>
                  <a:lnTo>
                    <a:pt x="2113" y="418"/>
                  </a:lnTo>
                  <a:lnTo>
                    <a:pt x="2064" y="439"/>
                  </a:lnTo>
                  <a:lnTo>
                    <a:pt x="2022" y="481"/>
                  </a:lnTo>
                  <a:lnTo>
                    <a:pt x="1993" y="464"/>
                  </a:lnTo>
                  <a:lnTo>
                    <a:pt x="1966" y="482"/>
                  </a:lnTo>
                  <a:lnTo>
                    <a:pt x="1966" y="467"/>
                  </a:lnTo>
                  <a:lnTo>
                    <a:pt x="1951" y="483"/>
                  </a:lnTo>
                  <a:lnTo>
                    <a:pt x="1931" y="481"/>
                  </a:lnTo>
                  <a:lnTo>
                    <a:pt x="1911" y="522"/>
                  </a:lnTo>
                  <a:lnTo>
                    <a:pt x="1927" y="530"/>
                  </a:lnTo>
                  <a:lnTo>
                    <a:pt x="1920" y="544"/>
                  </a:lnTo>
                  <a:lnTo>
                    <a:pt x="1929" y="565"/>
                  </a:lnTo>
                  <a:lnTo>
                    <a:pt x="1915" y="560"/>
                  </a:lnTo>
                  <a:lnTo>
                    <a:pt x="1906" y="580"/>
                  </a:lnTo>
                  <a:lnTo>
                    <a:pt x="1911" y="595"/>
                  </a:lnTo>
                  <a:lnTo>
                    <a:pt x="1882" y="610"/>
                  </a:lnTo>
                  <a:lnTo>
                    <a:pt x="1884" y="628"/>
                  </a:lnTo>
                  <a:lnTo>
                    <a:pt x="1865" y="633"/>
                  </a:lnTo>
                  <a:lnTo>
                    <a:pt x="1860" y="653"/>
                  </a:lnTo>
                  <a:lnTo>
                    <a:pt x="1842" y="674"/>
                  </a:lnTo>
                  <a:lnTo>
                    <a:pt x="1827" y="595"/>
                  </a:lnTo>
                  <a:lnTo>
                    <a:pt x="1828" y="553"/>
                  </a:lnTo>
                  <a:lnTo>
                    <a:pt x="1842" y="527"/>
                  </a:lnTo>
                  <a:lnTo>
                    <a:pt x="1863" y="522"/>
                  </a:lnTo>
                  <a:lnTo>
                    <a:pt x="1910" y="469"/>
                  </a:lnTo>
                  <a:lnTo>
                    <a:pt x="1933" y="458"/>
                  </a:lnTo>
                  <a:lnTo>
                    <a:pt x="1940" y="427"/>
                  </a:lnTo>
                  <a:lnTo>
                    <a:pt x="1951" y="420"/>
                  </a:lnTo>
                  <a:lnTo>
                    <a:pt x="1932" y="418"/>
                  </a:lnTo>
                  <a:lnTo>
                    <a:pt x="1926" y="445"/>
                  </a:lnTo>
                  <a:lnTo>
                    <a:pt x="1887" y="466"/>
                  </a:lnTo>
                  <a:lnTo>
                    <a:pt x="1890" y="433"/>
                  </a:lnTo>
                  <a:lnTo>
                    <a:pt x="1847" y="441"/>
                  </a:lnTo>
                  <a:lnTo>
                    <a:pt x="1806" y="482"/>
                  </a:lnTo>
                  <a:lnTo>
                    <a:pt x="1814" y="499"/>
                  </a:lnTo>
                  <a:lnTo>
                    <a:pt x="1771" y="505"/>
                  </a:lnTo>
                  <a:lnTo>
                    <a:pt x="1765" y="500"/>
                  </a:lnTo>
                  <a:lnTo>
                    <a:pt x="1779" y="497"/>
                  </a:lnTo>
                  <a:lnTo>
                    <a:pt x="1743" y="487"/>
                  </a:lnTo>
                  <a:lnTo>
                    <a:pt x="1733" y="497"/>
                  </a:lnTo>
                  <a:lnTo>
                    <a:pt x="1650" y="498"/>
                  </a:lnTo>
                  <a:lnTo>
                    <a:pt x="1553" y="594"/>
                  </a:lnTo>
                  <a:lnTo>
                    <a:pt x="1572" y="598"/>
                  </a:lnTo>
                  <a:lnTo>
                    <a:pt x="1572" y="616"/>
                  </a:lnTo>
                  <a:lnTo>
                    <a:pt x="1584" y="604"/>
                  </a:lnTo>
                  <a:lnTo>
                    <a:pt x="1581" y="619"/>
                  </a:lnTo>
                  <a:lnTo>
                    <a:pt x="1595" y="611"/>
                  </a:lnTo>
                  <a:lnTo>
                    <a:pt x="1593" y="620"/>
                  </a:lnTo>
                  <a:lnTo>
                    <a:pt x="1597" y="604"/>
                  </a:lnTo>
                  <a:lnTo>
                    <a:pt x="1613" y="605"/>
                  </a:lnTo>
                  <a:lnTo>
                    <a:pt x="1634" y="626"/>
                  </a:lnTo>
                  <a:lnTo>
                    <a:pt x="1615" y="628"/>
                  </a:lnTo>
                  <a:lnTo>
                    <a:pt x="1631" y="634"/>
                  </a:lnTo>
                  <a:lnTo>
                    <a:pt x="1635" y="648"/>
                  </a:lnTo>
                  <a:lnTo>
                    <a:pt x="1621" y="678"/>
                  </a:lnTo>
                  <a:lnTo>
                    <a:pt x="1619" y="723"/>
                  </a:lnTo>
                  <a:lnTo>
                    <a:pt x="1551" y="820"/>
                  </a:lnTo>
                  <a:lnTo>
                    <a:pt x="1527" y="833"/>
                  </a:lnTo>
                  <a:lnTo>
                    <a:pt x="1507" y="820"/>
                  </a:lnTo>
                  <a:lnTo>
                    <a:pt x="1491" y="838"/>
                  </a:lnTo>
                  <a:lnTo>
                    <a:pt x="1489" y="835"/>
                  </a:lnTo>
                  <a:lnTo>
                    <a:pt x="1498" y="820"/>
                  </a:lnTo>
                  <a:lnTo>
                    <a:pt x="1494" y="795"/>
                  </a:lnTo>
                  <a:lnTo>
                    <a:pt x="1523" y="786"/>
                  </a:lnTo>
                  <a:lnTo>
                    <a:pt x="1547" y="722"/>
                  </a:lnTo>
                  <a:lnTo>
                    <a:pt x="1496" y="736"/>
                  </a:lnTo>
                  <a:lnTo>
                    <a:pt x="1489" y="714"/>
                  </a:lnTo>
                  <a:lnTo>
                    <a:pt x="1447" y="699"/>
                  </a:lnTo>
                  <a:lnTo>
                    <a:pt x="1423" y="632"/>
                  </a:lnTo>
                  <a:lnTo>
                    <a:pt x="1396" y="620"/>
                  </a:lnTo>
                  <a:lnTo>
                    <a:pt x="1348" y="639"/>
                  </a:lnTo>
                  <a:lnTo>
                    <a:pt x="1357" y="653"/>
                  </a:lnTo>
                  <a:lnTo>
                    <a:pt x="1337" y="692"/>
                  </a:lnTo>
                  <a:lnTo>
                    <a:pt x="1318" y="702"/>
                  </a:lnTo>
                  <a:lnTo>
                    <a:pt x="1297" y="693"/>
                  </a:lnTo>
                  <a:lnTo>
                    <a:pt x="1274" y="689"/>
                  </a:lnTo>
                  <a:lnTo>
                    <a:pt x="1209" y="706"/>
                  </a:lnTo>
                  <a:lnTo>
                    <a:pt x="1154" y="680"/>
                  </a:lnTo>
                  <a:lnTo>
                    <a:pt x="1117" y="685"/>
                  </a:lnTo>
                  <a:lnTo>
                    <a:pt x="1104" y="662"/>
                  </a:lnTo>
                  <a:lnTo>
                    <a:pt x="1070" y="648"/>
                  </a:lnTo>
                  <a:lnTo>
                    <a:pt x="1051" y="663"/>
                  </a:lnTo>
                  <a:lnTo>
                    <a:pt x="1049" y="692"/>
                  </a:lnTo>
                  <a:lnTo>
                    <a:pt x="969" y="679"/>
                  </a:lnTo>
                  <a:lnTo>
                    <a:pt x="926" y="706"/>
                  </a:lnTo>
                  <a:lnTo>
                    <a:pt x="903" y="717"/>
                  </a:lnTo>
                  <a:lnTo>
                    <a:pt x="874" y="696"/>
                  </a:lnTo>
                  <a:lnTo>
                    <a:pt x="857" y="707"/>
                  </a:lnTo>
                  <a:lnTo>
                    <a:pt x="822" y="693"/>
                  </a:lnTo>
                  <a:lnTo>
                    <a:pt x="809" y="692"/>
                  </a:lnTo>
                  <a:lnTo>
                    <a:pt x="800" y="668"/>
                  </a:lnTo>
                  <a:lnTo>
                    <a:pt x="781" y="668"/>
                  </a:lnTo>
                  <a:lnTo>
                    <a:pt x="774" y="672"/>
                  </a:lnTo>
                  <a:lnTo>
                    <a:pt x="760" y="655"/>
                  </a:lnTo>
                  <a:lnTo>
                    <a:pt x="748" y="659"/>
                  </a:lnTo>
                  <a:lnTo>
                    <a:pt x="741" y="665"/>
                  </a:lnTo>
                  <a:lnTo>
                    <a:pt x="702" y="629"/>
                  </a:lnTo>
                  <a:lnTo>
                    <a:pt x="691" y="626"/>
                  </a:lnTo>
                  <a:lnTo>
                    <a:pt x="665" y="599"/>
                  </a:lnTo>
                  <a:lnTo>
                    <a:pt x="641" y="616"/>
                  </a:lnTo>
                  <a:lnTo>
                    <a:pt x="637" y="604"/>
                  </a:lnTo>
                  <a:lnTo>
                    <a:pt x="602" y="602"/>
                  </a:lnTo>
                  <a:lnTo>
                    <a:pt x="589" y="583"/>
                  </a:lnTo>
                  <a:lnTo>
                    <a:pt x="571" y="585"/>
                  </a:lnTo>
                  <a:lnTo>
                    <a:pt x="563" y="592"/>
                  </a:lnTo>
                  <a:lnTo>
                    <a:pt x="541" y="597"/>
                  </a:lnTo>
                  <a:lnTo>
                    <a:pt x="533" y="592"/>
                  </a:lnTo>
                  <a:lnTo>
                    <a:pt x="525" y="607"/>
                  </a:lnTo>
                  <a:lnTo>
                    <a:pt x="517" y="604"/>
                  </a:lnTo>
                  <a:lnTo>
                    <a:pt x="490" y="607"/>
                  </a:lnTo>
                  <a:lnTo>
                    <a:pt x="480" y="604"/>
                  </a:lnTo>
                  <a:lnTo>
                    <a:pt x="477" y="607"/>
                  </a:lnTo>
                  <a:lnTo>
                    <a:pt x="491" y="626"/>
                  </a:lnTo>
                  <a:lnTo>
                    <a:pt x="482" y="637"/>
                  </a:lnTo>
                  <a:lnTo>
                    <a:pt x="483" y="651"/>
                  </a:lnTo>
                  <a:lnTo>
                    <a:pt x="498" y="652"/>
                  </a:lnTo>
                  <a:lnTo>
                    <a:pt x="506" y="665"/>
                  </a:lnTo>
                  <a:lnTo>
                    <a:pt x="502" y="675"/>
                  </a:lnTo>
                  <a:lnTo>
                    <a:pt x="490" y="668"/>
                  </a:lnTo>
                  <a:lnTo>
                    <a:pt x="480" y="674"/>
                  </a:lnTo>
                  <a:lnTo>
                    <a:pt x="471" y="669"/>
                  </a:lnTo>
                  <a:lnTo>
                    <a:pt x="466" y="659"/>
                  </a:lnTo>
                  <a:lnTo>
                    <a:pt x="455" y="665"/>
                  </a:lnTo>
                  <a:lnTo>
                    <a:pt x="447" y="660"/>
                  </a:lnTo>
                  <a:lnTo>
                    <a:pt x="438" y="668"/>
                  </a:lnTo>
                  <a:lnTo>
                    <a:pt x="426" y="670"/>
                  </a:lnTo>
                  <a:lnTo>
                    <a:pt x="419" y="659"/>
                  </a:lnTo>
                  <a:lnTo>
                    <a:pt x="374" y="656"/>
                  </a:lnTo>
                  <a:lnTo>
                    <a:pt x="371" y="662"/>
                  </a:lnTo>
                  <a:lnTo>
                    <a:pt x="367" y="661"/>
                  </a:lnTo>
                  <a:lnTo>
                    <a:pt x="359" y="673"/>
                  </a:lnTo>
                  <a:lnTo>
                    <a:pt x="360" y="685"/>
                  </a:lnTo>
                  <a:lnTo>
                    <a:pt x="355" y="685"/>
                  </a:lnTo>
                  <a:lnTo>
                    <a:pt x="351" y="675"/>
                  </a:lnTo>
                  <a:lnTo>
                    <a:pt x="344" y="677"/>
                  </a:lnTo>
                  <a:lnTo>
                    <a:pt x="343" y="710"/>
                  </a:lnTo>
                  <a:lnTo>
                    <a:pt x="349" y="719"/>
                  </a:lnTo>
                  <a:lnTo>
                    <a:pt x="349" y="728"/>
                  </a:lnTo>
                  <a:lnTo>
                    <a:pt x="357" y="726"/>
                  </a:lnTo>
                  <a:lnTo>
                    <a:pt x="367" y="723"/>
                  </a:lnTo>
                  <a:lnTo>
                    <a:pt x="374" y="736"/>
                  </a:lnTo>
                  <a:lnTo>
                    <a:pt x="379" y="748"/>
                  </a:lnTo>
                  <a:lnTo>
                    <a:pt x="385" y="759"/>
                  </a:lnTo>
                  <a:lnTo>
                    <a:pt x="396" y="763"/>
                  </a:lnTo>
                  <a:lnTo>
                    <a:pt x="383" y="772"/>
                  </a:lnTo>
                  <a:lnTo>
                    <a:pt x="374" y="763"/>
                  </a:lnTo>
                  <a:lnTo>
                    <a:pt x="366" y="799"/>
                  </a:lnTo>
                  <a:lnTo>
                    <a:pt x="376" y="809"/>
                  </a:lnTo>
                  <a:lnTo>
                    <a:pt x="385" y="845"/>
                  </a:lnTo>
                  <a:lnTo>
                    <a:pt x="377" y="838"/>
                  </a:lnTo>
                  <a:lnTo>
                    <a:pt x="368" y="835"/>
                  </a:lnTo>
                  <a:lnTo>
                    <a:pt x="357" y="833"/>
                  </a:lnTo>
                  <a:lnTo>
                    <a:pt x="349" y="829"/>
                  </a:lnTo>
                  <a:lnTo>
                    <a:pt x="343" y="828"/>
                  </a:lnTo>
                  <a:lnTo>
                    <a:pt x="337" y="815"/>
                  </a:lnTo>
                  <a:lnTo>
                    <a:pt x="323" y="822"/>
                  </a:lnTo>
                  <a:lnTo>
                    <a:pt x="310" y="822"/>
                  </a:lnTo>
                  <a:lnTo>
                    <a:pt x="301" y="811"/>
                  </a:lnTo>
                  <a:lnTo>
                    <a:pt x="281" y="800"/>
                  </a:lnTo>
                  <a:lnTo>
                    <a:pt x="259" y="802"/>
                  </a:lnTo>
                  <a:lnTo>
                    <a:pt x="236" y="784"/>
                  </a:lnTo>
                  <a:lnTo>
                    <a:pt x="254" y="768"/>
                  </a:lnTo>
                  <a:lnTo>
                    <a:pt x="256" y="755"/>
                  </a:lnTo>
                  <a:lnTo>
                    <a:pt x="255" y="740"/>
                  </a:lnTo>
                  <a:lnTo>
                    <a:pt x="257" y="729"/>
                  </a:lnTo>
                  <a:lnTo>
                    <a:pt x="269" y="726"/>
                  </a:lnTo>
                  <a:lnTo>
                    <a:pt x="262" y="704"/>
                  </a:lnTo>
                  <a:lnTo>
                    <a:pt x="249" y="699"/>
                  </a:lnTo>
                  <a:lnTo>
                    <a:pt x="243" y="695"/>
                  </a:lnTo>
                  <a:lnTo>
                    <a:pt x="232" y="698"/>
                  </a:lnTo>
                  <a:lnTo>
                    <a:pt x="213" y="692"/>
                  </a:lnTo>
                  <a:lnTo>
                    <a:pt x="197" y="671"/>
                  </a:lnTo>
                  <a:lnTo>
                    <a:pt x="184" y="665"/>
                  </a:lnTo>
                  <a:lnTo>
                    <a:pt x="178" y="646"/>
                  </a:lnTo>
                  <a:lnTo>
                    <a:pt x="167" y="644"/>
                  </a:lnTo>
                  <a:lnTo>
                    <a:pt x="156" y="650"/>
                  </a:lnTo>
                  <a:lnTo>
                    <a:pt x="149" y="653"/>
                  </a:lnTo>
                  <a:lnTo>
                    <a:pt x="146" y="645"/>
                  </a:lnTo>
                  <a:lnTo>
                    <a:pt x="140" y="636"/>
                  </a:lnTo>
                  <a:lnTo>
                    <a:pt x="156" y="634"/>
                  </a:lnTo>
                  <a:lnTo>
                    <a:pt x="154" y="629"/>
                  </a:lnTo>
                  <a:lnTo>
                    <a:pt x="151" y="625"/>
                  </a:lnTo>
                  <a:lnTo>
                    <a:pt x="146" y="619"/>
                  </a:lnTo>
                  <a:lnTo>
                    <a:pt x="138" y="597"/>
                  </a:lnTo>
                  <a:lnTo>
                    <a:pt x="125" y="586"/>
                  </a:lnTo>
                  <a:lnTo>
                    <a:pt x="114" y="586"/>
                  </a:lnTo>
                  <a:lnTo>
                    <a:pt x="101" y="586"/>
                  </a:lnTo>
                  <a:lnTo>
                    <a:pt x="94" y="579"/>
                  </a:lnTo>
                  <a:lnTo>
                    <a:pt x="85" y="577"/>
                  </a:lnTo>
                  <a:lnTo>
                    <a:pt x="78" y="577"/>
                  </a:lnTo>
                  <a:lnTo>
                    <a:pt x="74" y="583"/>
                  </a:lnTo>
                  <a:lnTo>
                    <a:pt x="66" y="592"/>
                  </a:lnTo>
                  <a:lnTo>
                    <a:pt x="65" y="601"/>
                  </a:lnTo>
                  <a:lnTo>
                    <a:pt x="61" y="604"/>
                  </a:lnTo>
                  <a:lnTo>
                    <a:pt x="56" y="619"/>
                  </a:lnTo>
                  <a:lnTo>
                    <a:pt x="53" y="615"/>
                  </a:lnTo>
                  <a:lnTo>
                    <a:pt x="51" y="609"/>
                  </a:lnTo>
                  <a:lnTo>
                    <a:pt x="0" y="6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5068800" y="2055960"/>
              <a:ext cx="105840" cy="55440"/>
            </a:xfrm>
            <a:custGeom>
              <a:avLst/>
              <a:gdLst/>
              <a:ahLst/>
              <a:rect l="l" t="t" r="r" b="b"/>
              <a:pathLst>
                <a:path w="67" h="35">
                  <a:moveTo>
                    <a:pt x="0" y="24"/>
                  </a:moveTo>
                  <a:lnTo>
                    <a:pt x="13" y="17"/>
                  </a:lnTo>
                  <a:lnTo>
                    <a:pt x="4" y="11"/>
                  </a:lnTo>
                  <a:lnTo>
                    <a:pt x="51" y="0"/>
                  </a:lnTo>
                  <a:lnTo>
                    <a:pt x="59" y="2"/>
                  </a:lnTo>
                  <a:lnTo>
                    <a:pt x="49" y="9"/>
                  </a:lnTo>
                  <a:lnTo>
                    <a:pt x="66" y="8"/>
                  </a:lnTo>
                  <a:lnTo>
                    <a:pt x="22" y="28"/>
                  </a:lnTo>
                  <a:lnTo>
                    <a:pt x="13" y="34"/>
                  </a:lnTo>
                  <a:lnTo>
                    <a:pt x="15" y="26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5100480" y="2619360"/>
              <a:ext cx="4248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0" y="16"/>
                  </a:moveTo>
                  <a:lnTo>
                    <a:pt x="9" y="0"/>
                  </a:lnTo>
                  <a:lnTo>
                    <a:pt x="26" y="9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73560" y="2452680"/>
              <a:ext cx="12960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34"/>
                  </a:moveTo>
                  <a:lnTo>
                    <a:pt x="6" y="49"/>
                  </a:lnTo>
                  <a:lnTo>
                    <a:pt x="15" y="45"/>
                  </a:lnTo>
                  <a:lnTo>
                    <a:pt x="26" y="54"/>
                  </a:lnTo>
                  <a:lnTo>
                    <a:pt x="32" y="49"/>
                  </a:lnTo>
                  <a:lnTo>
                    <a:pt x="29" y="67"/>
                  </a:lnTo>
                  <a:lnTo>
                    <a:pt x="81" y="71"/>
                  </a:lnTo>
                  <a:lnTo>
                    <a:pt x="61" y="58"/>
                  </a:lnTo>
                  <a:lnTo>
                    <a:pt x="52" y="36"/>
                  </a:lnTo>
                  <a:lnTo>
                    <a:pt x="53" y="13"/>
                  </a:lnTo>
                  <a:lnTo>
                    <a:pt x="65" y="0"/>
                  </a:lnTo>
                  <a:lnTo>
                    <a:pt x="21" y="4"/>
                  </a:lnTo>
                  <a:lnTo>
                    <a:pt x="9" y="34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5216400" y="2268720"/>
              <a:ext cx="329760" cy="183960"/>
            </a:xfrm>
            <a:custGeom>
              <a:avLst/>
              <a:gdLst/>
              <a:ahLst/>
              <a:rect l="l" t="t" r="r" b="b"/>
              <a:pathLst>
                <a:path w="208" h="116">
                  <a:moveTo>
                    <a:pt x="0" y="98"/>
                  </a:moveTo>
                  <a:lnTo>
                    <a:pt x="21" y="101"/>
                  </a:lnTo>
                  <a:lnTo>
                    <a:pt x="8" y="111"/>
                  </a:lnTo>
                  <a:lnTo>
                    <a:pt x="42" y="115"/>
                  </a:lnTo>
                  <a:lnTo>
                    <a:pt x="43" y="101"/>
                  </a:lnTo>
                  <a:lnTo>
                    <a:pt x="53" y="104"/>
                  </a:lnTo>
                  <a:lnTo>
                    <a:pt x="43" y="97"/>
                  </a:lnTo>
                  <a:lnTo>
                    <a:pt x="57" y="99"/>
                  </a:lnTo>
                  <a:lnTo>
                    <a:pt x="53" y="85"/>
                  </a:lnTo>
                  <a:lnTo>
                    <a:pt x="60" y="94"/>
                  </a:lnTo>
                  <a:lnTo>
                    <a:pt x="70" y="85"/>
                  </a:lnTo>
                  <a:lnTo>
                    <a:pt x="63" y="76"/>
                  </a:lnTo>
                  <a:lnTo>
                    <a:pt x="86" y="77"/>
                  </a:lnTo>
                  <a:lnTo>
                    <a:pt x="79" y="71"/>
                  </a:lnTo>
                  <a:lnTo>
                    <a:pt x="88" y="72"/>
                  </a:lnTo>
                  <a:lnTo>
                    <a:pt x="93" y="61"/>
                  </a:lnTo>
                  <a:lnTo>
                    <a:pt x="197" y="24"/>
                  </a:lnTo>
                  <a:lnTo>
                    <a:pt x="207" y="10"/>
                  </a:lnTo>
                  <a:lnTo>
                    <a:pt x="187" y="0"/>
                  </a:lnTo>
                  <a:lnTo>
                    <a:pt x="145" y="24"/>
                  </a:lnTo>
                  <a:lnTo>
                    <a:pt x="100" y="24"/>
                  </a:lnTo>
                  <a:lnTo>
                    <a:pt x="53" y="54"/>
                  </a:lnTo>
                  <a:lnTo>
                    <a:pt x="27" y="58"/>
                  </a:lnTo>
                  <a:lnTo>
                    <a:pt x="28" y="71"/>
                  </a:lnTo>
                  <a:lnTo>
                    <a:pt x="42" y="72"/>
                  </a:lnTo>
                  <a:lnTo>
                    <a:pt x="26" y="73"/>
                  </a:lnTo>
                  <a:lnTo>
                    <a:pt x="33" y="79"/>
                  </a:lnTo>
                  <a:lnTo>
                    <a:pt x="21" y="85"/>
                  </a:lnTo>
                  <a:lnTo>
                    <a:pt x="34" y="91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5406840" y="2028960"/>
              <a:ext cx="64800" cy="39600"/>
            </a:xfrm>
            <a:custGeom>
              <a:avLst/>
              <a:gdLst/>
              <a:ahLst/>
              <a:rect l="l" t="t" r="r" b="b"/>
              <a:pathLst>
                <a:path w="41" h="25">
                  <a:moveTo>
                    <a:pt x="0" y="16"/>
                  </a:moveTo>
                  <a:lnTo>
                    <a:pt x="11" y="24"/>
                  </a:lnTo>
                  <a:lnTo>
                    <a:pt x="40" y="15"/>
                  </a:lnTo>
                  <a:lnTo>
                    <a:pt x="23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3080" y="2102040"/>
              <a:ext cx="58680" cy="27000"/>
            </a:xfrm>
            <a:custGeom>
              <a:avLst/>
              <a:gdLst/>
              <a:ahLst/>
              <a:rect l="l" t="t" r="r" b="b"/>
              <a:pathLst>
                <a:path w="37" h="17">
                  <a:moveTo>
                    <a:pt x="0" y="0"/>
                  </a:moveTo>
                  <a:lnTo>
                    <a:pt x="16" y="13"/>
                  </a:lnTo>
                  <a:lnTo>
                    <a:pt x="11" y="16"/>
                  </a:lnTo>
                  <a:lnTo>
                    <a:pt x="25" y="14"/>
                  </a:lnTo>
                  <a:lnTo>
                    <a:pt x="36" y="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022800" y="2036880"/>
              <a:ext cx="136080" cy="71280"/>
            </a:xfrm>
            <a:custGeom>
              <a:avLst/>
              <a:gdLst/>
              <a:ahLst/>
              <a:rect l="l" t="t" r="r" b="b"/>
              <a:pathLst>
                <a:path w="86" h="45">
                  <a:moveTo>
                    <a:pt x="0" y="36"/>
                  </a:moveTo>
                  <a:lnTo>
                    <a:pt x="24" y="12"/>
                  </a:lnTo>
                  <a:lnTo>
                    <a:pt x="56" y="0"/>
                  </a:lnTo>
                  <a:lnTo>
                    <a:pt x="85" y="20"/>
                  </a:lnTo>
                  <a:lnTo>
                    <a:pt x="75" y="25"/>
                  </a:lnTo>
                  <a:lnTo>
                    <a:pt x="78" y="34"/>
                  </a:lnTo>
                  <a:lnTo>
                    <a:pt x="34" y="44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053040" y="2097360"/>
              <a:ext cx="151920" cy="79200"/>
            </a:xfrm>
            <a:custGeom>
              <a:avLst/>
              <a:gdLst/>
              <a:ahLst/>
              <a:rect l="l" t="t" r="r" b="b"/>
              <a:pathLst>
                <a:path w="96" h="50">
                  <a:moveTo>
                    <a:pt x="0" y="21"/>
                  </a:moveTo>
                  <a:lnTo>
                    <a:pt x="17" y="23"/>
                  </a:lnTo>
                  <a:lnTo>
                    <a:pt x="29" y="40"/>
                  </a:lnTo>
                  <a:lnTo>
                    <a:pt x="39" y="35"/>
                  </a:lnTo>
                  <a:lnTo>
                    <a:pt x="78" y="49"/>
                  </a:lnTo>
                  <a:lnTo>
                    <a:pt x="92" y="43"/>
                  </a:lnTo>
                  <a:lnTo>
                    <a:pt x="82" y="30"/>
                  </a:lnTo>
                  <a:lnTo>
                    <a:pt x="90" y="33"/>
                  </a:lnTo>
                  <a:lnTo>
                    <a:pt x="95" y="14"/>
                  </a:lnTo>
                  <a:lnTo>
                    <a:pt x="75" y="4"/>
                  </a:lnTo>
                  <a:lnTo>
                    <a:pt x="54" y="17"/>
                  </a:lnTo>
                  <a:lnTo>
                    <a:pt x="71" y="11"/>
                  </a:lnTo>
                  <a:lnTo>
                    <a:pt x="60" y="0"/>
                  </a:lnTo>
                  <a:lnTo>
                    <a:pt x="27" y="3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194160" y="2136960"/>
              <a:ext cx="126720" cy="82440"/>
            </a:xfrm>
            <a:custGeom>
              <a:avLst/>
              <a:gdLst/>
              <a:ahLst/>
              <a:rect l="l" t="t" r="r" b="b"/>
              <a:pathLst>
                <a:path w="80" h="52">
                  <a:moveTo>
                    <a:pt x="0" y="43"/>
                  </a:moveTo>
                  <a:lnTo>
                    <a:pt x="6" y="51"/>
                  </a:lnTo>
                  <a:lnTo>
                    <a:pt x="73" y="41"/>
                  </a:lnTo>
                  <a:lnTo>
                    <a:pt x="79" y="24"/>
                  </a:lnTo>
                  <a:lnTo>
                    <a:pt x="60" y="10"/>
                  </a:lnTo>
                  <a:lnTo>
                    <a:pt x="45" y="15"/>
                  </a:lnTo>
                  <a:lnTo>
                    <a:pt x="48" y="4"/>
                  </a:lnTo>
                  <a:lnTo>
                    <a:pt x="39" y="0"/>
                  </a:lnTo>
                  <a:lnTo>
                    <a:pt x="8" y="3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6984720" y="2306880"/>
              <a:ext cx="145800" cy="75960"/>
            </a:xfrm>
            <a:custGeom>
              <a:avLst/>
              <a:gdLst/>
              <a:ahLst/>
              <a:rect l="l" t="t" r="r" b="b"/>
              <a:pathLst>
                <a:path w="92" h="48">
                  <a:moveTo>
                    <a:pt x="0" y="25"/>
                  </a:moveTo>
                  <a:lnTo>
                    <a:pt x="18" y="2"/>
                  </a:lnTo>
                  <a:lnTo>
                    <a:pt x="32" y="0"/>
                  </a:lnTo>
                  <a:lnTo>
                    <a:pt x="51" y="19"/>
                  </a:lnTo>
                  <a:lnTo>
                    <a:pt x="55" y="5"/>
                  </a:lnTo>
                  <a:lnTo>
                    <a:pt x="78" y="15"/>
                  </a:lnTo>
                  <a:lnTo>
                    <a:pt x="76" y="34"/>
                  </a:lnTo>
                  <a:lnTo>
                    <a:pt x="91" y="40"/>
                  </a:lnTo>
                  <a:lnTo>
                    <a:pt x="44" y="42"/>
                  </a:lnTo>
                  <a:lnTo>
                    <a:pt x="41" y="35"/>
                  </a:lnTo>
                  <a:lnTo>
                    <a:pt x="32" y="47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084800" y="2309760"/>
              <a:ext cx="90000" cy="52560"/>
            </a:xfrm>
            <a:custGeom>
              <a:avLst/>
              <a:gdLst/>
              <a:ahLst/>
              <a:rect l="l" t="t" r="r" b="b"/>
              <a:pathLst>
                <a:path w="57" h="33">
                  <a:moveTo>
                    <a:pt x="0" y="0"/>
                  </a:moveTo>
                  <a:lnTo>
                    <a:pt x="18" y="12"/>
                  </a:lnTo>
                  <a:lnTo>
                    <a:pt x="13" y="23"/>
                  </a:lnTo>
                  <a:lnTo>
                    <a:pt x="23" y="32"/>
                  </a:lnTo>
                  <a:lnTo>
                    <a:pt x="40" y="32"/>
                  </a:lnTo>
                  <a:lnTo>
                    <a:pt x="56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095960" y="3187800"/>
              <a:ext cx="64800" cy="268200"/>
            </a:xfrm>
            <a:custGeom>
              <a:avLst/>
              <a:gdLst/>
              <a:ahLst/>
              <a:rect l="l" t="t" r="r" b="b"/>
              <a:pathLst>
                <a:path w="41" h="169">
                  <a:moveTo>
                    <a:pt x="0" y="43"/>
                  </a:moveTo>
                  <a:lnTo>
                    <a:pt x="6" y="64"/>
                  </a:lnTo>
                  <a:lnTo>
                    <a:pt x="6" y="168"/>
                  </a:lnTo>
                  <a:lnTo>
                    <a:pt x="13" y="155"/>
                  </a:lnTo>
                  <a:lnTo>
                    <a:pt x="24" y="164"/>
                  </a:lnTo>
                  <a:lnTo>
                    <a:pt x="11" y="134"/>
                  </a:lnTo>
                  <a:lnTo>
                    <a:pt x="18" y="106"/>
                  </a:lnTo>
                  <a:lnTo>
                    <a:pt x="40" y="114"/>
                  </a:lnTo>
                  <a:lnTo>
                    <a:pt x="19" y="59"/>
                  </a:lnTo>
                  <a:lnTo>
                    <a:pt x="13" y="0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189560" y="2338560"/>
              <a:ext cx="101160" cy="41040"/>
            </a:xfrm>
            <a:custGeom>
              <a:avLst/>
              <a:gdLst/>
              <a:ahLst/>
              <a:rect l="l" t="t" r="r" b="b"/>
              <a:pathLst>
                <a:path w="64" h="26">
                  <a:moveTo>
                    <a:pt x="0" y="0"/>
                  </a:moveTo>
                  <a:lnTo>
                    <a:pt x="11" y="17"/>
                  </a:lnTo>
                  <a:lnTo>
                    <a:pt x="39" y="25"/>
                  </a:lnTo>
                  <a:lnTo>
                    <a:pt x="63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881160" y="3524400"/>
              <a:ext cx="264960" cy="218880"/>
            </a:xfrm>
            <a:custGeom>
              <a:avLst/>
              <a:gdLst/>
              <a:ahLst/>
              <a:rect l="l" t="t" r="r" b="b"/>
              <a:pathLst>
                <a:path w="167" h="138">
                  <a:moveTo>
                    <a:pt x="0" y="11"/>
                  </a:moveTo>
                  <a:lnTo>
                    <a:pt x="5" y="33"/>
                  </a:lnTo>
                  <a:lnTo>
                    <a:pt x="41" y="37"/>
                  </a:lnTo>
                  <a:lnTo>
                    <a:pt x="25" y="72"/>
                  </a:lnTo>
                  <a:lnTo>
                    <a:pt x="25" y="116"/>
                  </a:lnTo>
                  <a:lnTo>
                    <a:pt x="50" y="137"/>
                  </a:lnTo>
                  <a:lnTo>
                    <a:pt x="97" y="123"/>
                  </a:lnTo>
                  <a:lnTo>
                    <a:pt x="125" y="91"/>
                  </a:lnTo>
                  <a:lnTo>
                    <a:pt x="120" y="77"/>
                  </a:lnTo>
                  <a:lnTo>
                    <a:pt x="135" y="53"/>
                  </a:lnTo>
                  <a:lnTo>
                    <a:pt x="165" y="34"/>
                  </a:lnTo>
                  <a:lnTo>
                    <a:pt x="166" y="23"/>
                  </a:lnTo>
                  <a:lnTo>
                    <a:pt x="145" y="20"/>
                  </a:lnTo>
                  <a:lnTo>
                    <a:pt x="141" y="19"/>
                  </a:lnTo>
                  <a:lnTo>
                    <a:pt x="98" y="5"/>
                  </a:lnTo>
                  <a:lnTo>
                    <a:pt x="14" y="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838240" y="4513320"/>
              <a:ext cx="88560" cy="9864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0" y="28"/>
                  </a:moveTo>
                  <a:lnTo>
                    <a:pt x="15" y="0"/>
                  </a:lnTo>
                  <a:lnTo>
                    <a:pt x="55" y="5"/>
                  </a:lnTo>
                  <a:lnTo>
                    <a:pt x="50" y="56"/>
                  </a:lnTo>
                  <a:lnTo>
                    <a:pt x="21" y="61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05240" y="2102040"/>
              <a:ext cx="226440" cy="187200"/>
            </a:xfrm>
            <a:custGeom>
              <a:avLst/>
              <a:gdLst/>
              <a:ahLst/>
              <a:rect l="l" t="t" r="r" b="b"/>
              <a:pathLst>
                <a:path w="143" h="118">
                  <a:moveTo>
                    <a:pt x="0" y="14"/>
                  </a:moveTo>
                  <a:lnTo>
                    <a:pt x="1" y="29"/>
                  </a:lnTo>
                  <a:lnTo>
                    <a:pt x="14" y="29"/>
                  </a:lnTo>
                  <a:lnTo>
                    <a:pt x="10" y="35"/>
                  </a:lnTo>
                  <a:lnTo>
                    <a:pt x="22" y="40"/>
                  </a:lnTo>
                  <a:lnTo>
                    <a:pt x="7" y="39"/>
                  </a:lnTo>
                  <a:lnTo>
                    <a:pt x="33" y="52"/>
                  </a:lnTo>
                  <a:lnTo>
                    <a:pt x="23" y="56"/>
                  </a:lnTo>
                  <a:lnTo>
                    <a:pt x="30" y="65"/>
                  </a:lnTo>
                  <a:lnTo>
                    <a:pt x="52" y="60"/>
                  </a:lnTo>
                  <a:lnTo>
                    <a:pt x="52" y="48"/>
                  </a:lnTo>
                  <a:lnTo>
                    <a:pt x="62" y="44"/>
                  </a:lnTo>
                  <a:lnTo>
                    <a:pt x="64" y="57"/>
                  </a:lnTo>
                  <a:lnTo>
                    <a:pt x="78" y="48"/>
                  </a:lnTo>
                  <a:lnTo>
                    <a:pt x="76" y="57"/>
                  </a:lnTo>
                  <a:lnTo>
                    <a:pt x="88" y="58"/>
                  </a:lnTo>
                  <a:lnTo>
                    <a:pt x="39" y="71"/>
                  </a:lnTo>
                  <a:lnTo>
                    <a:pt x="41" y="81"/>
                  </a:lnTo>
                  <a:lnTo>
                    <a:pt x="82" y="73"/>
                  </a:lnTo>
                  <a:lnTo>
                    <a:pt x="55" y="83"/>
                  </a:lnTo>
                  <a:lnTo>
                    <a:pt x="70" y="88"/>
                  </a:lnTo>
                  <a:lnTo>
                    <a:pt x="43" y="92"/>
                  </a:lnTo>
                  <a:lnTo>
                    <a:pt x="84" y="117"/>
                  </a:lnTo>
                  <a:lnTo>
                    <a:pt x="111" y="57"/>
                  </a:lnTo>
                  <a:lnTo>
                    <a:pt x="142" y="44"/>
                  </a:lnTo>
                  <a:lnTo>
                    <a:pt x="107" y="32"/>
                  </a:lnTo>
                  <a:lnTo>
                    <a:pt x="102" y="17"/>
                  </a:lnTo>
                  <a:lnTo>
                    <a:pt x="92" y="25"/>
                  </a:lnTo>
                  <a:lnTo>
                    <a:pt x="96" y="13"/>
                  </a:lnTo>
                  <a:lnTo>
                    <a:pt x="73" y="0"/>
                  </a:lnTo>
                  <a:lnTo>
                    <a:pt x="65" y="13"/>
                  </a:lnTo>
                  <a:lnTo>
                    <a:pt x="76" y="40"/>
                  </a:lnTo>
                  <a:lnTo>
                    <a:pt x="50" y="12"/>
                  </a:lnTo>
                  <a:lnTo>
                    <a:pt x="41" y="17"/>
                  </a:lnTo>
                  <a:lnTo>
                    <a:pt x="47" y="32"/>
                  </a:lnTo>
                  <a:lnTo>
                    <a:pt x="21" y="19"/>
                  </a:lnTo>
                  <a:lnTo>
                    <a:pt x="39" y="10"/>
                  </a:lnTo>
                  <a:lnTo>
                    <a:pt x="0" y="1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447800" y="2078280"/>
              <a:ext cx="206280" cy="77760"/>
            </a:xfrm>
            <a:custGeom>
              <a:avLst/>
              <a:gdLst/>
              <a:ahLst/>
              <a:rect l="l" t="t" r="r" b="b"/>
              <a:pathLst>
                <a:path w="130" h="49">
                  <a:moveTo>
                    <a:pt x="0" y="13"/>
                  </a:moveTo>
                  <a:lnTo>
                    <a:pt x="19" y="16"/>
                  </a:lnTo>
                  <a:lnTo>
                    <a:pt x="7" y="23"/>
                  </a:lnTo>
                  <a:lnTo>
                    <a:pt x="13" y="27"/>
                  </a:lnTo>
                  <a:lnTo>
                    <a:pt x="60" y="26"/>
                  </a:lnTo>
                  <a:lnTo>
                    <a:pt x="30" y="33"/>
                  </a:lnTo>
                  <a:lnTo>
                    <a:pt x="78" y="48"/>
                  </a:lnTo>
                  <a:lnTo>
                    <a:pt x="110" y="40"/>
                  </a:lnTo>
                  <a:lnTo>
                    <a:pt x="129" y="23"/>
                  </a:lnTo>
                  <a:lnTo>
                    <a:pt x="124" y="14"/>
                  </a:lnTo>
                  <a:lnTo>
                    <a:pt x="94" y="15"/>
                  </a:lnTo>
                  <a:lnTo>
                    <a:pt x="98" y="6"/>
                  </a:lnTo>
                  <a:lnTo>
                    <a:pt x="74" y="15"/>
                  </a:lnTo>
                  <a:lnTo>
                    <a:pt x="70" y="0"/>
                  </a:lnTo>
                  <a:lnTo>
                    <a:pt x="64" y="19"/>
                  </a:lnTo>
                  <a:lnTo>
                    <a:pt x="30" y="0"/>
                  </a:lnTo>
                  <a:lnTo>
                    <a:pt x="31" y="12"/>
                  </a:lnTo>
                  <a:lnTo>
                    <a:pt x="21" y="6"/>
                  </a:lnTo>
                  <a:lnTo>
                    <a:pt x="25" y="18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519440" y="2203560"/>
              <a:ext cx="88560" cy="5076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25"/>
                  </a:moveTo>
                  <a:lnTo>
                    <a:pt x="5" y="9"/>
                  </a:lnTo>
                  <a:lnTo>
                    <a:pt x="27" y="0"/>
                  </a:lnTo>
                  <a:lnTo>
                    <a:pt x="30" y="9"/>
                  </a:lnTo>
                  <a:lnTo>
                    <a:pt x="55" y="16"/>
                  </a:lnTo>
                  <a:lnTo>
                    <a:pt x="22" y="31"/>
                  </a:lnTo>
                  <a:lnTo>
                    <a:pt x="27" y="22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13160" y="2635200"/>
              <a:ext cx="273960" cy="519120"/>
            </a:xfrm>
            <a:custGeom>
              <a:avLst/>
              <a:gdLst/>
              <a:ahLst/>
              <a:rect l="l" t="t" r="r" b="b"/>
              <a:pathLst>
                <a:path w="173" h="327">
                  <a:moveTo>
                    <a:pt x="0" y="245"/>
                  </a:moveTo>
                  <a:lnTo>
                    <a:pt x="6" y="282"/>
                  </a:lnTo>
                  <a:lnTo>
                    <a:pt x="22" y="300"/>
                  </a:lnTo>
                  <a:lnTo>
                    <a:pt x="21" y="326"/>
                  </a:lnTo>
                  <a:lnTo>
                    <a:pt x="63" y="309"/>
                  </a:lnTo>
                  <a:lnTo>
                    <a:pt x="74" y="258"/>
                  </a:lnTo>
                  <a:lnTo>
                    <a:pt x="66" y="255"/>
                  </a:lnTo>
                  <a:lnTo>
                    <a:pt x="97" y="239"/>
                  </a:lnTo>
                  <a:lnTo>
                    <a:pt x="68" y="235"/>
                  </a:lnTo>
                  <a:lnTo>
                    <a:pt x="89" y="239"/>
                  </a:lnTo>
                  <a:lnTo>
                    <a:pt x="102" y="226"/>
                  </a:lnTo>
                  <a:lnTo>
                    <a:pt x="84" y="209"/>
                  </a:lnTo>
                  <a:lnTo>
                    <a:pt x="67" y="221"/>
                  </a:lnTo>
                  <a:lnTo>
                    <a:pt x="79" y="211"/>
                  </a:lnTo>
                  <a:lnTo>
                    <a:pt x="80" y="163"/>
                  </a:lnTo>
                  <a:lnTo>
                    <a:pt x="140" y="119"/>
                  </a:lnTo>
                  <a:lnTo>
                    <a:pt x="135" y="109"/>
                  </a:lnTo>
                  <a:lnTo>
                    <a:pt x="144" y="88"/>
                  </a:lnTo>
                  <a:lnTo>
                    <a:pt x="172" y="80"/>
                  </a:lnTo>
                  <a:lnTo>
                    <a:pt x="166" y="28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20" y="17"/>
                  </a:lnTo>
                  <a:lnTo>
                    <a:pt x="95" y="15"/>
                  </a:lnTo>
                  <a:lnTo>
                    <a:pt x="89" y="28"/>
                  </a:lnTo>
                  <a:lnTo>
                    <a:pt x="73" y="31"/>
                  </a:lnTo>
                  <a:lnTo>
                    <a:pt x="68" y="53"/>
                  </a:lnTo>
                  <a:lnTo>
                    <a:pt x="46" y="77"/>
                  </a:lnTo>
                  <a:lnTo>
                    <a:pt x="34" y="113"/>
                  </a:lnTo>
                  <a:lnTo>
                    <a:pt x="38" y="127"/>
                  </a:lnTo>
                  <a:lnTo>
                    <a:pt x="15" y="138"/>
                  </a:lnTo>
                  <a:lnTo>
                    <a:pt x="13" y="184"/>
                  </a:lnTo>
                  <a:lnTo>
                    <a:pt x="20" y="194"/>
                  </a:lnTo>
                  <a:lnTo>
                    <a:pt x="13" y="202"/>
                  </a:lnTo>
                  <a:lnTo>
                    <a:pt x="16" y="222"/>
                  </a:lnTo>
                  <a:lnTo>
                    <a:pt x="0" y="2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203360" y="3400560"/>
              <a:ext cx="95040" cy="57240"/>
            </a:xfrm>
            <a:custGeom>
              <a:avLst/>
              <a:gdLst/>
              <a:ahLst/>
              <a:rect l="l" t="t" r="r" b="b"/>
              <a:pathLst>
                <a:path w="60" h="36">
                  <a:moveTo>
                    <a:pt x="0" y="24"/>
                  </a:moveTo>
                  <a:lnTo>
                    <a:pt x="13" y="35"/>
                  </a:lnTo>
                  <a:lnTo>
                    <a:pt x="32" y="26"/>
                  </a:lnTo>
                  <a:lnTo>
                    <a:pt x="40" y="34"/>
                  </a:lnTo>
                  <a:lnTo>
                    <a:pt x="59" y="16"/>
                  </a:lnTo>
                  <a:lnTo>
                    <a:pt x="47" y="14"/>
                  </a:lnTo>
                  <a:lnTo>
                    <a:pt x="47" y="5"/>
                  </a:lnTo>
                  <a:lnTo>
                    <a:pt x="45" y="4"/>
                  </a:lnTo>
                  <a:lnTo>
                    <a:pt x="19" y="0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830480" y="3708360"/>
              <a:ext cx="152280" cy="136800"/>
            </a:xfrm>
            <a:custGeom>
              <a:avLst/>
              <a:gdLst/>
              <a:ahLst/>
              <a:rect l="l" t="t" r="r" b="b"/>
              <a:pathLst>
                <a:path w="96" h="86">
                  <a:moveTo>
                    <a:pt x="0" y="79"/>
                  </a:moveTo>
                  <a:lnTo>
                    <a:pt x="1" y="70"/>
                  </a:lnTo>
                  <a:lnTo>
                    <a:pt x="14" y="51"/>
                  </a:lnTo>
                  <a:lnTo>
                    <a:pt x="8" y="43"/>
                  </a:lnTo>
                  <a:lnTo>
                    <a:pt x="7" y="22"/>
                  </a:lnTo>
                  <a:lnTo>
                    <a:pt x="14" y="5"/>
                  </a:lnTo>
                  <a:lnTo>
                    <a:pt x="95" y="0"/>
                  </a:lnTo>
                  <a:lnTo>
                    <a:pt x="80" y="13"/>
                  </a:lnTo>
                  <a:lnTo>
                    <a:pt x="76" y="47"/>
                  </a:lnTo>
                  <a:lnTo>
                    <a:pt x="42" y="67"/>
                  </a:lnTo>
                  <a:lnTo>
                    <a:pt x="13" y="85"/>
                  </a:lnTo>
                  <a:lnTo>
                    <a:pt x="0" y="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152760" y="4145040"/>
              <a:ext cx="169560" cy="376200"/>
            </a:xfrm>
            <a:custGeom>
              <a:avLst/>
              <a:gdLst/>
              <a:ahLst/>
              <a:rect l="l" t="t" r="r" b="b"/>
              <a:pathLst>
                <a:path w="107" h="237">
                  <a:moveTo>
                    <a:pt x="0" y="38"/>
                  </a:moveTo>
                  <a:lnTo>
                    <a:pt x="8" y="19"/>
                  </a:lnTo>
                  <a:lnTo>
                    <a:pt x="36" y="0"/>
                  </a:lnTo>
                  <a:lnTo>
                    <a:pt x="50" y="18"/>
                  </a:lnTo>
                  <a:lnTo>
                    <a:pt x="46" y="50"/>
                  </a:lnTo>
                  <a:lnTo>
                    <a:pt x="80" y="36"/>
                  </a:lnTo>
                  <a:lnTo>
                    <a:pt x="94" y="50"/>
                  </a:lnTo>
                  <a:lnTo>
                    <a:pt x="106" y="81"/>
                  </a:lnTo>
                  <a:lnTo>
                    <a:pt x="102" y="101"/>
                  </a:lnTo>
                  <a:lnTo>
                    <a:pt x="76" y="100"/>
                  </a:lnTo>
                  <a:lnTo>
                    <a:pt x="67" y="108"/>
                  </a:lnTo>
                  <a:lnTo>
                    <a:pt x="71" y="142"/>
                  </a:lnTo>
                  <a:lnTo>
                    <a:pt x="37" y="113"/>
                  </a:lnTo>
                  <a:lnTo>
                    <a:pt x="23" y="164"/>
                  </a:lnTo>
                  <a:lnTo>
                    <a:pt x="39" y="210"/>
                  </a:lnTo>
                  <a:lnTo>
                    <a:pt x="62" y="227"/>
                  </a:lnTo>
                  <a:lnTo>
                    <a:pt x="50" y="236"/>
                  </a:lnTo>
                  <a:lnTo>
                    <a:pt x="48" y="222"/>
                  </a:lnTo>
                  <a:lnTo>
                    <a:pt x="37" y="222"/>
                  </a:lnTo>
                  <a:lnTo>
                    <a:pt x="11" y="195"/>
                  </a:lnTo>
                  <a:lnTo>
                    <a:pt x="15" y="166"/>
                  </a:lnTo>
                  <a:lnTo>
                    <a:pt x="29" y="138"/>
                  </a:lnTo>
                  <a:lnTo>
                    <a:pt x="10" y="93"/>
                  </a:lnTo>
                  <a:lnTo>
                    <a:pt x="16" y="72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754000" y="4395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4" y="12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162400" y="4006800"/>
              <a:ext cx="113760" cy="90720"/>
            </a:xfrm>
            <a:custGeom>
              <a:avLst/>
              <a:gdLst/>
              <a:ahLst/>
              <a:rect l="l" t="t" r="r" b="b"/>
              <a:pathLst>
                <a:path w="72" h="57">
                  <a:moveTo>
                    <a:pt x="0" y="25"/>
                  </a:moveTo>
                  <a:lnTo>
                    <a:pt x="4" y="24"/>
                  </a:lnTo>
                  <a:lnTo>
                    <a:pt x="10" y="33"/>
                  </a:lnTo>
                  <a:lnTo>
                    <a:pt x="39" y="32"/>
                  </a:lnTo>
                  <a:lnTo>
                    <a:pt x="67" y="0"/>
                  </a:lnTo>
                  <a:lnTo>
                    <a:pt x="71" y="20"/>
                  </a:lnTo>
                  <a:lnTo>
                    <a:pt x="62" y="20"/>
                  </a:lnTo>
                  <a:lnTo>
                    <a:pt x="67" y="32"/>
                  </a:lnTo>
                  <a:lnTo>
                    <a:pt x="57" y="56"/>
                  </a:lnTo>
                  <a:lnTo>
                    <a:pt x="13" y="5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230360" y="3711600"/>
              <a:ext cx="87120" cy="187560"/>
            </a:xfrm>
            <a:custGeom>
              <a:avLst/>
              <a:gdLst/>
              <a:ahLst/>
              <a:rect l="l" t="t" r="r" b="b"/>
              <a:pathLst>
                <a:path w="55" h="118">
                  <a:moveTo>
                    <a:pt x="0" y="55"/>
                  </a:moveTo>
                  <a:lnTo>
                    <a:pt x="14" y="44"/>
                  </a:lnTo>
                  <a:lnTo>
                    <a:pt x="18" y="2"/>
                  </a:lnTo>
                  <a:lnTo>
                    <a:pt x="51" y="0"/>
                  </a:lnTo>
                  <a:lnTo>
                    <a:pt x="44" y="15"/>
                  </a:lnTo>
                  <a:lnTo>
                    <a:pt x="52" y="33"/>
                  </a:lnTo>
                  <a:lnTo>
                    <a:pt x="33" y="55"/>
                  </a:lnTo>
                  <a:lnTo>
                    <a:pt x="54" y="68"/>
                  </a:lnTo>
                  <a:lnTo>
                    <a:pt x="27" y="117"/>
                  </a:lnTo>
                  <a:lnTo>
                    <a:pt x="24" y="86"/>
                  </a:lnTo>
                  <a:lnTo>
                    <a:pt x="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630680" y="3575160"/>
              <a:ext cx="5976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22"/>
                  </a:moveTo>
                  <a:lnTo>
                    <a:pt x="4" y="1"/>
                  </a:lnTo>
                  <a:lnTo>
                    <a:pt x="25" y="0"/>
                  </a:lnTo>
                  <a:lnTo>
                    <a:pt x="37" y="15"/>
                  </a:lnTo>
                  <a:lnTo>
                    <a:pt x="20" y="16"/>
                  </a:lnTo>
                  <a:lnTo>
                    <a:pt x="2" y="32"/>
                  </a:lnTo>
                  <a:lnTo>
                    <a:pt x="10" y="23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636800" y="3568680"/>
              <a:ext cx="393480" cy="176400"/>
            </a:xfrm>
            <a:custGeom>
              <a:avLst/>
              <a:gdLst/>
              <a:ahLst/>
              <a:rect l="l" t="t" r="r" b="b"/>
              <a:pathLst>
                <a:path w="248" h="111">
                  <a:moveTo>
                    <a:pt x="0" y="37"/>
                  </a:moveTo>
                  <a:lnTo>
                    <a:pt x="10" y="65"/>
                  </a:lnTo>
                  <a:lnTo>
                    <a:pt x="0" y="69"/>
                  </a:lnTo>
                  <a:lnTo>
                    <a:pt x="10" y="72"/>
                  </a:lnTo>
                  <a:lnTo>
                    <a:pt x="14" y="90"/>
                  </a:lnTo>
                  <a:lnTo>
                    <a:pt x="28" y="89"/>
                  </a:lnTo>
                  <a:lnTo>
                    <a:pt x="14" y="97"/>
                  </a:lnTo>
                  <a:lnTo>
                    <a:pt x="30" y="94"/>
                  </a:lnTo>
                  <a:lnTo>
                    <a:pt x="48" y="105"/>
                  </a:lnTo>
                  <a:lnTo>
                    <a:pt x="63" y="93"/>
                  </a:lnTo>
                  <a:lnTo>
                    <a:pt x="87" y="109"/>
                  </a:lnTo>
                  <a:lnTo>
                    <a:pt x="130" y="93"/>
                  </a:lnTo>
                  <a:lnTo>
                    <a:pt x="129" y="110"/>
                  </a:lnTo>
                  <a:lnTo>
                    <a:pt x="136" y="93"/>
                  </a:lnTo>
                  <a:lnTo>
                    <a:pt x="217" y="88"/>
                  </a:lnTo>
                  <a:lnTo>
                    <a:pt x="247" y="87"/>
                  </a:lnTo>
                  <a:lnTo>
                    <a:pt x="238" y="49"/>
                  </a:lnTo>
                  <a:lnTo>
                    <a:pt x="245" y="40"/>
                  </a:lnTo>
                  <a:lnTo>
                    <a:pt x="219" y="7"/>
                  </a:lnTo>
                  <a:lnTo>
                    <a:pt x="203" y="7"/>
                  </a:lnTo>
                  <a:lnTo>
                    <a:pt x="158" y="21"/>
                  </a:lnTo>
                  <a:lnTo>
                    <a:pt x="118" y="0"/>
                  </a:lnTo>
                  <a:lnTo>
                    <a:pt x="95" y="1"/>
                  </a:lnTo>
                  <a:lnTo>
                    <a:pt x="63" y="19"/>
                  </a:lnTo>
                  <a:lnTo>
                    <a:pt x="38" y="14"/>
                  </a:lnTo>
                  <a:lnTo>
                    <a:pt x="47" y="25"/>
                  </a:lnTo>
                  <a:lnTo>
                    <a:pt x="0" y="3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858840" y="3160800"/>
              <a:ext cx="88560" cy="117360"/>
            </a:xfrm>
            <a:custGeom>
              <a:avLst/>
              <a:gdLst/>
              <a:ahLst/>
              <a:rect l="l" t="t" r="r" b="b"/>
              <a:pathLst>
                <a:path w="56" h="74">
                  <a:moveTo>
                    <a:pt x="0" y="62"/>
                  </a:moveTo>
                  <a:lnTo>
                    <a:pt x="7" y="68"/>
                  </a:lnTo>
                  <a:lnTo>
                    <a:pt x="1" y="73"/>
                  </a:lnTo>
                  <a:lnTo>
                    <a:pt x="51" y="63"/>
                  </a:lnTo>
                  <a:lnTo>
                    <a:pt x="55" y="24"/>
                  </a:lnTo>
                  <a:lnTo>
                    <a:pt x="47" y="15"/>
                  </a:lnTo>
                  <a:lnTo>
                    <a:pt x="33" y="19"/>
                  </a:lnTo>
                  <a:lnTo>
                    <a:pt x="28" y="14"/>
                  </a:lnTo>
                  <a:lnTo>
                    <a:pt x="34" y="6"/>
                  </a:lnTo>
                  <a:lnTo>
                    <a:pt x="28" y="0"/>
                  </a:lnTo>
                  <a:lnTo>
                    <a:pt x="23" y="19"/>
                  </a:lnTo>
                  <a:lnTo>
                    <a:pt x="1" y="24"/>
                  </a:lnTo>
                  <a:lnTo>
                    <a:pt x="9" y="29"/>
                  </a:lnTo>
                  <a:lnTo>
                    <a:pt x="4" y="40"/>
                  </a:lnTo>
                  <a:lnTo>
                    <a:pt x="18" y="42"/>
                  </a:lnTo>
                  <a:lnTo>
                    <a:pt x="5" y="55"/>
                  </a:lnTo>
                  <a:lnTo>
                    <a:pt x="19" y="53"/>
                  </a:lnTo>
                  <a:lnTo>
                    <a:pt x="0" y="6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03480" y="3154320"/>
              <a:ext cx="56880" cy="46080"/>
            </a:xfrm>
            <a:custGeom>
              <a:avLst/>
              <a:gdLst/>
              <a:ahLst/>
              <a:rect l="l" t="t" r="r" b="b"/>
              <a:pathLst>
                <a:path w="36" h="29">
                  <a:moveTo>
                    <a:pt x="0" y="18"/>
                  </a:moveTo>
                  <a:lnTo>
                    <a:pt x="5" y="23"/>
                  </a:lnTo>
                  <a:lnTo>
                    <a:pt x="19" y="19"/>
                  </a:lnTo>
                  <a:lnTo>
                    <a:pt x="27" y="28"/>
                  </a:lnTo>
                  <a:lnTo>
                    <a:pt x="35" y="18"/>
                  </a:lnTo>
                  <a:lnTo>
                    <a:pt x="27" y="4"/>
                  </a:lnTo>
                  <a:lnTo>
                    <a:pt x="11" y="0"/>
                  </a:lnTo>
                  <a:lnTo>
                    <a:pt x="6" y="10"/>
                  </a:lnTo>
                  <a:lnTo>
                    <a:pt x="0" y="1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928680" y="30546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933720" y="307188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947760" y="3043440"/>
              <a:ext cx="164880" cy="288720"/>
            </a:xfrm>
            <a:custGeom>
              <a:avLst/>
              <a:gdLst/>
              <a:ahLst/>
              <a:rect l="l" t="t" r="r" b="b"/>
              <a:pathLst>
                <a:path w="104" h="182">
                  <a:moveTo>
                    <a:pt x="0" y="42"/>
                  </a:moveTo>
                  <a:lnTo>
                    <a:pt x="3" y="17"/>
                  </a:lnTo>
                  <a:lnTo>
                    <a:pt x="16" y="0"/>
                  </a:lnTo>
                  <a:lnTo>
                    <a:pt x="40" y="0"/>
                  </a:lnTo>
                  <a:lnTo>
                    <a:pt x="24" y="21"/>
                  </a:lnTo>
                  <a:lnTo>
                    <a:pt x="56" y="25"/>
                  </a:lnTo>
                  <a:lnTo>
                    <a:pt x="37" y="55"/>
                  </a:lnTo>
                  <a:lnTo>
                    <a:pt x="61" y="66"/>
                  </a:lnTo>
                  <a:lnTo>
                    <a:pt x="83" y="103"/>
                  </a:lnTo>
                  <a:lnTo>
                    <a:pt x="76" y="105"/>
                  </a:lnTo>
                  <a:lnTo>
                    <a:pt x="86" y="114"/>
                  </a:lnTo>
                  <a:lnTo>
                    <a:pt x="81" y="124"/>
                  </a:lnTo>
                  <a:lnTo>
                    <a:pt x="103" y="126"/>
                  </a:lnTo>
                  <a:lnTo>
                    <a:pt x="90" y="150"/>
                  </a:lnTo>
                  <a:lnTo>
                    <a:pt x="99" y="157"/>
                  </a:lnTo>
                  <a:lnTo>
                    <a:pt x="6" y="181"/>
                  </a:lnTo>
                  <a:lnTo>
                    <a:pt x="48" y="147"/>
                  </a:lnTo>
                  <a:lnTo>
                    <a:pt x="36" y="153"/>
                  </a:lnTo>
                  <a:lnTo>
                    <a:pt x="12" y="142"/>
                  </a:lnTo>
                  <a:lnTo>
                    <a:pt x="29" y="129"/>
                  </a:lnTo>
                  <a:lnTo>
                    <a:pt x="18" y="124"/>
                  </a:lnTo>
                  <a:lnTo>
                    <a:pt x="42" y="110"/>
                  </a:lnTo>
                  <a:lnTo>
                    <a:pt x="46" y="93"/>
                  </a:lnTo>
                  <a:lnTo>
                    <a:pt x="32" y="88"/>
                  </a:lnTo>
                  <a:lnTo>
                    <a:pt x="40" y="80"/>
                  </a:lnTo>
                  <a:lnTo>
                    <a:pt x="16" y="83"/>
                  </a:lnTo>
                  <a:lnTo>
                    <a:pt x="16" y="58"/>
                  </a:lnTo>
                  <a:lnTo>
                    <a:pt x="3" y="70"/>
                  </a:lnTo>
                  <a:lnTo>
                    <a:pt x="10" y="43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98240" y="2533680"/>
              <a:ext cx="634680" cy="638280"/>
            </a:xfrm>
            <a:custGeom>
              <a:avLst/>
              <a:gdLst/>
              <a:ahLst/>
              <a:rect l="l" t="t" r="r" b="b"/>
              <a:pathLst>
                <a:path w="400" h="402">
                  <a:moveTo>
                    <a:pt x="0" y="153"/>
                  </a:moveTo>
                  <a:lnTo>
                    <a:pt x="24" y="161"/>
                  </a:lnTo>
                  <a:lnTo>
                    <a:pt x="14" y="164"/>
                  </a:lnTo>
                  <a:lnTo>
                    <a:pt x="25" y="178"/>
                  </a:lnTo>
                  <a:lnTo>
                    <a:pt x="65" y="178"/>
                  </a:lnTo>
                  <a:lnTo>
                    <a:pt x="71" y="187"/>
                  </a:lnTo>
                  <a:lnTo>
                    <a:pt x="96" y="175"/>
                  </a:lnTo>
                  <a:lnTo>
                    <a:pt x="87" y="180"/>
                  </a:lnTo>
                  <a:lnTo>
                    <a:pt x="92" y="205"/>
                  </a:lnTo>
                  <a:lnTo>
                    <a:pt x="37" y="227"/>
                  </a:lnTo>
                  <a:lnTo>
                    <a:pt x="23" y="254"/>
                  </a:lnTo>
                  <a:lnTo>
                    <a:pt x="35" y="250"/>
                  </a:lnTo>
                  <a:lnTo>
                    <a:pt x="25" y="257"/>
                  </a:lnTo>
                  <a:lnTo>
                    <a:pt x="35" y="265"/>
                  </a:lnTo>
                  <a:lnTo>
                    <a:pt x="56" y="268"/>
                  </a:lnTo>
                  <a:lnTo>
                    <a:pt x="45" y="282"/>
                  </a:lnTo>
                  <a:lnTo>
                    <a:pt x="53" y="295"/>
                  </a:lnTo>
                  <a:lnTo>
                    <a:pt x="65" y="297"/>
                  </a:lnTo>
                  <a:lnTo>
                    <a:pt x="86" y="268"/>
                  </a:lnTo>
                  <a:lnTo>
                    <a:pt x="72" y="282"/>
                  </a:lnTo>
                  <a:lnTo>
                    <a:pt x="85" y="308"/>
                  </a:lnTo>
                  <a:lnTo>
                    <a:pt x="78" y="319"/>
                  </a:lnTo>
                  <a:lnTo>
                    <a:pt x="103" y="303"/>
                  </a:lnTo>
                  <a:lnTo>
                    <a:pt x="120" y="323"/>
                  </a:lnTo>
                  <a:lnTo>
                    <a:pt x="126" y="311"/>
                  </a:lnTo>
                  <a:lnTo>
                    <a:pt x="131" y="319"/>
                  </a:lnTo>
                  <a:lnTo>
                    <a:pt x="150" y="309"/>
                  </a:lnTo>
                  <a:lnTo>
                    <a:pt x="125" y="359"/>
                  </a:lnTo>
                  <a:lnTo>
                    <a:pt x="103" y="369"/>
                  </a:lnTo>
                  <a:lnTo>
                    <a:pt x="103" y="380"/>
                  </a:lnTo>
                  <a:lnTo>
                    <a:pt x="78" y="380"/>
                  </a:lnTo>
                  <a:lnTo>
                    <a:pt x="60" y="401"/>
                  </a:lnTo>
                  <a:lnTo>
                    <a:pt x="85" y="386"/>
                  </a:lnTo>
                  <a:lnTo>
                    <a:pt x="110" y="387"/>
                  </a:lnTo>
                  <a:lnTo>
                    <a:pt x="125" y="375"/>
                  </a:lnTo>
                  <a:lnTo>
                    <a:pt x="117" y="364"/>
                  </a:lnTo>
                  <a:lnTo>
                    <a:pt x="134" y="366"/>
                  </a:lnTo>
                  <a:lnTo>
                    <a:pt x="184" y="328"/>
                  </a:lnTo>
                  <a:lnTo>
                    <a:pt x="195" y="314"/>
                  </a:lnTo>
                  <a:lnTo>
                    <a:pt x="185" y="303"/>
                  </a:lnTo>
                  <a:lnTo>
                    <a:pt x="230" y="258"/>
                  </a:lnTo>
                  <a:lnTo>
                    <a:pt x="236" y="234"/>
                  </a:lnTo>
                  <a:lnTo>
                    <a:pt x="231" y="258"/>
                  </a:lnTo>
                  <a:lnTo>
                    <a:pt x="250" y="254"/>
                  </a:lnTo>
                  <a:lnTo>
                    <a:pt x="239" y="263"/>
                  </a:lnTo>
                  <a:lnTo>
                    <a:pt x="253" y="267"/>
                  </a:lnTo>
                  <a:lnTo>
                    <a:pt x="221" y="271"/>
                  </a:lnTo>
                  <a:lnTo>
                    <a:pt x="214" y="292"/>
                  </a:lnTo>
                  <a:lnTo>
                    <a:pt x="227" y="292"/>
                  </a:lnTo>
                  <a:lnTo>
                    <a:pt x="216" y="307"/>
                  </a:lnTo>
                  <a:lnTo>
                    <a:pt x="258" y="287"/>
                  </a:lnTo>
                  <a:lnTo>
                    <a:pt x="265" y="275"/>
                  </a:lnTo>
                  <a:lnTo>
                    <a:pt x="258" y="270"/>
                  </a:lnTo>
                  <a:lnTo>
                    <a:pt x="268" y="258"/>
                  </a:lnTo>
                  <a:lnTo>
                    <a:pt x="267" y="267"/>
                  </a:lnTo>
                  <a:lnTo>
                    <a:pt x="287" y="263"/>
                  </a:lnTo>
                  <a:lnTo>
                    <a:pt x="284" y="271"/>
                  </a:lnTo>
                  <a:lnTo>
                    <a:pt x="319" y="287"/>
                  </a:lnTo>
                  <a:lnTo>
                    <a:pt x="370" y="295"/>
                  </a:lnTo>
                  <a:lnTo>
                    <a:pt x="379" y="286"/>
                  </a:lnTo>
                  <a:lnTo>
                    <a:pt x="386" y="290"/>
                  </a:lnTo>
                  <a:lnTo>
                    <a:pt x="377" y="299"/>
                  </a:lnTo>
                  <a:lnTo>
                    <a:pt x="391" y="308"/>
                  </a:lnTo>
                  <a:lnTo>
                    <a:pt x="399" y="301"/>
                  </a:lnTo>
                  <a:lnTo>
                    <a:pt x="386" y="282"/>
                  </a:lnTo>
                  <a:lnTo>
                    <a:pt x="360" y="282"/>
                  </a:lnTo>
                  <a:lnTo>
                    <a:pt x="360" y="47"/>
                  </a:lnTo>
                  <a:lnTo>
                    <a:pt x="217" y="28"/>
                  </a:lnTo>
                  <a:lnTo>
                    <a:pt x="211" y="16"/>
                  </a:lnTo>
                  <a:lnTo>
                    <a:pt x="172" y="7"/>
                  </a:lnTo>
                  <a:lnTo>
                    <a:pt x="168" y="18"/>
                  </a:lnTo>
                  <a:lnTo>
                    <a:pt x="156" y="16"/>
                  </a:lnTo>
                  <a:lnTo>
                    <a:pt x="167" y="7"/>
                  </a:lnTo>
                  <a:lnTo>
                    <a:pt x="150" y="0"/>
                  </a:lnTo>
                  <a:lnTo>
                    <a:pt x="135" y="16"/>
                  </a:lnTo>
                  <a:lnTo>
                    <a:pt x="108" y="18"/>
                  </a:lnTo>
                  <a:lnTo>
                    <a:pt x="106" y="32"/>
                  </a:lnTo>
                  <a:lnTo>
                    <a:pt x="104" y="23"/>
                  </a:lnTo>
                  <a:lnTo>
                    <a:pt x="81" y="31"/>
                  </a:lnTo>
                  <a:lnTo>
                    <a:pt x="85" y="42"/>
                  </a:lnTo>
                  <a:lnTo>
                    <a:pt x="72" y="38"/>
                  </a:lnTo>
                  <a:lnTo>
                    <a:pt x="58" y="61"/>
                  </a:lnTo>
                  <a:lnTo>
                    <a:pt x="23" y="68"/>
                  </a:lnTo>
                  <a:lnTo>
                    <a:pt x="25" y="80"/>
                  </a:lnTo>
                  <a:lnTo>
                    <a:pt x="15" y="83"/>
                  </a:lnTo>
                  <a:lnTo>
                    <a:pt x="56" y="115"/>
                  </a:lnTo>
                  <a:lnTo>
                    <a:pt x="112" y="132"/>
                  </a:lnTo>
                  <a:lnTo>
                    <a:pt x="78" y="127"/>
                  </a:lnTo>
                  <a:lnTo>
                    <a:pt x="81" y="136"/>
                  </a:lnTo>
                  <a:lnTo>
                    <a:pt x="94" y="137"/>
                  </a:lnTo>
                  <a:lnTo>
                    <a:pt x="83" y="144"/>
                  </a:lnTo>
                  <a:lnTo>
                    <a:pt x="56" y="141"/>
                  </a:lnTo>
                  <a:lnTo>
                    <a:pt x="56" y="128"/>
                  </a:lnTo>
                  <a:lnTo>
                    <a:pt x="44" y="129"/>
                  </a:lnTo>
                  <a:lnTo>
                    <a:pt x="0" y="1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53840" y="4162680"/>
              <a:ext cx="26640" cy="36360"/>
            </a:xfrm>
            <a:custGeom>
              <a:avLst/>
              <a:gdLst/>
              <a:ahLst/>
              <a:rect l="l" t="t" r="r" b="b"/>
              <a:pathLst>
                <a:path w="17" h="23">
                  <a:moveTo>
                    <a:pt x="0" y="7"/>
                  </a:moveTo>
                  <a:lnTo>
                    <a:pt x="2" y="0"/>
                  </a:lnTo>
                  <a:lnTo>
                    <a:pt x="16" y="13"/>
                  </a:lnTo>
                  <a:lnTo>
                    <a:pt x="5" y="22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76160" y="3067200"/>
              <a:ext cx="56520" cy="396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10"/>
                  </a:moveTo>
                  <a:lnTo>
                    <a:pt x="10" y="24"/>
                  </a:lnTo>
                  <a:lnTo>
                    <a:pt x="35" y="4"/>
                  </a:lnTo>
                  <a:lnTo>
                    <a:pt x="12" y="0"/>
                  </a:lnTo>
                  <a:lnTo>
                    <a:pt x="14" y="9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134720" y="2997360"/>
              <a:ext cx="171360" cy="176040"/>
            </a:xfrm>
            <a:custGeom>
              <a:avLst/>
              <a:gdLst/>
              <a:ahLst/>
              <a:rect l="l" t="t" r="r" b="b"/>
              <a:pathLst>
                <a:path w="108" h="111">
                  <a:moveTo>
                    <a:pt x="0" y="11"/>
                  </a:moveTo>
                  <a:lnTo>
                    <a:pt x="4" y="29"/>
                  </a:lnTo>
                  <a:lnTo>
                    <a:pt x="19" y="35"/>
                  </a:lnTo>
                  <a:lnTo>
                    <a:pt x="26" y="30"/>
                  </a:lnTo>
                  <a:lnTo>
                    <a:pt x="12" y="20"/>
                  </a:lnTo>
                  <a:lnTo>
                    <a:pt x="26" y="20"/>
                  </a:lnTo>
                  <a:lnTo>
                    <a:pt x="36" y="36"/>
                  </a:lnTo>
                  <a:lnTo>
                    <a:pt x="33" y="10"/>
                  </a:lnTo>
                  <a:lnTo>
                    <a:pt x="41" y="32"/>
                  </a:lnTo>
                  <a:lnTo>
                    <a:pt x="65" y="44"/>
                  </a:lnTo>
                  <a:lnTo>
                    <a:pt x="60" y="59"/>
                  </a:lnTo>
                  <a:lnTo>
                    <a:pt x="87" y="78"/>
                  </a:lnTo>
                  <a:lnTo>
                    <a:pt x="79" y="95"/>
                  </a:lnTo>
                  <a:lnTo>
                    <a:pt x="93" y="82"/>
                  </a:lnTo>
                  <a:lnTo>
                    <a:pt x="95" y="110"/>
                  </a:lnTo>
                  <a:lnTo>
                    <a:pt x="105" y="105"/>
                  </a:lnTo>
                  <a:lnTo>
                    <a:pt x="107" y="83"/>
                  </a:lnTo>
                  <a:lnTo>
                    <a:pt x="82" y="71"/>
                  </a:lnTo>
                  <a:lnTo>
                    <a:pt x="34" y="0"/>
                  </a:lnTo>
                  <a:lnTo>
                    <a:pt x="7" y="2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171440" y="3054600"/>
              <a:ext cx="2808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5" y="17"/>
                  </a:lnTo>
                  <a:lnTo>
                    <a:pt x="7" y="8"/>
                  </a:lnTo>
                  <a:lnTo>
                    <a:pt x="17" y="16"/>
                  </a:lnTo>
                  <a:lnTo>
                    <a:pt x="8" y="8"/>
                  </a:lnTo>
                  <a:lnTo>
                    <a:pt x="17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1184040" y="3078360"/>
              <a:ext cx="26640" cy="442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16" y="5"/>
                  </a:lnTo>
                  <a:lnTo>
                    <a:pt x="16" y="27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203120" y="305604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0"/>
                  </a:moveTo>
                  <a:lnTo>
                    <a:pt x="2" y="17"/>
                  </a:lnTo>
                  <a:lnTo>
                    <a:pt x="13" y="17"/>
                  </a:lnTo>
                  <a:lnTo>
                    <a:pt x="8" y="2"/>
                  </a:lnTo>
                  <a:lnTo>
                    <a:pt x="16" y="13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1220400" y="30956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0"/>
                  </a:moveTo>
                  <a:lnTo>
                    <a:pt x="14" y="16"/>
                  </a:lnTo>
                  <a:lnTo>
                    <a:pt x="16" y="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226880" y="3119400"/>
              <a:ext cx="29880" cy="478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4" y="11"/>
                  </a:lnTo>
                  <a:lnTo>
                    <a:pt x="18" y="2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1272960" y="313380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11"/>
                  </a:moveTo>
                  <a:lnTo>
                    <a:pt x="6" y="0"/>
                  </a:lnTo>
                  <a:lnTo>
                    <a:pt x="16" y="17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420560" y="3348000"/>
              <a:ext cx="1228320" cy="685800"/>
            </a:xfrm>
            <a:custGeom>
              <a:avLst/>
              <a:gdLst/>
              <a:ahLst/>
              <a:rect l="l" t="t" r="r" b="b"/>
              <a:pathLst>
                <a:path w="774" h="432">
                  <a:moveTo>
                    <a:pt x="0" y="23"/>
                  </a:moveTo>
                  <a:lnTo>
                    <a:pt x="9" y="59"/>
                  </a:lnTo>
                  <a:lnTo>
                    <a:pt x="20" y="63"/>
                  </a:lnTo>
                  <a:lnTo>
                    <a:pt x="11" y="64"/>
                  </a:lnTo>
                  <a:lnTo>
                    <a:pt x="4" y="171"/>
                  </a:lnTo>
                  <a:lnTo>
                    <a:pt x="24" y="211"/>
                  </a:lnTo>
                  <a:lnTo>
                    <a:pt x="36" y="211"/>
                  </a:lnTo>
                  <a:lnTo>
                    <a:pt x="31" y="228"/>
                  </a:lnTo>
                  <a:lnTo>
                    <a:pt x="56" y="273"/>
                  </a:lnTo>
                  <a:lnTo>
                    <a:pt x="81" y="283"/>
                  </a:lnTo>
                  <a:lnTo>
                    <a:pt x="102" y="309"/>
                  </a:lnTo>
                  <a:lnTo>
                    <a:pt x="133" y="306"/>
                  </a:lnTo>
                  <a:lnTo>
                    <a:pt x="184" y="330"/>
                  </a:lnTo>
                  <a:lnTo>
                    <a:pt x="245" y="321"/>
                  </a:lnTo>
                  <a:lnTo>
                    <a:pt x="282" y="366"/>
                  </a:lnTo>
                  <a:lnTo>
                    <a:pt x="309" y="354"/>
                  </a:lnTo>
                  <a:lnTo>
                    <a:pt x="344" y="410"/>
                  </a:lnTo>
                  <a:lnTo>
                    <a:pt x="370" y="420"/>
                  </a:lnTo>
                  <a:lnTo>
                    <a:pt x="368" y="389"/>
                  </a:lnTo>
                  <a:lnTo>
                    <a:pt x="395" y="370"/>
                  </a:lnTo>
                  <a:lnTo>
                    <a:pt x="398" y="355"/>
                  </a:lnTo>
                  <a:lnTo>
                    <a:pt x="437" y="354"/>
                  </a:lnTo>
                  <a:lnTo>
                    <a:pt x="473" y="366"/>
                  </a:lnTo>
                  <a:lnTo>
                    <a:pt x="474" y="348"/>
                  </a:lnTo>
                  <a:lnTo>
                    <a:pt x="459" y="345"/>
                  </a:lnTo>
                  <a:lnTo>
                    <a:pt x="488" y="345"/>
                  </a:lnTo>
                  <a:lnTo>
                    <a:pt x="491" y="336"/>
                  </a:lnTo>
                  <a:lnTo>
                    <a:pt x="493" y="346"/>
                  </a:lnTo>
                  <a:lnTo>
                    <a:pt x="546" y="350"/>
                  </a:lnTo>
                  <a:lnTo>
                    <a:pt x="561" y="365"/>
                  </a:lnTo>
                  <a:lnTo>
                    <a:pt x="563" y="394"/>
                  </a:lnTo>
                  <a:lnTo>
                    <a:pt x="581" y="431"/>
                  </a:lnTo>
                  <a:lnTo>
                    <a:pt x="592" y="429"/>
                  </a:lnTo>
                  <a:lnTo>
                    <a:pt x="596" y="401"/>
                  </a:lnTo>
                  <a:lnTo>
                    <a:pt x="578" y="336"/>
                  </a:lnTo>
                  <a:lnTo>
                    <a:pt x="589" y="308"/>
                  </a:lnTo>
                  <a:lnTo>
                    <a:pt x="657" y="255"/>
                  </a:lnTo>
                  <a:lnTo>
                    <a:pt x="644" y="250"/>
                  </a:lnTo>
                  <a:lnTo>
                    <a:pt x="656" y="248"/>
                  </a:lnTo>
                  <a:lnTo>
                    <a:pt x="647" y="229"/>
                  </a:lnTo>
                  <a:lnTo>
                    <a:pt x="649" y="214"/>
                  </a:lnTo>
                  <a:lnTo>
                    <a:pt x="634" y="202"/>
                  </a:lnTo>
                  <a:lnTo>
                    <a:pt x="649" y="211"/>
                  </a:lnTo>
                  <a:lnTo>
                    <a:pt x="645" y="192"/>
                  </a:lnTo>
                  <a:lnTo>
                    <a:pt x="655" y="187"/>
                  </a:lnTo>
                  <a:lnTo>
                    <a:pt x="656" y="228"/>
                  </a:lnTo>
                  <a:lnTo>
                    <a:pt x="665" y="203"/>
                  </a:lnTo>
                  <a:lnTo>
                    <a:pt x="659" y="183"/>
                  </a:lnTo>
                  <a:lnTo>
                    <a:pt x="666" y="195"/>
                  </a:lnTo>
                  <a:lnTo>
                    <a:pt x="681" y="162"/>
                  </a:lnTo>
                  <a:lnTo>
                    <a:pt x="735" y="146"/>
                  </a:lnTo>
                  <a:lnTo>
                    <a:pt x="721" y="137"/>
                  </a:lnTo>
                  <a:lnTo>
                    <a:pt x="730" y="111"/>
                  </a:lnTo>
                  <a:lnTo>
                    <a:pt x="771" y="91"/>
                  </a:lnTo>
                  <a:lnTo>
                    <a:pt x="773" y="80"/>
                  </a:lnTo>
                  <a:lnTo>
                    <a:pt x="762" y="72"/>
                  </a:lnTo>
                  <a:lnTo>
                    <a:pt x="762" y="47"/>
                  </a:lnTo>
                  <a:lnTo>
                    <a:pt x="741" y="38"/>
                  </a:lnTo>
                  <a:lnTo>
                    <a:pt x="724" y="80"/>
                  </a:lnTo>
                  <a:lnTo>
                    <a:pt x="656" y="95"/>
                  </a:lnTo>
                  <a:lnTo>
                    <a:pt x="651" y="113"/>
                  </a:lnTo>
                  <a:lnTo>
                    <a:pt x="612" y="120"/>
                  </a:lnTo>
                  <a:lnTo>
                    <a:pt x="614" y="126"/>
                  </a:lnTo>
                  <a:lnTo>
                    <a:pt x="575" y="150"/>
                  </a:lnTo>
                  <a:lnTo>
                    <a:pt x="557" y="150"/>
                  </a:lnTo>
                  <a:lnTo>
                    <a:pt x="556" y="141"/>
                  </a:lnTo>
                  <a:lnTo>
                    <a:pt x="559" y="134"/>
                  </a:lnTo>
                  <a:lnTo>
                    <a:pt x="564" y="129"/>
                  </a:lnTo>
                  <a:lnTo>
                    <a:pt x="566" y="122"/>
                  </a:lnTo>
                  <a:lnTo>
                    <a:pt x="559" y="103"/>
                  </a:lnTo>
                  <a:lnTo>
                    <a:pt x="545" y="110"/>
                  </a:lnTo>
                  <a:lnTo>
                    <a:pt x="551" y="80"/>
                  </a:lnTo>
                  <a:lnTo>
                    <a:pt x="531" y="72"/>
                  </a:lnTo>
                  <a:lnTo>
                    <a:pt x="515" y="91"/>
                  </a:lnTo>
                  <a:lnTo>
                    <a:pt x="509" y="143"/>
                  </a:lnTo>
                  <a:lnTo>
                    <a:pt x="497" y="144"/>
                  </a:lnTo>
                  <a:lnTo>
                    <a:pt x="493" y="120"/>
                  </a:lnTo>
                  <a:lnTo>
                    <a:pt x="503" y="81"/>
                  </a:lnTo>
                  <a:lnTo>
                    <a:pt x="493" y="87"/>
                  </a:lnTo>
                  <a:lnTo>
                    <a:pt x="510" y="68"/>
                  </a:lnTo>
                  <a:lnTo>
                    <a:pt x="545" y="67"/>
                  </a:lnTo>
                  <a:lnTo>
                    <a:pt x="539" y="57"/>
                  </a:lnTo>
                  <a:lnTo>
                    <a:pt x="537" y="57"/>
                  </a:lnTo>
                  <a:lnTo>
                    <a:pt x="485" y="51"/>
                  </a:lnTo>
                  <a:lnTo>
                    <a:pt x="493" y="38"/>
                  </a:lnTo>
                  <a:lnTo>
                    <a:pt x="462" y="55"/>
                  </a:lnTo>
                  <a:lnTo>
                    <a:pt x="437" y="55"/>
                  </a:lnTo>
                  <a:lnTo>
                    <a:pt x="467" y="27"/>
                  </a:lnTo>
                  <a:lnTo>
                    <a:pt x="403" y="13"/>
                  </a:lnTo>
                  <a:lnTo>
                    <a:pt x="396" y="0"/>
                  </a:lnTo>
                  <a:lnTo>
                    <a:pt x="395" y="9"/>
                  </a:lnTo>
                  <a:lnTo>
                    <a:pt x="25" y="9"/>
                  </a:lnTo>
                  <a:lnTo>
                    <a:pt x="32" y="25"/>
                  </a:lnTo>
                  <a:lnTo>
                    <a:pt x="24" y="38"/>
                  </a:lnTo>
                  <a:lnTo>
                    <a:pt x="26" y="25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8080200" y="2854440"/>
              <a:ext cx="64800" cy="2700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4"/>
                  </a:moveTo>
                  <a:lnTo>
                    <a:pt x="24" y="0"/>
                  </a:lnTo>
                  <a:lnTo>
                    <a:pt x="40" y="7"/>
                  </a:lnTo>
                  <a:lnTo>
                    <a:pt x="31" y="16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830320" y="5407200"/>
              <a:ext cx="112320" cy="135000"/>
            </a:xfrm>
            <a:custGeom>
              <a:avLst/>
              <a:gdLst/>
              <a:ahLst/>
              <a:rect l="l" t="t" r="r" b="b"/>
              <a:pathLst>
                <a:path w="71" h="85">
                  <a:moveTo>
                    <a:pt x="0" y="66"/>
                  </a:moveTo>
                  <a:lnTo>
                    <a:pt x="11" y="3"/>
                  </a:lnTo>
                  <a:lnTo>
                    <a:pt x="21" y="0"/>
                  </a:lnTo>
                  <a:lnTo>
                    <a:pt x="61" y="32"/>
                  </a:lnTo>
                  <a:lnTo>
                    <a:pt x="70" y="45"/>
                  </a:lnTo>
                  <a:lnTo>
                    <a:pt x="66" y="63"/>
                  </a:lnTo>
                  <a:lnTo>
                    <a:pt x="48" y="84"/>
                  </a:lnTo>
                  <a:lnTo>
                    <a:pt x="0" y="6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2516040" y="4356360"/>
              <a:ext cx="285480" cy="280800"/>
            </a:xfrm>
            <a:custGeom>
              <a:avLst/>
              <a:gdLst/>
              <a:ahLst/>
              <a:rect l="l" t="t" r="r" b="b"/>
              <a:pathLst>
                <a:path w="180" h="177">
                  <a:moveTo>
                    <a:pt x="0" y="48"/>
                  </a:moveTo>
                  <a:lnTo>
                    <a:pt x="16" y="79"/>
                  </a:lnTo>
                  <a:lnTo>
                    <a:pt x="43" y="83"/>
                  </a:lnTo>
                  <a:lnTo>
                    <a:pt x="51" y="96"/>
                  </a:lnTo>
                  <a:lnTo>
                    <a:pt x="77" y="94"/>
                  </a:lnTo>
                  <a:lnTo>
                    <a:pt x="72" y="147"/>
                  </a:lnTo>
                  <a:lnTo>
                    <a:pt x="85" y="169"/>
                  </a:lnTo>
                  <a:lnTo>
                    <a:pt x="99" y="176"/>
                  </a:lnTo>
                  <a:lnTo>
                    <a:pt x="133" y="156"/>
                  </a:lnTo>
                  <a:lnTo>
                    <a:pt x="120" y="152"/>
                  </a:lnTo>
                  <a:lnTo>
                    <a:pt x="114" y="123"/>
                  </a:lnTo>
                  <a:lnTo>
                    <a:pt x="136" y="129"/>
                  </a:lnTo>
                  <a:lnTo>
                    <a:pt x="171" y="110"/>
                  </a:lnTo>
                  <a:lnTo>
                    <a:pt x="160" y="96"/>
                  </a:lnTo>
                  <a:lnTo>
                    <a:pt x="172" y="82"/>
                  </a:lnTo>
                  <a:lnTo>
                    <a:pt x="168" y="72"/>
                  </a:lnTo>
                  <a:lnTo>
                    <a:pt x="179" y="61"/>
                  </a:lnTo>
                  <a:lnTo>
                    <a:pt x="163" y="58"/>
                  </a:lnTo>
                  <a:lnTo>
                    <a:pt x="163" y="45"/>
                  </a:lnTo>
                  <a:lnTo>
                    <a:pt x="138" y="30"/>
                  </a:lnTo>
                  <a:lnTo>
                    <a:pt x="149" y="26"/>
                  </a:lnTo>
                  <a:lnTo>
                    <a:pt x="70" y="29"/>
                  </a:lnTo>
                  <a:lnTo>
                    <a:pt x="45" y="0"/>
                  </a:lnTo>
                  <a:lnTo>
                    <a:pt x="46" y="13"/>
                  </a:lnTo>
                  <a:lnTo>
                    <a:pt x="24" y="25"/>
                  </a:lnTo>
                  <a:lnTo>
                    <a:pt x="29" y="45"/>
                  </a:lnTo>
                  <a:lnTo>
                    <a:pt x="22" y="51"/>
                  </a:lnTo>
                  <a:lnTo>
                    <a:pt x="16" y="34"/>
                  </a:lnTo>
                  <a:lnTo>
                    <a:pt x="25" y="8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249600" y="4084560"/>
              <a:ext cx="153720" cy="363600"/>
            </a:xfrm>
            <a:custGeom>
              <a:avLst/>
              <a:gdLst/>
              <a:ahLst/>
              <a:rect l="l" t="t" r="r" b="b"/>
              <a:pathLst>
                <a:path w="97" h="229">
                  <a:moveTo>
                    <a:pt x="0" y="10"/>
                  </a:moveTo>
                  <a:lnTo>
                    <a:pt x="15" y="34"/>
                  </a:lnTo>
                  <a:lnTo>
                    <a:pt x="33" y="44"/>
                  </a:lnTo>
                  <a:lnTo>
                    <a:pt x="24" y="62"/>
                  </a:lnTo>
                  <a:lnTo>
                    <a:pt x="57" y="92"/>
                  </a:lnTo>
                  <a:lnTo>
                    <a:pt x="72" y="134"/>
                  </a:lnTo>
                  <a:lnTo>
                    <a:pt x="73" y="169"/>
                  </a:lnTo>
                  <a:lnTo>
                    <a:pt x="33" y="200"/>
                  </a:lnTo>
                  <a:lnTo>
                    <a:pt x="40" y="228"/>
                  </a:lnTo>
                  <a:lnTo>
                    <a:pt x="52" y="208"/>
                  </a:lnTo>
                  <a:lnTo>
                    <a:pt x="59" y="212"/>
                  </a:lnTo>
                  <a:lnTo>
                    <a:pt x="63" y="201"/>
                  </a:lnTo>
                  <a:lnTo>
                    <a:pt x="96" y="180"/>
                  </a:lnTo>
                  <a:lnTo>
                    <a:pt x="91" y="122"/>
                  </a:lnTo>
                  <a:lnTo>
                    <a:pt x="47" y="69"/>
                  </a:lnTo>
                  <a:lnTo>
                    <a:pt x="52" y="51"/>
                  </a:lnTo>
                  <a:lnTo>
                    <a:pt x="77" y="25"/>
                  </a:lnTo>
                  <a:lnTo>
                    <a:pt x="41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000400" y="4189680"/>
              <a:ext cx="205920" cy="158400"/>
            </a:xfrm>
            <a:custGeom>
              <a:avLst/>
              <a:gdLst/>
              <a:ahLst/>
              <a:rect l="l" t="t" r="r" b="b"/>
              <a:pathLst>
                <a:path w="130" h="100">
                  <a:moveTo>
                    <a:pt x="0" y="99"/>
                  </a:moveTo>
                  <a:lnTo>
                    <a:pt x="34" y="78"/>
                  </a:lnTo>
                  <a:lnTo>
                    <a:pt x="27" y="66"/>
                  </a:lnTo>
                  <a:lnTo>
                    <a:pt x="38" y="53"/>
                  </a:lnTo>
                  <a:lnTo>
                    <a:pt x="72" y="11"/>
                  </a:lnTo>
                  <a:lnTo>
                    <a:pt x="115" y="0"/>
                  </a:lnTo>
                  <a:lnTo>
                    <a:pt x="129" y="38"/>
                  </a:lnTo>
                  <a:lnTo>
                    <a:pt x="117" y="53"/>
                  </a:lnTo>
                  <a:lnTo>
                    <a:pt x="69" y="79"/>
                  </a:lnTo>
                  <a:lnTo>
                    <a:pt x="0" y="9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983120" y="4230720"/>
              <a:ext cx="78840" cy="117360"/>
            </a:xfrm>
            <a:custGeom>
              <a:avLst/>
              <a:gdLst/>
              <a:ahLst/>
              <a:rect l="l" t="t" r="r" b="b"/>
              <a:pathLst>
                <a:path w="50" h="74">
                  <a:moveTo>
                    <a:pt x="0" y="15"/>
                  </a:moveTo>
                  <a:lnTo>
                    <a:pt x="11" y="73"/>
                  </a:lnTo>
                  <a:lnTo>
                    <a:pt x="45" y="52"/>
                  </a:lnTo>
                  <a:lnTo>
                    <a:pt x="38" y="40"/>
                  </a:lnTo>
                  <a:lnTo>
                    <a:pt x="49" y="27"/>
                  </a:lnTo>
                  <a:lnTo>
                    <a:pt x="49" y="11"/>
                  </a:lnTo>
                  <a:lnTo>
                    <a:pt x="2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365360" y="3425760"/>
              <a:ext cx="201240" cy="181080"/>
            </a:xfrm>
            <a:custGeom>
              <a:avLst/>
              <a:gdLst/>
              <a:ahLst/>
              <a:rect l="l" t="t" r="r" b="b"/>
              <a:pathLst>
                <a:path w="127" h="114">
                  <a:moveTo>
                    <a:pt x="0" y="26"/>
                  </a:moveTo>
                  <a:lnTo>
                    <a:pt x="0" y="8"/>
                  </a:lnTo>
                  <a:lnTo>
                    <a:pt x="33" y="0"/>
                  </a:lnTo>
                  <a:lnTo>
                    <a:pt x="58" y="22"/>
                  </a:lnTo>
                  <a:lnTo>
                    <a:pt x="87" y="15"/>
                  </a:lnTo>
                  <a:lnTo>
                    <a:pt x="122" y="50"/>
                  </a:lnTo>
                  <a:lnTo>
                    <a:pt x="117" y="88"/>
                  </a:lnTo>
                  <a:lnTo>
                    <a:pt x="126" y="104"/>
                  </a:lnTo>
                  <a:lnTo>
                    <a:pt x="99" y="113"/>
                  </a:lnTo>
                  <a:lnTo>
                    <a:pt x="87" y="82"/>
                  </a:lnTo>
                  <a:lnTo>
                    <a:pt x="75" y="94"/>
                  </a:lnTo>
                  <a:lnTo>
                    <a:pt x="33" y="64"/>
                  </a:lnTo>
                  <a:lnTo>
                    <a:pt x="13" y="31"/>
                  </a:lnTo>
                  <a:lnTo>
                    <a:pt x="2" y="38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321080" y="4795920"/>
              <a:ext cx="271080" cy="304920"/>
            </a:xfrm>
            <a:custGeom>
              <a:avLst/>
              <a:gdLst/>
              <a:ahLst/>
              <a:rect l="l" t="t" r="r" b="b"/>
              <a:pathLst>
                <a:path w="171" h="192">
                  <a:moveTo>
                    <a:pt x="0" y="179"/>
                  </a:moveTo>
                  <a:lnTo>
                    <a:pt x="22" y="173"/>
                  </a:lnTo>
                  <a:lnTo>
                    <a:pt x="132" y="191"/>
                  </a:lnTo>
                  <a:lnTo>
                    <a:pt x="156" y="182"/>
                  </a:lnTo>
                  <a:lnTo>
                    <a:pt x="140" y="168"/>
                  </a:lnTo>
                  <a:lnTo>
                    <a:pt x="140" y="111"/>
                  </a:lnTo>
                  <a:lnTo>
                    <a:pt x="170" y="111"/>
                  </a:lnTo>
                  <a:lnTo>
                    <a:pt x="167" y="79"/>
                  </a:lnTo>
                  <a:lnTo>
                    <a:pt x="140" y="82"/>
                  </a:lnTo>
                  <a:lnTo>
                    <a:pt x="137" y="26"/>
                  </a:lnTo>
                  <a:lnTo>
                    <a:pt x="125" y="17"/>
                  </a:lnTo>
                  <a:lnTo>
                    <a:pt x="107" y="18"/>
                  </a:lnTo>
                  <a:lnTo>
                    <a:pt x="103" y="33"/>
                  </a:lnTo>
                  <a:lnTo>
                    <a:pt x="83" y="36"/>
                  </a:lnTo>
                  <a:lnTo>
                    <a:pt x="63" y="0"/>
                  </a:lnTo>
                  <a:lnTo>
                    <a:pt x="11" y="7"/>
                  </a:lnTo>
                  <a:lnTo>
                    <a:pt x="30" y="80"/>
                  </a:lnTo>
                  <a:lnTo>
                    <a:pt x="0" y="1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327200" y="47703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5"/>
                  </a:moveTo>
                  <a:lnTo>
                    <a:pt x="7" y="16"/>
                  </a:lnTo>
                  <a:lnTo>
                    <a:pt x="16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497120" y="5091120"/>
              <a:ext cx="201240" cy="228600"/>
            </a:xfrm>
            <a:custGeom>
              <a:avLst/>
              <a:gdLst/>
              <a:ahLst/>
              <a:rect l="l" t="t" r="r" b="b"/>
              <a:pathLst>
                <a:path w="127" h="144">
                  <a:moveTo>
                    <a:pt x="0" y="110"/>
                  </a:moveTo>
                  <a:lnTo>
                    <a:pt x="0" y="66"/>
                  </a:lnTo>
                  <a:lnTo>
                    <a:pt x="14" y="66"/>
                  </a:lnTo>
                  <a:lnTo>
                    <a:pt x="14" y="12"/>
                  </a:lnTo>
                  <a:lnTo>
                    <a:pt x="41" y="5"/>
                  </a:lnTo>
                  <a:lnTo>
                    <a:pt x="49" y="14"/>
                  </a:lnTo>
                  <a:lnTo>
                    <a:pt x="71" y="0"/>
                  </a:lnTo>
                  <a:lnTo>
                    <a:pt x="108" y="60"/>
                  </a:lnTo>
                  <a:lnTo>
                    <a:pt x="126" y="69"/>
                  </a:lnTo>
                  <a:lnTo>
                    <a:pt x="76" y="124"/>
                  </a:lnTo>
                  <a:lnTo>
                    <a:pt x="47" y="124"/>
                  </a:lnTo>
                  <a:lnTo>
                    <a:pt x="31" y="143"/>
                  </a:lnTo>
                  <a:lnTo>
                    <a:pt x="11" y="143"/>
                  </a:lnTo>
                  <a:lnTo>
                    <a:pt x="12" y="126"/>
                  </a:lnTo>
                  <a:lnTo>
                    <a:pt x="0" y="1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694040" y="4711680"/>
              <a:ext cx="39240" cy="50760"/>
            </a:xfrm>
            <a:custGeom>
              <a:avLst/>
              <a:gdLst/>
              <a:ahLst/>
              <a:rect l="l" t="t" r="r" b="b"/>
              <a:pathLst>
                <a:path w="25" h="32">
                  <a:moveTo>
                    <a:pt x="0" y="5"/>
                  </a:moveTo>
                  <a:lnTo>
                    <a:pt x="2" y="16"/>
                  </a:lnTo>
                  <a:lnTo>
                    <a:pt x="9" y="31"/>
                  </a:lnTo>
                  <a:lnTo>
                    <a:pt x="24" y="13"/>
                  </a:lnTo>
                  <a:lnTo>
                    <a:pt x="23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254120" y="4345200"/>
              <a:ext cx="164880" cy="274680"/>
            </a:xfrm>
            <a:custGeom>
              <a:avLst/>
              <a:gdLst/>
              <a:ahLst/>
              <a:rect l="l" t="t" r="r" b="b"/>
              <a:pathLst>
                <a:path w="104" h="173">
                  <a:moveTo>
                    <a:pt x="0" y="123"/>
                  </a:moveTo>
                  <a:lnTo>
                    <a:pt x="13" y="91"/>
                  </a:lnTo>
                  <a:lnTo>
                    <a:pt x="39" y="95"/>
                  </a:lnTo>
                  <a:lnTo>
                    <a:pt x="67" y="28"/>
                  </a:lnTo>
                  <a:lnTo>
                    <a:pt x="81" y="16"/>
                  </a:lnTo>
                  <a:lnTo>
                    <a:pt x="75" y="2"/>
                  </a:lnTo>
                  <a:lnTo>
                    <a:pt x="83" y="0"/>
                  </a:lnTo>
                  <a:lnTo>
                    <a:pt x="91" y="42"/>
                  </a:lnTo>
                  <a:lnTo>
                    <a:pt x="75" y="48"/>
                  </a:lnTo>
                  <a:lnTo>
                    <a:pt x="93" y="82"/>
                  </a:lnTo>
                  <a:lnTo>
                    <a:pt x="83" y="121"/>
                  </a:lnTo>
                  <a:lnTo>
                    <a:pt x="103" y="151"/>
                  </a:lnTo>
                  <a:lnTo>
                    <a:pt x="101" y="172"/>
                  </a:lnTo>
                  <a:lnTo>
                    <a:pt x="65" y="163"/>
                  </a:lnTo>
                  <a:lnTo>
                    <a:pt x="38" y="162"/>
                  </a:lnTo>
                  <a:lnTo>
                    <a:pt x="16" y="163"/>
                  </a:lnTo>
                  <a:lnTo>
                    <a:pt x="15" y="134"/>
                  </a:lnTo>
                  <a:lnTo>
                    <a:pt x="0" y="1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385880" y="4388040"/>
              <a:ext cx="277560" cy="198360"/>
            </a:xfrm>
            <a:custGeom>
              <a:avLst/>
              <a:gdLst/>
              <a:ahLst/>
              <a:rect l="l" t="t" r="r" b="b"/>
              <a:pathLst>
                <a:path w="175" h="125">
                  <a:moveTo>
                    <a:pt x="0" y="94"/>
                  </a:moveTo>
                  <a:lnTo>
                    <a:pt x="10" y="55"/>
                  </a:lnTo>
                  <a:lnTo>
                    <a:pt x="55" y="45"/>
                  </a:lnTo>
                  <a:lnTo>
                    <a:pt x="60" y="31"/>
                  </a:lnTo>
                  <a:lnTo>
                    <a:pt x="79" y="27"/>
                  </a:lnTo>
                  <a:lnTo>
                    <a:pt x="109" y="0"/>
                  </a:lnTo>
                  <a:lnTo>
                    <a:pt x="119" y="32"/>
                  </a:lnTo>
                  <a:lnTo>
                    <a:pt x="142" y="45"/>
                  </a:lnTo>
                  <a:lnTo>
                    <a:pt x="174" y="90"/>
                  </a:lnTo>
                  <a:lnTo>
                    <a:pt x="94" y="103"/>
                  </a:lnTo>
                  <a:lnTo>
                    <a:pt x="66" y="90"/>
                  </a:lnTo>
                  <a:lnTo>
                    <a:pt x="55" y="113"/>
                  </a:lnTo>
                  <a:lnTo>
                    <a:pt x="32" y="113"/>
                  </a:lnTo>
                  <a:lnTo>
                    <a:pt x="20" y="124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360680" y="4075200"/>
              <a:ext cx="229680" cy="401760"/>
            </a:xfrm>
            <a:custGeom>
              <a:avLst/>
              <a:gdLst/>
              <a:ahLst/>
              <a:rect l="l" t="t" r="r" b="b"/>
              <a:pathLst>
                <a:path w="145" h="253">
                  <a:moveTo>
                    <a:pt x="0" y="145"/>
                  </a:moveTo>
                  <a:lnTo>
                    <a:pt x="21" y="157"/>
                  </a:lnTo>
                  <a:lnTo>
                    <a:pt x="16" y="170"/>
                  </a:lnTo>
                  <a:lnTo>
                    <a:pt x="24" y="212"/>
                  </a:lnTo>
                  <a:lnTo>
                    <a:pt x="8" y="218"/>
                  </a:lnTo>
                  <a:lnTo>
                    <a:pt x="26" y="252"/>
                  </a:lnTo>
                  <a:lnTo>
                    <a:pt x="71" y="242"/>
                  </a:lnTo>
                  <a:lnTo>
                    <a:pt x="76" y="228"/>
                  </a:lnTo>
                  <a:lnTo>
                    <a:pt x="95" y="224"/>
                  </a:lnTo>
                  <a:lnTo>
                    <a:pt x="125" y="197"/>
                  </a:lnTo>
                  <a:lnTo>
                    <a:pt x="114" y="166"/>
                  </a:lnTo>
                  <a:lnTo>
                    <a:pt x="129" y="125"/>
                  </a:lnTo>
                  <a:lnTo>
                    <a:pt x="142" y="122"/>
                  </a:lnTo>
                  <a:lnTo>
                    <a:pt x="144" y="65"/>
                  </a:lnTo>
                  <a:lnTo>
                    <a:pt x="36" y="0"/>
                  </a:lnTo>
                  <a:lnTo>
                    <a:pt x="22" y="7"/>
                  </a:lnTo>
                  <a:lnTo>
                    <a:pt x="22" y="31"/>
                  </a:lnTo>
                  <a:lnTo>
                    <a:pt x="36" y="48"/>
                  </a:lnTo>
                  <a:lnTo>
                    <a:pt x="26" y="104"/>
                  </a:lnTo>
                  <a:lnTo>
                    <a:pt x="0" y="1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313160" y="4567320"/>
              <a:ext cx="161280" cy="212760"/>
            </a:xfrm>
            <a:custGeom>
              <a:avLst/>
              <a:gdLst/>
              <a:ahLst/>
              <a:rect l="l" t="t" r="r" b="b"/>
              <a:pathLst>
                <a:path w="102" h="134">
                  <a:moveTo>
                    <a:pt x="0" y="115"/>
                  </a:moveTo>
                  <a:lnTo>
                    <a:pt x="9" y="133"/>
                  </a:lnTo>
                  <a:lnTo>
                    <a:pt x="24" y="128"/>
                  </a:lnTo>
                  <a:lnTo>
                    <a:pt x="45" y="129"/>
                  </a:lnTo>
                  <a:lnTo>
                    <a:pt x="63" y="115"/>
                  </a:lnTo>
                  <a:lnTo>
                    <a:pt x="68" y="88"/>
                  </a:lnTo>
                  <a:lnTo>
                    <a:pt x="87" y="66"/>
                  </a:lnTo>
                  <a:lnTo>
                    <a:pt x="101" y="0"/>
                  </a:lnTo>
                  <a:lnTo>
                    <a:pt x="78" y="0"/>
                  </a:lnTo>
                  <a:lnTo>
                    <a:pt x="66" y="11"/>
                  </a:lnTo>
                  <a:lnTo>
                    <a:pt x="64" y="32"/>
                  </a:lnTo>
                  <a:lnTo>
                    <a:pt x="28" y="23"/>
                  </a:lnTo>
                  <a:lnTo>
                    <a:pt x="27" y="37"/>
                  </a:lnTo>
                  <a:lnTo>
                    <a:pt x="42" y="37"/>
                  </a:lnTo>
                  <a:lnTo>
                    <a:pt x="38" y="90"/>
                  </a:lnTo>
                  <a:lnTo>
                    <a:pt x="20" y="84"/>
                  </a:lnTo>
                  <a:lnTo>
                    <a:pt x="0" y="1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338360" y="4530960"/>
              <a:ext cx="404640" cy="449280"/>
            </a:xfrm>
            <a:custGeom>
              <a:avLst/>
              <a:gdLst/>
              <a:ahLst/>
              <a:rect l="l" t="t" r="r" b="b"/>
              <a:pathLst>
                <a:path w="255" h="283">
                  <a:moveTo>
                    <a:pt x="0" y="167"/>
                  </a:moveTo>
                  <a:lnTo>
                    <a:pt x="0" y="174"/>
                  </a:lnTo>
                  <a:lnTo>
                    <a:pt x="52" y="167"/>
                  </a:lnTo>
                  <a:lnTo>
                    <a:pt x="72" y="203"/>
                  </a:lnTo>
                  <a:lnTo>
                    <a:pt x="92" y="200"/>
                  </a:lnTo>
                  <a:lnTo>
                    <a:pt x="96" y="185"/>
                  </a:lnTo>
                  <a:lnTo>
                    <a:pt x="114" y="184"/>
                  </a:lnTo>
                  <a:lnTo>
                    <a:pt x="126" y="193"/>
                  </a:lnTo>
                  <a:lnTo>
                    <a:pt x="129" y="249"/>
                  </a:lnTo>
                  <a:lnTo>
                    <a:pt x="156" y="246"/>
                  </a:lnTo>
                  <a:lnTo>
                    <a:pt x="234" y="282"/>
                  </a:lnTo>
                  <a:lnTo>
                    <a:pt x="233" y="266"/>
                  </a:lnTo>
                  <a:lnTo>
                    <a:pt x="217" y="257"/>
                  </a:lnTo>
                  <a:lnTo>
                    <a:pt x="220" y="217"/>
                  </a:lnTo>
                  <a:lnTo>
                    <a:pt x="245" y="204"/>
                  </a:lnTo>
                  <a:lnTo>
                    <a:pt x="231" y="177"/>
                  </a:lnTo>
                  <a:lnTo>
                    <a:pt x="226" y="130"/>
                  </a:lnTo>
                  <a:lnTo>
                    <a:pt x="224" y="119"/>
                  </a:lnTo>
                  <a:lnTo>
                    <a:pt x="234" y="99"/>
                  </a:lnTo>
                  <a:lnTo>
                    <a:pt x="245" y="60"/>
                  </a:lnTo>
                  <a:lnTo>
                    <a:pt x="254" y="45"/>
                  </a:lnTo>
                  <a:lnTo>
                    <a:pt x="249" y="23"/>
                  </a:lnTo>
                  <a:lnTo>
                    <a:pt x="204" y="0"/>
                  </a:lnTo>
                  <a:lnTo>
                    <a:pt x="124" y="13"/>
                  </a:lnTo>
                  <a:lnTo>
                    <a:pt x="96" y="0"/>
                  </a:lnTo>
                  <a:lnTo>
                    <a:pt x="85" y="23"/>
                  </a:lnTo>
                  <a:lnTo>
                    <a:pt x="71" y="89"/>
                  </a:lnTo>
                  <a:lnTo>
                    <a:pt x="52" y="111"/>
                  </a:lnTo>
                  <a:lnTo>
                    <a:pt x="47" y="138"/>
                  </a:lnTo>
                  <a:lnTo>
                    <a:pt x="29" y="152"/>
                  </a:lnTo>
                  <a:lnTo>
                    <a:pt x="8" y="151"/>
                  </a:lnTo>
                  <a:lnTo>
                    <a:pt x="0" y="1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762440" y="3753000"/>
              <a:ext cx="51840" cy="3024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0" y="9"/>
                  </a:moveTo>
                  <a:lnTo>
                    <a:pt x="13" y="18"/>
                  </a:lnTo>
                  <a:lnTo>
                    <a:pt x="32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095360" y="4353120"/>
              <a:ext cx="5688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0" y="23"/>
                  </a:moveTo>
                  <a:lnTo>
                    <a:pt x="13" y="94"/>
                  </a:lnTo>
                  <a:lnTo>
                    <a:pt x="25" y="94"/>
                  </a:lnTo>
                  <a:lnTo>
                    <a:pt x="35" y="11"/>
                  </a:lnTo>
                  <a:lnTo>
                    <a:pt x="25" y="0"/>
                  </a:lnTo>
                  <a:lnTo>
                    <a:pt x="18" y="6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275000" y="4602240"/>
              <a:ext cx="4068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3" y="1"/>
                  </a:lnTo>
                  <a:lnTo>
                    <a:pt x="2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778280" y="4211640"/>
              <a:ext cx="321840" cy="362160"/>
            </a:xfrm>
            <a:custGeom>
              <a:avLst/>
              <a:gdLst/>
              <a:ahLst/>
              <a:rect l="l" t="t" r="r" b="b"/>
              <a:pathLst>
                <a:path w="203" h="228">
                  <a:moveTo>
                    <a:pt x="0" y="159"/>
                  </a:moveTo>
                  <a:lnTo>
                    <a:pt x="14" y="146"/>
                  </a:lnTo>
                  <a:lnTo>
                    <a:pt x="17" y="119"/>
                  </a:lnTo>
                  <a:lnTo>
                    <a:pt x="42" y="81"/>
                  </a:lnTo>
                  <a:lnTo>
                    <a:pt x="53" y="15"/>
                  </a:lnTo>
                  <a:lnTo>
                    <a:pt x="74" y="0"/>
                  </a:lnTo>
                  <a:lnTo>
                    <a:pt x="90" y="46"/>
                  </a:lnTo>
                  <a:lnTo>
                    <a:pt x="133" y="84"/>
                  </a:lnTo>
                  <a:lnTo>
                    <a:pt x="118" y="107"/>
                  </a:lnTo>
                  <a:lnTo>
                    <a:pt x="133" y="113"/>
                  </a:lnTo>
                  <a:lnTo>
                    <a:pt x="149" y="141"/>
                  </a:lnTo>
                  <a:lnTo>
                    <a:pt x="202" y="156"/>
                  </a:lnTo>
                  <a:lnTo>
                    <a:pt x="161" y="202"/>
                  </a:lnTo>
                  <a:lnTo>
                    <a:pt x="119" y="220"/>
                  </a:lnTo>
                  <a:lnTo>
                    <a:pt x="80" y="227"/>
                  </a:lnTo>
                  <a:lnTo>
                    <a:pt x="38" y="209"/>
                  </a:lnTo>
                  <a:lnTo>
                    <a:pt x="22" y="177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965480" y="4345200"/>
              <a:ext cx="34560" cy="47520"/>
            </a:xfrm>
            <a:custGeom>
              <a:avLst/>
              <a:gdLst/>
              <a:ahLst/>
              <a:rect l="l" t="t" r="r" b="b"/>
              <a:pathLst>
                <a:path w="22" h="30">
                  <a:moveTo>
                    <a:pt x="0" y="23"/>
                  </a:moveTo>
                  <a:lnTo>
                    <a:pt x="15" y="29"/>
                  </a:lnTo>
                  <a:lnTo>
                    <a:pt x="20" y="20"/>
                  </a:lnTo>
                  <a:lnTo>
                    <a:pt x="10" y="18"/>
                  </a:lnTo>
                  <a:lnTo>
                    <a:pt x="21" y="11"/>
                  </a:lnTo>
                  <a:lnTo>
                    <a:pt x="15" y="0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260600" y="4602240"/>
              <a:ext cx="120240" cy="149400"/>
            </a:xfrm>
            <a:custGeom>
              <a:avLst/>
              <a:gdLst/>
              <a:ahLst/>
              <a:rect l="l" t="t" r="r" b="b"/>
              <a:pathLst>
                <a:path w="76" h="94">
                  <a:moveTo>
                    <a:pt x="0" y="45"/>
                  </a:moveTo>
                  <a:lnTo>
                    <a:pt x="8" y="29"/>
                  </a:lnTo>
                  <a:lnTo>
                    <a:pt x="14" y="31"/>
                  </a:lnTo>
                  <a:lnTo>
                    <a:pt x="9" y="19"/>
                  </a:lnTo>
                  <a:lnTo>
                    <a:pt x="34" y="16"/>
                  </a:lnTo>
                  <a:lnTo>
                    <a:pt x="34" y="0"/>
                  </a:lnTo>
                  <a:lnTo>
                    <a:pt x="61" y="1"/>
                  </a:lnTo>
                  <a:lnTo>
                    <a:pt x="60" y="15"/>
                  </a:lnTo>
                  <a:lnTo>
                    <a:pt x="75" y="15"/>
                  </a:lnTo>
                  <a:lnTo>
                    <a:pt x="71" y="68"/>
                  </a:lnTo>
                  <a:lnTo>
                    <a:pt x="53" y="62"/>
                  </a:lnTo>
                  <a:lnTo>
                    <a:pt x="33" y="93"/>
                  </a:lnTo>
                  <a:lnTo>
                    <a:pt x="0" y="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717720" y="4321440"/>
              <a:ext cx="64800" cy="2664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16"/>
                  </a:moveTo>
                  <a:lnTo>
                    <a:pt x="2" y="0"/>
                  </a:lnTo>
                  <a:lnTo>
                    <a:pt x="40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011480" y="4383360"/>
              <a:ext cx="91800" cy="158400"/>
            </a:xfrm>
            <a:custGeom>
              <a:avLst/>
              <a:gdLst/>
              <a:ahLst/>
              <a:rect l="l" t="t" r="r" b="b"/>
              <a:pathLst>
                <a:path w="58" h="100">
                  <a:moveTo>
                    <a:pt x="0" y="94"/>
                  </a:moveTo>
                  <a:lnTo>
                    <a:pt x="6" y="24"/>
                  </a:lnTo>
                  <a:lnTo>
                    <a:pt x="2" y="4"/>
                  </a:lnTo>
                  <a:lnTo>
                    <a:pt x="38" y="0"/>
                  </a:lnTo>
                  <a:lnTo>
                    <a:pt x="57" y="79"/>
                  </a:lnTo>
                  <a:lnTo>
                    <a:pt x="13" y="99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3754080" y="4345200"/>
              <a:ext cx="158400" cy="135000"/>
            </a:xfrm>
            <a:custGeom>
              <a:avLst/>
              <a:gdLst/>
              <a:ahLst/>
              <a:rect l="l" t="t" r="r" b="b"/>
              <a:pathLst>
                <a:path w="100" h="85">
                  <a:moveTo>
                    <a:pt x="0" y="28"/>
                  </a:moveTo>
                  <a:lnTo>
                    <a:pt x="17" y="16"/>
                  </a:lnTo>
                  <a:lnTo>
                    <a:pt x="18" y="0"/>
                  </a:lnTo>
                  <a:lnTo>
                    <a:pt x="50" y="4"/>
                  </a:lnTo>
                  <a:lnTo>
                    <a:pt x="59" y="11"/>
                  </a:lnTo>
                  <a:lnTo>
                    <a:pt x="81" y="2"/>
                  </a:lnTo>
                  <a:lnTo>
                    <a:pt x="95" y="39"/>
                  </a:lnTo>
                  <a:lnTo>
                    <a:pt x="99" y="67"/>
                  </a:lnTo>
                  <a:lnTo>
                    <a:pt x="91" y="65"/>
                  </a:lnTo>
                  <a:lnTo>
                    <a:pt x="89" y="80"/>
                  </a:lnTo>
                  <a:lnTo>
                    <a:pt x="75" y="84"/>
                  </a:lnTo>
                  <a:lnTo>
                    <a:pt x="74" y="67"/>
                  </a:lnTo>
                  <a:lnTo>
                    <a:pt x="66" y="66"/>
                  </a:lnTo>
                  <a:lnTo>
                    <a:pt x="52" y="43"/>
                  </a:lnTo>
                  <a:lnTo>
                    <a:pt x="25" y="56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028840" y="39261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11" y="16"/>
                  </a:lnTo>
                  <a:lnTo>
                    <a:pt x="24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798800" y="3819600"/>
              <a:ext cx="34560" cy="104760"/>
            </a:xfrm>
            <a:custGeom>
              <a:avLst/>
              <a:gdLst/>
              <a:ahLst/>
              <a:rect l="l" t="t" r="r" b="b"/>
              <a:pathLst>
                <a:path w="22" h="66">
                  <a:moveTo>
                    <a:pt x="0" y="32"/>
                  </a:moveTo>
                  <a:lnTo>
                    <a:pt x="12" y="65"/>
                  </a:lnTo>
                  <a:lnTo>
                    <a:pt x="13" y="63"/>
                  </a:lnTo>
                  <a:lnTo>
                    <a:pt x="19" y="29"/>
                  </a:lnTo>
                  <a:lnTo>
                    <a:pt x="10" y="31"/>
                  </a:lnTo>
                  <a:lnTo>
                    <a:pt x="13" y="16"/>
                  </a:lnTo>
                  <a:lnTo>
                    <a:pt x="20" y="9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893760" y="4395960"/>
              <a:ext cx="128520" cy="152280"/>
            </a:xfrm>
            <a:custGeom>
              <a:avLst/>
              <a:gdLst/>
              <a:ahLst/>
              <a:rect l="l" t="t" r="r" b="b"/>
              <a:pathLst>
                <a:path w="81" h="96">
                  <a:moveTo>
                    <a:pt x="0" y="63"/>
                  </a:moveTo>
                  <a:lnTo>
                    <a:pt x="1" y="48"/>
                  </a:lnTo>
                  <a:lnTo>
                    <a:pt x="3" y="33"/>
                  </a:lnTo>
                  <a:lnTo>
                    <a:pt x="11" y="35"/>
                  </a:lnTo>
                  <a:lnTo>
                    <a:pt x="7" y="7"/>
                  </a:lnTo>
                  <a:lnTo>
                    <a:pt x="31" y="0"/>
                  </a:lnTo>
                  <a:lnTo>
                    <a:pt x="44" y="5"/>
                  </a:lnTo>
                  <a:lnTo>
                    <a:pt x="52" y="14"/>
                  </a:lnTo>
                  <a:lnTo>
                    <a:pt x="80" y="16"/>
                  </a:lnTo>
                  <a:lnTo>
                    <a:pt x="74" y="86"/>
                  </a:lnTo>
                  <a:lnTo>
                    <a:pt x="12" y="95"/>
                  </a:lnTo>
                  <a:lnTo>
                    <a:pt x="13" y="74"/>
                  </a:lnTo>
                  <a:lnTo>
                    <a:pt x="0" y="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814640" y="3814920"/>
              <a:ext cx="95040" cy="114120"/>
            </a:xfrm>
            <a:custGeom>
              <a:avLst/>
              <a:gdLst/>
              <a:ahLst/>
              <a:rect l="l" t="t" r="r" b="b"/>
              <a:pathLst>
                <a:path w="60" h="72">
                  <a:moveTo>
                    <a:pt x="0" y="34"/>
                  </a:moveTo>
                  <a:lnTo>
                    <a:pt x="3" y="19"/>
                  </a:lnTo>
                  <a:lnTo>
                    <a:pt x="10" y="12"/>
                  </a:lnTo>
                  <a:lnTo>
                    <a:pt x="23" y="18"/>
                  </a:lnTo>
                  <a:lnTo>
                    <a:pt x="52" y="0"/>
                  </a:lnTo>
                  <a:lnTo>
                    <a:pt x="59" y="19"/>
                  </a:lnTo>
                  <a:lnTo>
                    <a:pt x="28" y="31"/>
                  </a:lnTo>
                  <a:lnTo>
                    <a:pt x="44" y="47"/>
                  </a:lnTo>
                  <a:lnTo>
                    <a:pt x="36" y="58"/>
                  </a:lnTo>
                  <a:lnTo>
                    <a:pt x="18" y="71"/>
                  </a:lnTo>
                  <a:lnTo>
                    <a:pt x="3" y="66"/>
                  </a:lnTo>
                  <a:lnTo>
                    <a:pt x="9" y="32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798800" y="4543560"/>
              <a:ext cx="169560" cy="226800"/>
            </a:xfrm>
            <a:custGeom>
              <a:avLst/>
              <a:gdLst/>
              <a:ahLst/>
              <a:rect l="l" t="t" r="r" b="b"/>
              <a:pathLst>
                <a:path w="107" h="143">
                  <a:moveTo>
                    <a:pt x="0" y="9"/>
                  </a:moveTo>
                  <a:lnTo>
                    <a:pt x="14" y="39"/>
                  </a:lnTo>
                  <a:lnTo>
                    <a:pt x="0" y="66"/>
                  </a:lnTo>
                  <a:lnTo>
                    <a:pt x="12" y="75"/>
                  </a:lnTo>
                  <a:lnTo>
                    <a:pt x="4" y="85"/>
                  </a:lnTo>
                  <a:lnTo>
                    <a:pt x="73" y="142"/>
                  </a:lnTo>
                  <a:lnTo>
                    <a:pt x="102" y="97"/>
                  </a:lnTo>
                  <a:lnTo>
                    <a:pt x="96" y="84"/>
                  </a:lnTo>
                  <a:lnTo>
                    <a:pt x="96" y="27"/>
                  </a:lnTo>
                  <a:lnTo>
                    <a:pt x="106" y="11"/>
                  </a:lnTo>
                  <a:lnTo>
                    <a:pt x="67" y="18"/>
                  </a:lnTo>
                  <a:lnTo>
                    <a:pt x="25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5067000" y="3907080"/>
              <a:ext cx="3780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13"/>
                  </a:moveTo>
                  <a:lnTo>
                    <a:pt x="20" y="0"/>
                  </a:lnTo>
                  <a:lnTo>
                    <a:pt x="23" y="22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821120" y="3776760"/>
              <a:ext cx="32760" cy="44280"/>
            </a:xfrm>
            <a:custGeom>
              <a:avLst/>
              <a:gdLst/>
              <a:ahLst/>
              <a:rect l="l" t="t" r="r" b="b"/>
              <a:pathLst>
                <a:path w="21" h="28">
                  <a:moveTo>
                    <a:pt x="0" y="27"/>
                  </a:moveTo>
                  <a:lnTo>
                    <a:pt x="7" y="27"/>
                  </a:lnTo>
                  <a:lnTo>
                    <a:pt x="20" y="8"/>
                  </a:lnTo>
                  <a:lnTo>
                    <a:pt x="14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830400" y="4449960"/>
              <a:ext cx="85320" cy="9828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23"/>
                  </a:moveTo>
                  <a:lnTo>
                    <a:pt x="18" y="0"/>
                  </a:lnTo>
                  <a:lnTo>
                    <a:pt x="26" y="1"/>
                  </a:lnTo>
                  <a:lnTo>
                    <a:pt x="27" y="18"/>
                  </a:lnTo>
                  <a:lnTo>
                    <a:pt x="41" y="14"/>
                  </a:lnTo>
                  <a:lnTo>
                    <a:pt x="40" y="29"/>
                  </a:lnTo>
                  <a:lnTo>
                    <a:pt x="53" y="40"/>
                  </a:lnTo>
                  <a:lnTo>
                    <a:pt x="52" y="61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273200" y="3819600"/>
              <a:ext cx="334800" cy="360360"/>
            </a:xfrm>
            <a:custGeom>
              <a:avLst/>
              <a:gdLst/>
              <a:ahLst/>
              <a:rect l="l" t="t" r="r" b="b"/>
              <a:pathLst>
                <a:path w="211" h="227">
                  <a:moveTo>
                    <a:pt x="0" y="117"/>
                  </a:moveTo>
                  <a:lnTo>
                    <a:pt x="0" y="49"/>
                  </a:lnTo>
                  <a:lnTo>
                    <a:pt x="27" y="0"/>
                  </a:lnTo>
                  <a:lnTo>
                    <a:pt x="77" y="15"/>
                  </a:lnTo>
                  <a:lnTo>
                    <a:pt x="87" y="31"/>
                  </a:lnTo>
                  <a:lnTo>
                    <a:pt x="128" y="49"/>
                  </a:lnTo>
                  <a:lnTo>
                    <a:pt x="140" y="43"/>
                  </a:lnTo>
                  <a:lnTo>
                    <a:pt x="141" y="19"/>
                  </a:lnTo>
                  <a:lnTo>
                    <a:pt x="155" y="7"/>
                  </a:lnTo>
                  <a:lnTo>
                    <a:pt x="210" y="26"/>
                  </a:lnTo>
                  <a:lnTo>
                    <a:pt x="204" y="53"/>
                  </a:lnTo>
                  <a:lnTo>
                    <a:pt x="210" y="184"/>
                  </a:lnTo>
                  <a:lnTo>
                    <a:pt x="210" y="215"/>
                  </a:lnTo>
                  <a:lnTo>
                    <a:pt x="199" y="216"/>
                  </a:lnTo>
                  <a:lnTo>
                    <a:pt x="199" y="226"/>
                  </a:lnTo>
                  <a:lnTo>
                    <a:pt x="91" y="161"/>
                  </a:lnTo>
                  <a:lnTo>
                    <a:pt x="77" y="168"/>
                  </a:lnTo>
                  <a:lnTo>
                    <a:pt x="31" y="160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992480" y="4953240"/>
              <a:ext cx="150480" cy="339480"/>
            </a:xfrm>
            <a:custGeom>
              <a:avLst/>
              <a:gdLst/>
              <a:ahLst/>
              <a:rect l="l" t="t" r="r" b="b"/>
              <a:pathLst>
                <a:path w="95" h="214">
                  <a:moveTo>
                    <a:pt x="0" y="152"/>
                  </a:moveTo>
                  <a:lnTo>
                    <a:pt x="9" y="196"/>
                  </a:lnTo>
                  <a:lnTo>
                    <a:pt x="26" y="213"/>
                  </a:lnTo>
                  <a:lnTo>
                    <a:pt x="56" y="196"/>
                  </a:lnTo>
                  <a:lnTo>
                    <a:pt x="88" y="49"/>
                  </a:lnTo>
                  <a:lnTo>
                    <a:pt x="94" y="55"/>
                  </a:lnTo>
                  <a:lnTo>
                    <a:pt x="81" y="0"/>
                  </a:lnTo>
                  <a:lnTo>
                    <a:pt x="63" y="22"/>
                  </a:lnTo>
                  <a:lnTo>
                    <a:pt x="63" y="39"/>
                  </a:lnTo>
                  <a:lnTo>
                    <a:pt x="43" y="56"/>
                  </a:lnTo>
                  <a:lnTo>
                    <a:pt x="17" y="64"/>
                  </a:lnTo>
                  <a:lnTo>
                    <a:pt x="10" y="82"/>
                  </a:lnTo>
                  <a:lnTo>
                    <a:pt x="17" y="121"/>
                  </a:lnTo>
                  <a:lnTo>
                    <a:pt x="0" y="1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771800" y="4884840"/>
              <a:ext cx="70920" cy="192240"/>
            </a:xfrm>
            <a:custGeom>
              <a:avLst/>
              <a:gdLst/>
              <a:ahLst/>
              <a:rect l="l" t="t" r="r" b="b"/>
              <a:pathLst>
                <a:path w="45" h="121">
                  <a:moveTo>
                    <a:pt x="0" y="65"/>
                  </a:moveTo>
                  <a:lnTo>
                    <a:pt x="7" y="73"/>
                  </a:lnTo>
                  <a:lnTo>
                    <a:pt x="23" y="79"/>
                  </a:lnTo>
                  <a:lnTo>
                    <a:pt x="21" y="102"/>
                  </a:lnTo>
                  <a:lnTo>
                    <a:pt x="35" y="120"/>
                  </a:lnTo>
                  <a:lnTo>
                    <a:pt x="44" y="86"/>
                  </a:lnTo>
                  <a:lnTo>
                    <a:pt x="30" y="63"/>
                  </a:lnTo>
                  <a:lnTo>
                    <a:pt x="35" y="76"/>
                  </a:lnTo>
                  <a:lnTo>
                    <a:pt x="26" y="75"/>
                  </a:lnTo>
                  <a:lnTo>
                    <a:pt x="17" y="45"/>
                  </a:lnTo>
                  <a:lnTo>
                    <a:pt x="17" y="3"/>
                  </a:lnTo>
                  <a:lnTo>
                    <a:pt x="4" y="0"/>
                  </a:lnTo>
                  <a:lnTo>
                    <a:pt x="13" y="19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819240" y="4035600"/>
              <a:ext cx="345960" cy="372960"/>
            </a:xfrm>
            <a:custGeom>
              <a:avLst/>
              <a:gdLst/>
              <a:ahLst/>
              <a:rect l="l" t="t" r="r" b="b"/>
              <a:pathLst>
                <a:path w="218" h="235">
                  <a:moveTo>
                    <a:pt x="0" y="163"/>
                  </a:moveTo>
                  <a:lnTo>
                    <a:pt x="9" y="145"/>
                  </a:lnTo>
                  <a:lnTo>
                    <a:pt x="20" y="157"/>
                  </a:lnTo>
                  <a:lnTo>
                    <a:pt x="87" y="151"/>
                  </a:lnTo>
                  <a:lnTo>
                    <a:pt x="72" y="0"/>
                  </a:lnTo>
                  <a:lnTo>
                    <a:pt x="97" y="0"/>
                  </a:lnTo>
                  <a:lnTo>
                    <a:pt x="204" y="82"/>
                  </a:lnTo>
                  <a:lnTo>
                    <a:pt x="205" y="97"/>
                  </a:lnTo>
                  <a:lnTo>
                    <a:pt x="216" y="95"/>
                  </a:lnTo>
                  <a:lnTo>
                    <a:pt x="217" y="142"/>
                  </a:lnTo>
                  <a:lnTo>
                    <a:pt x="208" y="153"/>
                  </a:lnTo>
                  <a:lnTo>
                    <a:pt x="164" y="160"/>
                  </a:lnTo>
                  <a:lnTo>
                    <a:pt x="109" y="187"/>
                  </a:lnTo>
                  <a:lnTo>
                    <a:pt x="91" y="232"/>
                  </a:lnTo>
                  <a:lnTo>
                    <a:pt x="78" y="227"/>
                  </a:lnTo>
                  <a:lnTo>
                    <a:pt x="54" y="234"/>
                  </a:lnTo>
                  <a:lnTo>
                    <a:pt x="40" y="197"/>
                  </a:lnTo>
                  <a:lnTo>
                    <a:pt x="18" y="206"/>
                  </a:lnTo>
                  <a:lnTo>
                    <a:pt x="9" y="199"/>
                  </a:lnTo>
                  <a:lnTo>
                    <a:pt x="0" y="1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714480" y="3976920"/>
              <a:ext cx="259920" cy="318960"/>
            </a:xfrm>
            <a:custGeom>
              <a:avLst/>
              <a:gdLst/>
              <a:ahLst/>
              <a:rect l="l" t="t" r="r" b="b"/>
              <a:pathLst>
                <a:path w="164" h="201">
                  <a:moveTo>
                    <a:pt x="0" y="100"/>
                  </a:moveTo>
                  <a:lnTo>
                    <a:pt x="10" y="112"/>
                  </a:lnTo>
                  <a:lnTo>
                    <a:pt x="13" y="142"/>
                  </a:lnTo>
                  <a:lnTo>
                    <a:pt x="4" y="179"/>
                  </a:lnTo>
                  <a:lnTo>
                    <a:pt x="36" y="171"/>
                  </a:lnTo>
                  <a:lnTo>
                    <a:pt x="66" y="200"/>
                  </a:lnTo>
                  <a:lnTo>
                    <a:pt x="75" y="182"/>
                  </a:lnTo>
                  <a:lnTo>
                    <a:pt x="86" y="194"/>
                  </a:lnTo>
                  <a:lnTo>
                    <a:pt x="153" y="188"/>
                  </a:lnTo>
                  <a:lnTo>
                    <a:pt x="138" y="37"/>
                  </a:lnTo>
                  <a:lnTo>
                    <a:pt x="163" y="37"/>
                  </a:lnTo>
                  <a:lnTo>
                    <a:pt x="113" y="0"/>
                  </a:lnTo>
                  <a:lnTo>
                    <a:pt x="111" y="20"/>
                  </a:lnTo>
                  <a:lnTo>
                    <a:pt x="69" y="19"/>
                  </a:lnTo>
                  <a:lnTo>
                    <a:pt x="68" y="61"/>
                  </a:lnTo>
                  <a:lnTo>
                    <a:pt x="53" y="69"/>
                  </a:lnTo>
                  <a:lnTo>
                    <a:pt x="54" y="94"/>
                  </a:lnTo>
                  <a:lnTo>
                    <a:pt x="0" y="1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3800160" y="3753000"/>
              <a:ext cx="250560" cy="217440"/>
            </a:xfrm>
            <a:custGeom>
              <a:avLst/>
              <a:gdLst/>
              <a:ahLst/>
              <a:rect l="l" t="t" r="r" b="b"/>
              <a:pathLst>
                <a:path w="158" h="137">
                  <a:moveTo>
                    <a:pt x="0" y="134"/>
                  </a:moveTo>
                  <a:lnTo>
                    <a:pt x="37" y="107"/>
                  </a:lnTo>
                  <a:lnTo>
                    <a:pt x="51" y="53"/>
                  </a:lnTo>
                  <a:lnTo>
                    <a:pt x="84" y="27"/>
                  </a:lnTo>
                  <a:lnTo>
                    <a:pt x="95" y="0"/>
                  </a:lnTo>
                  <a:lnTo>
                    <a:pt x="144" y="8"/>
                  </a:lnTo>
                  <a:lnTo>
                    <a:pt x="157" y="58"/>
                  </a:lnTo>
                  <a:lnTo>
                    <a:pt x="135" y="60"/>
                  </a:lnTo>
                  <a:lnTo>
                    <a:pt x="123" y="66"/>
                  </a:lnTo>
                  <a:lnTo>
                    <a:pt x="125" y="78"/>
                  </a:lnTo>
                  <a:lnTo>
                    <a:pt x="65" y="110"/>
                  </a:lnTo>
                  <a:lnTo>
                    <a:pt x="57" y="136"/>
                  </a:lnTo>
                  <a:lnTo>
                    <a:pt x="0" y="1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4560" y="4910400"/>
              <a:ext cx="225000" cy="409320"/>
            </a:xfrm>
            <a:custGeom>
              <a:avLst/>
              <a:gdLst/>
              <a:ahLst/>
              <a:rect l="l" t="t" r="r" b="b"/>
              <a:pathLst>
                <a:path w="142" h="258">
                  <a:moveTo>
                    <a:pt x="0" y="72"/>
                  </a:moveTo>
                  <a:lnTo>
                    <a:pt x="3" y="81"/>
                  </a:lnTo>
                  <a:lnTo>
                    <a:pt x="36" y="92"/>
                  </a:lnTo>
                  <a:lnTo>
                    <a:pt x="40" y="108"/>
                  </a:lnTo>
                  <a:lnTo>
                    <a:pt x="38" y="149"/>
                  </a:lnTo>
                  <a:lnTo>
                    <a:pt x="20" y="192"/>
                  </a:lnTo>
                  <a:lnTo>
                    <a:pt x="25" y="241"/>
                  </a:lnTo>
                  <a:lnTo>
                    <a:pt x="27" y="257"/>
                  </a:lnTo>
                  <a:lnTo>
                    <a:pt x="37" y="257"/>
                  </a:lnTo>
                  <a:lnTo>
                    <a:pt x="37" y="240"/>
                  </a:lnTo>
                  <a:lnTo>
                    <a:pt x="72" y="217"/>
                  </a:lnTo>
                  <a:lnTo>
                    <a:pt x="62" y="149"/>
                  </a:lnTo>
                  <a:lnTo>
                    <a:pt x="140" y="80"/>
                  </a:lnTo>
                  <a:lnTo>
                    <a:pt x="141" y="0"/>
                  </a:lnTo>
                  <a:lnTo>
                    <a:pt x="120" y="15"/>
                  </a:lnTo>
                  <a:lnTo>
                    <a:pt x="67" y="18"/>
                  </a:lnTo>
                  <a:lnTo>
                    <a:pt x="66" y="47"/>
                  </a:lnTo>
                  <a:lnTo>
                    <a:pt x="80" y="70"/>
                  </a:lnTo>
                  <a:lnTo>
                    <a:pt x="71" y="104"/>
                  </a:lnTo>
                  <a:lnTo>
                    <a:pt x="57" y="86"/>
                  </a:lnTo>
                  <a:lnTo>
                    <a:pt x="59" y="63"/>
                  </a:lnTo>
                  <a:lnTo>
                    <a:pt x="43" y="5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079520" y="4073760"/>
              <a:ext cx="339480" cy="29844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0" y="136"/>
                  </a:moveTo>
                  <a:lnTo>
                    <a:pt x="2" y="151"/>
                  </a:lnTo>
                  <a:lnTo>
                    <a:pt x="28" y="182"/>
                  </a:lnTo>
                  <a:lnTo>
                    <a:pt x="35" y="176"/>
                  </a:lnTo>
                  <a:lnTo>
                    <a:pt x="45" y="187"/>
                  </a:lnTo>
                  <a:lnTo>
                    <a:pt x="61" y="154"/>
                  </a:lnTo>
                  <a:lnTo>
                    <a:pt x="122" y="171"/>
                  </a:lnTo>
                  <a:lnTo>
                    <a:pt x="175" y="153"/>
                  </a:lnTo>
                  <a:lnTo>
                    <a:pt x="177" y="146"/>
                  </a:lnTo>
                  <a:lnTo>
                    <a:pt x="203" y="105"/>
                  </a:lnTo>
                  <a:lnTo>
                    <a:pt x="213" y="49"/>
                  </a:lnTo>
                  <a:lnTo>
                    <a:pt x="199" y="32"/>
                  </a:lnTo>
                  <a:lnTo>
                    <a:pt x="199" y="8"/>
                  </a:lnTo>
                  <a:lnTo>
                    <a:pt x="153" y="0"/>
                  </a:lnTo>
                  <a:lnTo>
                    <a:pt x="74" y="64"/>
                  </a:lnTo>
                  <a:lnTo>
                    <a:pt x="52" y="71"/>
                  </a:lnTo>
                  <a:lnTo>
                    <a:pt x="53" y="118"/>
                  </a:lnTo>
                  <a:lnTo>
                    <a:pt x="44" y="129"/>
                  </a:lnTo>
                  <a:lnTo>
                    <a:pt x="0" y="1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135320" y="4316400"/>
              <a:ext cx="248760" cy="239760"/>
            </a:xfrm>
            <a:custGeom>
              <a:avLst/>
              <a:gdLst/>
              <a:ahLst/>
              <a:rect l="l" t="t" r="r" b="b"/>
              <a:pathLst>
                <a:path w="157" h="151">
                  <a:moveTo>
                    <a:pt x="0" y="117"/>
                  </a:moveTo>
                  <a:lnTo>
                    <a:pt x="10" y="34"/>
                  </a:lnTo>
                  <a:lnTo>
                    <a:pt x="26" y="1"/>
                  </a:lnTo>
                  <a:lnTo>
                    <a:pt x="87" y="18"/>
                  </a:lnTo>
                  <a:lnTo>
                    <a:pt x="140" y="0"/>
                  </a:lnTo>
                  <a:lnTo>
                    <a:pt x="150" y="20"/>
                  </a:lnTo>
                  <a:lnTo>
                    <a:pt x="156" y="34"/>
                  </a:lnTo>
                  <a:lnTo>
                    <a:pt x="142" y="46"/>
                  </a:lnTo>
                  <a:lnTo>
                    <a:pt x="114" y="113"/>
                  </a:lnTo>
                  <a:lnTo>
                    <a:pt x="88" y="109"/>
                  </a:lnTo>
                  <a:lnTo>
                    <a:pt x="75" y="141"/>
                  </a:lnTo>
                  <a:lnTo>
                    <a:pt x="45" y="150"/>
                  </a:lnTo>
                  <a:lnTo>
                    <a:pt x="26" y="121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717720" y="4345200"/>
              <a:ext cx="66240" cy="46080"/>
            </a:xfrm>
            <a:custGeom>
              <a:avLst/>
              <a:gdLst/>
              <a:ahLst/>
              <a:rect l="l" t="t" r="r" b="b"/>
              <a:pathLst>
                <a:path w="42" h="29">
                  <a:moveTo>
                    <a:pt x="0" y="4"/>
                  </a:moveTo>
                  <a:lnTo>
                    <a:pt x="12" y="16"/>
                  </a:lnTo>
                  <a:lnTo>
                    <a:pt x="25" y="11"/>
                  </a:lnTo>
                  <a:lnTo>
                    <a:pt x="18" y="16"/>
                  </a:lnTo>
                  <a:lnTo>
                    <a:pt x="23" y="28"/>
                  </a:lnTo>
                  <a:lnTo>
                    <a:pt x="40" y="16"/>
                  </a:lnTo>
                  <a:lnTo>
                    <a:pt x="41" y="0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157720" y="400680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22"/>
                  </a:moveTo>
                  <a:lnTo>
                    <a:pt x="6" y="25"/>
                  </a:lnTo>
                  <a:lnTo>
                    <a:pt x="16" y="24"/>
                  </a:lnTo>
                  <a:lnTo>
                    <a:pt x="9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694040" y="4680000"/>
              <a:ext cx="37800" cy="4140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0" y="25"/>
                  </a:moveTo>
                  <a:lnTo>
                    <a:pt x="10" y="5"/>
                  </a:lnTo>
                  <a:lnTo>
                    <a:pt x="19" y="0"/>
                  </a:lnTo>
                  <a:lnTo>
                    <a:pt x="23" y="2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3701880" y="4248360"/>
              <a:ext cx="132840" cy="104760"/>
            </a:xfrm>
            <a:custGeom>
              <a:avLst/>
              <a:gdLst/>
              <a:ahLst/>
              <a:rect l="l" t="t" r="r" b="b"/>
              <a:pathLst>
                <a:path w="84" h="66">
                  <a:moveTo>
                    <a:pt x="0" y="29"/>
                  </a:moveTo>
                  <a:lnTo>
                    <a:pt x="12" y="46"/>
                  </a:lnTo>
                  <a:lnTo>
                    <a:pt x="50" y="50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51" y="61"/>
                  </a:lnTo>
                  <a:lnTo>
                    <a:pt x="83" y="65"/>
                  </a:lnTo>
                  <a:lnTo>
                    <a:pt x="74" y="29"/>
                  </a:lnTo>
                  <a:lnTo>
                    <a:pt x="44" y="0"/>
                  </a:lnTo>
                  <a:lnTo>
                    <a:pt x="12" y="8"/>
                  </a:lnTo>
                  <a:lnTo>
                    <a:pt x="0" y="2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3794040" y="4413240"/>
              <a:ext cx="66240" cy="748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0" y="13"/>
                  </a:moveTo>
                  <a:lnTo>
                    <a:pt x="4" y="32"/>
                  </a:lnTo>
                  <a:lnTo>
                    <a:pt x="23" y="46"/>
                  </a:lnTo>
                  <a:lnTo>
                    <a:pt x="41" y="23"/>
                  </a:lnTo>
                  <a:lnTo>
                    <a:pt x="27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951080" y="4364280"/>
              <a:ext cx="218880" cy="334800"/>
            </a:xfrm>
            <a:custGeom>
              <a:avLst/>
              <a:gdLst/>
              <a:ahLst/>
              <a:rect l="l" t="t" r="r" b="b"/>
              <a:pathLst>
                <a:path w="138" h="211">
                  <a:moveTo>
                    <a:pt x="0" y="197"/>
                  </a:moveTo>
                  <a:lnTo>
                    <a:pt x="0" y="140"/>
                  </a:lnTo>
                  <a:lnTo>
                    <a:pt x="10" y="124"/>
                  </a:lnTo>
                  <a:lnTo>
                    <a:pt x="52" y="106"/>
                  </a:lnTo>
                  <a:lnTo>
                    <a:pt x="93" y="60"/>
                  </a:lnTo>
                  <a:lnTo>
                    <a:pt x="40" y="45"/>
                  </a:lnTo>
                  <a:lnTo>
                    <a:pt x="24" y="17"/>
                  </a:lnTo>
                  <a:lnTo>
                    <a:pt x="29" y="8"/>
                  </a:lnTo>
                  <a:lnTo>
                    <a:pt x="50" y="25"/>
                  </a:lnTo>
                  <a:lnTo>
                    <a:pt x="131" y="0"/>
                  </a:lnTo>
                  <a:lnTo>
                    <a:pt x="137" y="25"/>
                  </a:lnTo>
                  <a:lnTo>
                    <a:pt x="88" y="122"/>
                  </a:lnTo>
                  <a:lnTo>
                    <a:pt x="6" y="210"/>
                  </a:lnTo>
                  <a:lnTo>
                    <a:pt x="0" y="19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609800" y="5038920"/>
              <a:ext cx="169560" cy="177840"/>
            </a:xfrm>
            <a:custGeom>
              <a:avLst/>
              <a:gdLst/>
              <a:ahLst/>
              <a:rect l="l" t="t" r="r" b="b"/>
              <a:pathLst>
                <a:path w="107" h="112">
                  <a:moveTo>
                    <a:pt x="0" y="33"/>
                  </a:moveTo>
                  <a:lnTo>
                    <a:pt x="23" y="34"/>
                  </a:lnTo>
                  <a:lnTo>
                    <a:pt x="47" y="14"/>
                  </a:lnTo>
                  <a:lnTo>
                    <a:pt x="48" y="5"/>
                  </a:lnTo>
                  <a:lnTo>
                    <a:pt x="69" y="0"/>
                  </a:lnTo>
                  <a:lnTo>
                    <a:pt x="102" y="11"/>
                  </a:lnTo>
                  <a:lnTo>
                    <a:pt x="106" y="27"/>
                  </a:lnTo>
                  <a:lnTo>
                    <a:pt x="104" y="68"/>
                  </a:lnTo>
                  <a:lnTo>
                    <a:pt x="86" y="111"/>
                  </a:lnTo>
                  <a:lnTo>
                    <a:pt x="55" y="102"/>
                  </a:lnTo>
                  <a:lnTo>
                    <a:pt x="37" y="93"/>
                  </a:lnTo>
                  <a:lnTo>
                    <a:pt x="0" y="3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321080" y="5070600"/>
              <a:ext cx="290160" cy="312840"/>
            </a:xfrm>
            <a:custGeom>
              <a:avLst/>
              <a:gdLst/>
              <a:ahLst/>
              <a:rect l="l" t="t" r="r" b="b"/>
              <a:pathLst>
                <a:path w="183" h="197">
                  <a:moveTo>
                    <a:pt x="0" y="6"/>
                  </a:moveTo>
                  <a:lnTo>
                    <a:pt x="22" y="0"/>
                  </a:lnTo>
                  <a:lnTo>
                    <a:pt x="132" y="18"/>
                  </a:lnTo>
                  <a:lnTo>
                    <a:pt x="156" y="9"/>
                  </a:lnTo>
                  <a:lnTo>
                    <a:pt x="182" y="13"/>
                  </a:lnTo>
                  <a:lnTo>
                    <a:pt x="160" y="27"/>
                  </a:lnTo>
                  <a:lnTo>
                    <a:pt x="152" y="18"/>
                  </a:lnTo>
                  <a:lnTo>
                    <a:pt x="125" y="25"/>
                  </a:lnTo>
                  <a:lnTo>
                    <a:pt x="125" y="79"/>
                  </a:lnTo>
                  <a:lnTo>
                    <a:pt x="111" y="79"/>
                  </a:lnTo>
                  <a:lnTo>
                    <a:pt x="111" y="123"/>
                  </a:lnTo>
                  <a:lnTo>
                    <a:pt x="111" y="186"/>
                  </a:lnTo>
                  <a:lnTo>
                    <a:pt x="101" y="196"/>
                  </a:lnTo>
                  <a:lnTo>
                    <a:pt x="82" y="196"/>
                  </a:lnTo>
                  <a:lnTo>
                    <a:pt x="74" y="182"/>
                  </a:lnTo>
                  <a:lnTo>
                    <a:pt x="66" y="189"/>
                  </a:lnTo>
                  <a:lnTo>
                    <a:pt x="47" y="168"/>
                  </a:lnTo>
                  <a:lnTo>
                    <a:pt x="39" y="99"/>
                  </a:lnTo>
                  <a:lnTo>
                    <a:pt x="39" y="91"/>
                  </a:lnTo>
                  <a:lnTo>
                    <a:pt x="0" y="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714480" y="3965760"/>
              <a:ext cx="180720" cy="171360"/>
            </a:xfrm>
            <a:custGeom>
              <a:avLst/>
              <a:gdLst/>
              <a:ahLst/>
              <a:rect l="l" t="t" r="r" b="b"/>
              <a:pathLst>
                <a:path w="114" h="108">
                  <a:moveTo>
                    <a:pt x="0" y="107"/>
                  </a:moveTo>
                  <a:lnTo>
                    <a:pt x="54" y="0"/>
                  </a:lnTo>
                  <a:lnTo>
                    <a:pt x="111" y="2"/>
                  </a:lnTo>
                  <a:lnTo>
                    <a:pt x="113" y="7"/>
                  </a:lnTo>
                  <a:lnTo>
                    <a:pt x="111" y="27"/>
                  </a:lnTo>
                  <a:lnTo>
                    <a:pt x="69" y="26"/>
                  </a:lnTo>
                  <a:lnTo>
                    <a:pt x="68" y="68"/>
                  </a:lnTo>
                  <a:lnTo>
                    <a:pt x="53" y="76"/>
                  </a:lnTo>
                  <a:lnTo>
                    <a:pt x="54" y="101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541760" y="4086360"/>
              <a:ext cx="354960" cy="482400"/>
            </a:xfrm>
            <a:custGeom>
              <a:avLst/>
              <a:gdLst/>
              <a:ahLst/>
              <a:rect l="l" t="t" r="r" b="b"/>
              <a:pathLst>
                <a:path w="224" h="304">
                  <a:moveTo>
                    <a:pt x="0" y="159"/>
                  </a:moveTo>
                  <a:lnTo>
                    <a:pt x="11" y="190"/>
                  </a:lnTo>
                  <a:lnTo>
                    <a:pt x="21" y="222"/>
                  </a:lnTo>
                  <a:lnTo>
                    <a:pt x="44" y="235"/>
                  </a:lnTo>
                  <a:lnTo>
                    <a:pt x="76" y="280"/>
                  </a:lnTo>
                  <a:lnTo>
                    <a:pt x="121" y="303"/>
                  </a:lnTo>
                  <a:lnTo>
                    <a:pt x="162" y="297"/>
                  </a:lnTo>
                  <a:lnTo>
                    <a:pt x="187" y="288"/>
                  </a:lnTo>
                  <a:lnTo>
                    <a:pt x="171" y="256"/>
                  </a:lnTo>
                  <a:lnTo>
                    <a:pt x="149" y="238"/>
                  </a:lnTo>
                  <a:lnTo>
                    <a:pt x="163" y="225"/>
                  </a:lnTo>
                  <a:lnTo>
                    <a:pt x="166" y="198"/>
                  </a:lnTo>
                  <a:lnTo>
                    <a:pt x="191" y="160"/>
                  </a:lnTo>
                  <a:lnTo>
                    <a:pt x="202" y="94"/>
                  </a:lnTo>
                  <a:lnTo>
                    <a:pt x="223" y="79"/>
                  </a:lnTo>
                  <a:lnTo>
                    <a:pt x="207" y="66"/>
                  </a:lnTo>
                  <a:lnTo>
                    <a:pt x="200" y="16"/>
                  </a:lnTo>
                  <a:lnTo>
                    <a:pt x="183" y="0"/>
                  </a:lnTo>
                  <a:lnTo>
                    <a:pt x="162" y="19"/>
                  </a:lnTo>
                  <a:lnTo>
                    <a:pt x="41" y="16"/>
                  </a:lnTo>
                  <a:lnTo>
                    <a:pt x="41" y="47"/>
                  </a:lnTo>
                  <a:lnTo>
                    <a:pt x="30" y="48"/>
                  </a:lnTo>
                  <a:lnTo>
                    <a:pt x="30" y="58"/>
                  </a:lnTo>
                  <a:lnTo>
                    <a:pt x="28" y="115"/>
                  </a:lnTo>
                  <a:lnTo>
                    <a:pt x="15" y="118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32200" y="529272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5"/>
                  </a:moveTo>
                  <a:lnTo>
                    <a:pt x="8" y="25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08440" y="4678560"/>
              <a:ext cx="231120" cy="261720"/>
            </a:xfrm>
            <a:custGeom>
              <a:avLst/>
              <a:gdLst/>
              <a:ahLst/>
              <a:rect l="l" t="t" r="r" b="b"/>
              <a:pathLst>
                <a:path w="146" h="165">
                  <a:moveTo>
                    <a:pt x="0" y="52"/>
                  </a:moveTo>
                  <a:lnTo>
                    <a:pt x="2" y="84"/>
                  </a:lnTo>
                  <a:lnTo>
                    <a:pt x="18" y="116"/>
                  </a:lnTo>
                  <a:lnTo>
                    <a:pt x="44" y="130"/>
                  </a:lnTo>
                  <a:lnTo>
                    <a:pt x="57" y="133"/>
                  </a:lnTo>
                  <a:lnTo>
                    <a:pt x="71" y="164"/>
                  </a:lnTo>
                  <a:lnTo>
                    <a:pt x="124" y="161"/>
                  </a:lnTo>
                  <a:lnTo>
                    <a:pt x="145" y="146"/>
                  </a:lnTo>
                  <a:lnTo>
                    <a:pt x="124" y="81"/>
                  </a:lnTo>
                  <a:lnTo>
                    <a:pt x="130" y="57"/>
                  </a:lnTo>
                  <a:lnTo>
                    <a:pt x="61" y="0"/>
                  </a:lnTo>
                  <a:lnTo>
                    <a:pt x="42" y="29"/>
                  </a:lnTo>
                  <a:lnTo>
                    <a:pt x="34" y="20"/>
                  </a:lnTo>
                  <a:lnTo>
                    <a:pt x="29" y="27"/>
                  </a:lnTo>
                  <a:lnTo>
                    <a:pt x="29" y="0"/>
                  </a:lnTo>
                  <a:lnTo>
                    <a:pt x="10" y="1"/>
                  </a:lnTo>
                  <a:lnTo>
                    <a:pt x="14" y="21"/>
                  </a:lnTo>
                  <a:lnTo>
                    <a:pt x="15" y="3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071600" y="4383360"/>
              <a:ext cx="45720" cy="126720"/>
            </a:xfrm>
            <a:custGeom>
              <a:avLst/>
              <a:gdLst/>
              <a:ahLst/>
              <a:rect l="l" t="t" r="r" b="b"/>
              <a:pathLst>
                <a:path w="29" h="80">
                  <a:moveTo>
                    <a:pt x="0" y="0"/>
                  </a:moveTo>
                  <a:lnTo>
                    <a:pt x="15" y="4"/>
                  </a:lnTo>
                  <a:lnTo>
                    <a:pt x="28" y="75"/>
                  </a:lnTo>
                  <a:lnTo>
                    <a:pt x="19" y="7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09880" y="4557960"/>
              <a:ext cx="112320" cy="131760"/>
            </a:xfrm>
            <a:custGeom>
              <a:avLst/>
              <a:gdLst/>
              <a:ahLst/>
              <a:rect l="l" t="t" r="r" b="b"/>
              <a:pathLst>
                <a:path w="71" h="83">
                  <a:moveTo>
                    <a:pt x="0" y="82"/>
                  </a:moveTo>
                  <a:lnTo>
                    <a:pt x="9" y="77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56" y="57"/>
                  </a:lnTo>
                  <a:lnTo>
                    <a:pt x="70" y="30"/>
                  </a:lnTo>
                  <a:lnTo>
                    <a:pt x="56" y="0"/>
                  </a:lnTo>
                  <a:lnTo>
                    <a:pt x="15" y="6"/>
                  </a:lnTo>
                  <a:lnTo>
                    <a:pt x="20" y="28"/>
                  </a:lnTo>
                  <a:lnTo>
                    <a:pt x="11" y="43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597200" y="3861000"/>
              <a:ext cx="240840" cy="257040"/>
            </a:xfrm>
            <a:custGeom>
              <a:avLst/>
              <a:gdLst/>
              <a:ahLst/>
              <a:rect l="l" t="t" r="r" b="b"/>
              <a:pathLst>
                <a:path w="152" h="162">
                  <a:moveTo>
                    <a:pt x="0" y="27"/>
                  </a:moveTo>
                  <a:lnTo>
                    <a:pt x="6" y="158"/>
                  </a:lnTo>
                  <a:lnTo>
                    <a:pt x="127" y="161"/>
                  </a:lnTo>
                  <a:lnTo>
                    <a:pt x="148" y="142"/>
                  </a:lnTo>
                  <a:lnTo>
                    <a:pt x="151" y="127"/>
                  </a:lnTo>
                  <a:lnTo>
                    <a:pt x="104" y="35"/>
                  </a:lnTo>
                  <a:lnTo>
                    <a:pt x="127" y="64"/>
                  </a:lnTo>
                  <a:lnTo>
                    <a:pt x="139" y="39"/>
                  </a:lnTo>
                  <a:lnTo>
                    <a:pt x="127" y="6"/>
                  </a:lnTo>
                  <a:lnTo>
                    <a:pt x="99" y="10"/>
                  </a:lnTo>
                  <a:lnTo>
                    <a:pt x="99" y="2"/>
                  </a:lnTo>
                  <a:lnTo>
                    <a:pt x="84" y="2"/>
                  </a:lnTo>
                  <a:lnTo>
                    <a:pt x="58" y="14"/>
                  </a:lnTo>
                  <a:lnTo>
                    <a:pt x="6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963600" y="4289400"/>
              <a:ext cx="161640" cy="133560"/>
            </a:xfrm>
            <a:custGeom>
              <a:avLst/>
              <a:gdLst/>
              <a:ahLst/>
              <a:rect l="l" t="t" r="r" b="b"/>
              <a:pathLst>
                <a:path w="102" h="84">
                  <a:moveTo>
                    <a:pt x="0" y="72"/>
                  </a:moveTo>
                  <a:lnTo>
                    <a:pt x="8" y="81"/>
                  </a:lnTo>
                  <a:lnTo>
                    <a:pt x="36" y="83"/>
                  </a:lnTo>
                  <a:lnTo>
                    <a:pt x="32" y="63"/>
                  </a:lnTo>
                  <a:lnTo>
                    <a:pt x="68" y="59"/>
                  </a:lnTo>
                  <a:lnTo>
                    <a:pt x="83" y="63"/>
                  </a:lnTo>
                  <a:lnTo>
                    <a:pt x="101" y="46"/>
                  </a:lnTo>
                  <a:lnTo>
                    <a:pt x="75" y="15"/>
                  </a:lnTo>
                  <a:lnTo>
                    <a:pt x="73" y="0"/>
                  </a:lnTo>
                  <a:lnTo>
                    <a:pt x="18" y="2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543200" y="4854600"/>
              <a:ext cx="250560" cy="239760"/>
            </a:xfrm>
            <a:custGeom>
              <a:avLst/>
              <a:gdLst/>
              <a:ahLst/>
              <a:rect l="l" t="t" r="r" b="b"/>
              <a:pathLst>
                <a:path w="158" h="151">
                  <a:moveTo>
                    <a:pt x="0" y="74"/>
                  </a:moveTo>
                  <a:lnTo>
                    <a:pt x="0" y="131"/>
                  </a:lnTo>
                  <a:lnTo>
                    <a:pt x="16" y="145"/>
                  </a:lnTo>
                  <a:lnTo>
                    <a:pt x="42" y="149"/>
                  </a:lnTo>
                  <a:lnTo>
                    <a:pt x="65" y="150"/>
                  </a:lnTo>
                  <a:lnTo>
                    <a:pt x="89" y="130"/>
                  </a:lnTo>
                  <a:lnTo>
                    <a:pt x="90" y="121"/>
                  </a:lnTo>
                  <a:lnTo>
                    <a:pt x="111" y="116"/>
                  </a:lnTo>
                  <a:lnTo>
                    <a:pt x="108" y="107"/>
                  </a:lnTo>
                  <a:lnTo>
                    <a:pt x="151" y="92"/>
                  </a:lnTo>
                  <a:lnTo>
                    <a:pt x="144" y="84"/>
                  </a:lnTo>
                  <a:lnTo>
                    <a:pt x="157" y="38"/>
                  </a:lnTo>
                  <a:lnTo>
                    <a:pt x="148" y="19"/>
                  </a:lnTo>
                  <a:lnTo>
                    <a:pt x="122" y="5"/>
                  </a:lnTo>
                  <a:lnTo>
                    <a:pt x="116" y="0"/>
                  </a:lnTo>
                  <a:lnTo>
                    <a:pt x="91" y="13"/>
                  </a:lnTo>
                  <a:lnTo>
                    <a:pt x="88" y="53"/>
                  </a:lnTo>
                  <a:lnTo>
                    <a:pt x="104" y="62"/>
                  </a:lnTo>
                  <a:lnTo>
                    <a:pt x="105" y="78"/>
                  </a:lnTo>
                  <a:lnTo>
                    <a:pt x="27" y="42"/>
                  </a:lnTo>
                  <a:lnTo>
                    <a:pt x="30" y="74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425840" y="5200920"/>
              <a:ext cx="348840" cy="323640"/>
            </a:xfrm>
            <a:custGeom>
              <a:avLst/>
              <a:gdLst/>
              <a:ahLst/>
              <a:rect l="l" t="t" r="r" b="b"/>
              <a:pathLst>
                <a:path w="220" h="204">
                  <a:moveTo>
                    <a:pt x="0" y="107"/>
                  </a:moveTo>
                  <a:lnTo>
                    <a:pt x="8" y="100"/>
                  </a:lnTo>
                  <a:lnTo>
                    <a:pt x="16" y="114"/>
                  </a:lnTo>
                  <a:lnTo>
                    <a:pt x="35" y="114"/>
                  </a:lnTo>
                  <a:lnTo>
                    <a:pt x="45" y="104"/>
                  </a:lnTo>
                  <a:lnTo>
                    <a:pt x="45" y="41"/>
                  </a:lnTo>
                  <a:lnTo>
                    <a:pt x="57" y="57"/>
                  </a:lnTo>
                  <a:lnTo>
                    <a:pt x="56" y="74"/>
                  </a:lnTo>
                  <a:lnTo>
                    <a:pt x="76" y="74"/>
                  </a:lnTo>
                  <a:lnTo>
                    <a:pt x="92" y="55"/>
                  </a:lnTo>
                  <a:lnTo>
                    <a:pt x="121" y="55"/>
                  </a:lnTo>
                  <a:lnTo>
                    <a:pt x="171" y="0"/>
                  </a:lnTo>
                  <a:lnTo>
                    <a:pt x="202" y="9"/>
                  </a:lnTo>
                  <a:lnTo>
                    <a:pt x="207" y="58"/>
                  </a:lnTo>
                  <a:lnTo>
                    <a:pt x="193" y="73"/>
                  </a:lnTo>
                  <a:lnTo>
                    <a:pt x="201" y="83"/>
                  </a:lnTo>
                  <a:lnTo>
                    <a:pt x="209" y="74"/>
                  </a:lnTo>
                  <a:lnTo>
                    <a:pt x="219" y="74"/>
                  </a:lnTo>
                  <a:lnTo>
                    <a:pt x="214" y="104"/>
                  </a:lnTo>
                  <a:lnTo>
                    <a:pt x="182" y="150"/>
                  </a:lnTo>
                  <a:lnTo>
                    <a:pt x="142" y="189"/>
                  </a:lnTo>
                  <a:lnTo>
                    <a:pt x="112" y="202"/>
                  </a:lnTo>
                  <a:lnTo>
                    <a:pt x="26" y="203"/>
                  </a:lnTo>
                  <a:lnTo>
                    <a:pt x="18" y="181"/>
                  </a:lnTo>
                  <a:lnTo>
                    <a:pt x="22" y="162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651200" y="5373720"/>
              <a:ext cx="47160" cy="60480"/>
            </a:xfrm>
            <a:custGeom>
              <a:avLst/>
              <a:gdLst/>
              <a:ahLst/>
              <a:rect l="l" t="t" r="r" b="b"/>
              <a:pathLst>
                <a:path w="30" h="38">
                  <a:moveTo>
                    <a:pt x="0" y="17"/>
                  </a:moveTo>
                  <a:lnTo>
                    <a:pt x="11" y="37"/>
                  </a:lnTo>
                  <a:lnTo>
                    <a:pt x="29" y="17"/>
                  </a:lnTo>
                  <a:lnTo>
                    <a:pt x="21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568760" y="3144960"/>
              <a:ext cx="172440" cy="152280"/>
            </a:xfrm>
            <a:custGeom>
              <a:avLst/>
              <a:gdLst/>
              <a:ahLst/>
              <a:rect l="l" t="t" r="r" b="b"/>
              <a:pathLst>
                <a:path w="109" h="96">
                  <a:moveTo>
                    <a:pt x="35" y="0"/>
                  </a:moveTo>
                  <a:lnTo>
                    <a:pt x="45" y="3"/>
                  </a:lnTo>
                  <a:lnTo>
                    <a:pt x="53" y="10"/>
                  </a:lnTo>
                  <a:lnTo>
                    <a:pt x="68" y="10"/>
                  </a:lnTo>
                  <a:lnTo>
                    <a:pt x="83" y="11"/>
                  </a:lnTo>
                  <a:lnTo>
                    <a:pt x="90" y="23"/>
                  </a:lnTo>
                  <a:lnTo>
                    <a:pt x="97" y="39"/>
                  </a:lnTo>
                  <a:lnTo>
                    <a:pt x="98" y="44"/>
                  </a:lnTo>
                  <a:lnTo>
                    <a:pt x="104" y="50"/>
                  </a:lnTo>
                  <a:lnTo>
                    <a:pt x="108" y="55"/>
                  </a:lnTo>
                  <a:lnTo>
                    <a:pt x="108" y="60"/>
                  </a:lnTo>
                  <a:lnTo>
                    <a:pt x="101" y="60"/>
                  </a:lnTo>
                  <a:lnTo>
                    <a:pt x="92" y="60"/>
                  </a:lnTo>
                  <a:lnTo>
                    <a:pt x="97" y="67"/>
                  </a:lnTo>
                  <a:lnTo>
                    <a:pt x="99" y="70"/>
                  </a:lnTo>
                  <a:lnTo>
                    <a:pt x="101" y="78"/>
                  </a:lnTo>
                  <a:lnTo>
                    <a:pt x="97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3" y="85"/>
                  </a:lnTo>
                  <a:lnTo>
                    <a:pt x="83" y="93"/>
                  </a:lnTo>
                  <a:lnTo>
                    <a:pt x="76" y="95"/>
                  </a:lnTo>
                  <a:lnTo>
                    <a:pt x="71" y="91"/>
                  </a:lnTo>
                  <a:lnTo>
                    <a:pt x="63" y="89"/>
                  </a:lnTo>
                  <a:lnTo>
                    <a:pt x="56" y="85"/>
                  </a:lnTo>
                  <a:lnTo>
                    <a:pt x="48" y="87"/>
                  </a:lnTo>
                  <a:lnTo>
                    <a:pt x="27" y="78"/>
                  </a:lnTo>
                  <a:lnTo>
                    <a:pt x="18" y="80"/>
                  </a:lnTo>
                  <a:lnTo>
                    <a:pt x="11" y="78"/>
                  </a:lnTo>
                  <a:lnTo>
                    <a:pt x="5" y="85"/>
                  </a:lnTo>
                  <a:lnTo>
                    <a:pt x="0" y="70"/>
                  </a:lnTo>
                  <a:lnTo>
                    <a:pt x="11" y="59"/>
                  </a:lnTo>
                  <a:lnTo>
                    <a:pt x="4" y="39"/>
                  </a:lnTo>
                  <a:lnTo>
                    <a:pt x="11" y="41"/>
                  </a:lnTo>
                  <a:lnTo>
                    <a:pt x="11" y="36"/>
                  </a:lnTo>
                  <a:lnTo>
                    <a:pt x="13" y="29"/>
                  </a:lnTo>
                  <a:lnTo>
                    <a:pt x="17" y="25"/>
                  </a:lnTo>
                  <a:lnTo>
                    <a:pt x="18" y="16"/>
                  </a:lnTo>
                  <a:lnTo>
                    <a:pt x="25" y="8"/>
                  </a:lnTo>
                  <a:lnTo>
                    <a:pt x="29" y="0"/>
                  </a:lnTo>
                  <a:lnTo>
                    <a:pt x="35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546440" y="3252960"/>
              <a:ext cx="375840" cy="247680"/>
            </a:xfrm>
            <a:custGeom>
              <a:avLst/>
              <a:gdLst/>
              <a:ahLst/>
              <a:rect l="l" t="t" r="r" b="b"/>
              <a:pathLst>
                <a:path w="237" h="156">
                  <a:moveTo>
                    <a:pt x="117" y="8"/>
                  </a:moveTo>
                  <a:lnTo>
                    <a:pt x="120" y="7"/>
                  </a:lnTo>
                  <a:lnTo>
                    <a:pt x="127" y="2"/>
                  </a:lnTo>
                  <a:lnTo>
                    <a:pt x="133" y="0"/>
                  </a:lnTo>
                  <a:lnTo>
                    <a:pt x="142" y="2"/>
                  </a:lnTo>
                  <a:lnTo>
                    <a:pt x="147" y="10"/>
                  </a:lnTo>
                  <a:lnTo>
                    <a:pt x="149" y="19"/>
                  </a:lnTo>
                  <a:lnTo>
                    <a:pt x="153" y="23"/>
                  </a:lnTo>
                  <a:lnTo>
                    <a:pt x="158" y="21"/>
                  </a:lnTo>
                  <a:lnTo>
                    <a:pt x="168" y="33"/>
                  </a:lnTo>
                  <a:lnTo>
                    <a:pt x="175" y="44"/>
                  </a:lnTo>
                  <a:lnTo>
                    <a:pt x="191" y="51"/>
                  </a:lnTo>
                  <a:lnTo>
                    <a:pt x="201" y="53"/>
                  </a:lnTo>
                  <a:lnTo>
                    <a:pt x="206" y="51"/>
                  </a:lnTo>
                  <a:lnTo>
                    <a:pt x="217" y="56"/>
                  </a:lnTo>
                  <a:lnTo>
                    <a:pt x="228" y="58"/>
                  </a:lnTo>
                  <a:lnTo>
                    <a:pt x="236" y="82"/>
                  </a:lnTo>
                  <a:lnTo>
                    <a:pt x="223" y="85"/>
                  </a:lnTo>
                  <a:lnTo>
                    <a:pt x="221" y="96"/>
                  </a:lnTo>
                  <a:lnTo>
                    <a:pt x="203" y="109"/>
                  </a:lnTo>
                  <a:lnTo>
                    <a:pt x="175" y="117"/>
                  </a:lnTo>
                  <a:lnTo>
                    <a:pt x="173" y="128"/>
                  </a:lnTo>
                  <a:lnTo>
                    <a:pt x="162" y="123"/>
                  </a:lnTo>
                  <a:lnTo>
                    <a:pt x="174" y="138"/>
                  </a:lnTo>
                  <a:lnTo>
                    <a:pt x="189" y="140"/>
                  </a:lnTo>
                  <a:lnTo>
                    <a:pt x="159" y="155"/>
                  </a:lnTo>
                  <a:lnTo>
                    <a:pt x="141" y="138"/>
                  </a:lnTo>
                  <a:lnTo>
                    <a:pt x="155" y="125"/>
                  </a:lnTo>
                  <a:lnTo>
                    <a:pt x="141" y="122"/>
                  </a:lnTo>
                  <a:lnTo>
                    <a:pt x="131" y="122"/>
                  </a:lnTo>
                  <a:lnTo>
                    <a:pt x="134" y="111"/>
                  </a:lnTo>
                  <a:lnTo>
                    <a:pt x="131" y="112"/>
                  </a:lnTo>
                  <a:lnTo>
                    <a:pt x="109" y="119"/>
                  </a:lnTo>
                  <a:lnTo>
                    <a:pt x="101" y="138"/>
                  </a:lnTo>
                  <a:lnTo>
                    <a:pt x="85" y="138"/>
                  </a:lnTo>
                  <a:lnTo>
                    <a:pt x="89" y="123"/>
                  </a:lnTo>
                  <a:lnTo>
                    <a:pt x="89" y="117"/>
                  </a:lnTo>
                  <a:lnTo>
                    <a:pt x="100" y="113"/>
                  </a:lnTo>
                  <a:lnTo>
                    <a:pt x="104" y="109"/>
                  </a:lnTo>
                  <a:lnTo>
                    <a:pt x="104" y="106"/>
                  </a:lnTo>
                  <a:lnTo>
                    <a:pt x="100" y="104"/>
                  </a:lnTo>
                  <a:lnTo>
                    <a:pt x="92" y="88"/>
                  </a:lnTo>
                  <a:lnTo>
                    <a:pt x="83" y="79"/>
                  </a:lnTo>
                  <a:lnTo>
                    <a:pt x="71" y="79"/>
                  </a:lnTo>
                  <a:lnTo>
                    <a:pt x="57" y="83"/>
                  </a:lnTo>
                  <a:lnTo>
                    <a:pt x="35" y="85"/>
                  </a:lnTo>
                  <a:lnTo>
                    <a:pt x="25" y="87"/>
                  </a:lnTo>
                  <a:lnTo>
                    <a:pt x="8" y="87"/>
                  </a:lnTo>
                  <a:lnTo>
                    <a:pt x="0" y="79"/>
                  </a:lnTo>
                  <a:lnTo>
                    <a:pt x="5" y="65"/>
                  </a:lnTo>
                  <a:lnTo>
                    <a:pt x="14" y="51"/>
                  </a:lnTo>
                  <a:lnTo>
                    <a:pt x="25" y="35"/>
                  </a:lnTo>
                  <a:lnTo>
                    <a:pt x="19" y="17"/>
                  </a:lnTo>
                  <a:lnTo>
                    <a:pt x="20" y="14"/>
                  </a:lnTo>
                  <a:lnTo>
                    <a:pt x="25" y="10"/>
                  </a:lnTo>
                  <a:lnTo>
                    <a:pt x="32" y="12"/>
                  </a:lnTo>
                  <a:lnTo>
                    <a:pt x="41" y="10"/>
                  </a:lnTo>
                  <a:lnTo>
                    <a:pt x="50" y="14"/>
                  </a:lnTo>
                  <a:lnTo>
                    <a:pt x="62" y="19"/>
                  </a:lnTo>
                  <a:lnTo>
                    <a:pt x="70" y="17"/>
                  </a:lnTo>
                  <a:lnTo>
                    <a:pt x="77" y="21"/>
                  </a:lnTo>
                  <a:lnTo>
                    <a:pt x="85" y="23"/>
                  </a:lnTo>
                  <a:lnTo>
                    <a:pt x="90" y="27"/>
                  </a:lnTo>
                  <a:lnTo>
                    <a:pt x="97" y="25"/>
                  </a:lnTo>
                  <a:lnTo>
                    <a:pt x="98" y="17"/>
                  </a:lnTo>
                  <a:lnTo>
                    <a:pt x="101" y="14"/>
                  </a:lnTo>
                  <a:lnTo>
                    <a:pt x="111" y="14"/>
                  </a:lnTo>
                  <a:lnTo>
                    <a:pt x="113" y="12"/>
                  </a:lnTo>
                  <a:lnTo>
                    <a:pt x="117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643280" y="3378240"/>
              <a:ext cx="70920" cy="93600"/>
            </a:xfrm>
            <a:custGeom>
              <a:avLst/>
              <a:gdLst/>
              <a:ahLst/>
              <a:rect l="l" t="t" r="r" b="b"/>
              <a:pathLst>
                <a:path w="45" h="59">
                  <a:moveTo>
                    <a:pt x="10" y="15"/>
                  </a:moveTo>
                  <a:lnTo>
                    <a:pt x="15" y="25"/>
                  </a:lnTo>
                  <a:lnTo>
                    <a:pt x="17" y="31"/>
                  </a:lnTo>
                  <a:lnTo>
                    <a:pt x="20" y="57"/>
                  </a:lnTo>
                  <a:lnTo>
                    <a:pt x="24" y="58"/>
                  </a:lnTo>
                  <a:lnTo>
                    <a:pt x="28" y="44"/>
                  </a:lnTo>
                  <a:lnTo>
                    <a:pt x="28" y="37"/>
                  </a:lnTo>
                  <a:lnTo>
                    <a:pt x="41" y="33"/>
                  </a:lnTo>
                  <a:lnTo>
                    <a:pt x="44" y="27"/>
                  </a:lnTo>
                  <a:lnTo>
                    <a:pt x="39" y="25"/>
                  </a:lnTo>
                  <a:lnTo>
                    <a:pt x="31" y="10"/>
                  </a:lnTo>
                  <a:lnTo>
                    <a:pt x="22" y="1"/>
                  </a:lnTo>
                  <a:lnTo>
                    <a:pt x="10" y="0"/>
                  </a:lnTo>
                  <a:lnTo>
                    <a:pt x="0" y="3"/>
                  </a:lnTo>
                  <a:lnTo>
                    <a:pt x="1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897080" y="3500640"/>
              <a:ext cx="160200" cy="82440"/>
            </a:xfrm>
            <a:custGeom>
              <a:avLst/>
              <a:gdLst/>
              <a:ahLst/>
              <a:rect l="l" t="t" r="r" b="b"/>
              <a:pathLst>
                <a:path w="101" h="52">
                  <a:moveTo>
                    <a:pt x="0" y="3"/>
                  </a:moveTo>
                  <a:lnTo>
                    <a:pt x="25" y="0"/>
                  </a:lnTo>
                  <a:lnTo>
                    <a:pt x="46" y="11"/>
                  </a:lnTo>
                  <a:lnTo>
                    <a:pt x="56" y="22"/>
                  </a:lnTo>
                  <a:lnTo>
                    <a:pt x="68" y="22"/>
                  </a:lnTo>
                  <a:lnTo>
                    <a:pt x="76" y="18"/>
                  </a:lnTo>
                  <a:lnTo>
                    <a:pt x="83" y="15"/>
                  </a:lnTo>
                  <a:lnTo>
                    <a:pt x="88" y="28"/>
                  </a:lnTo>
                  <a:lnTo>
                    <a:pt x="99" y="30"/>
                  </a:lnTo>
                  <a:lnTo>
                    <a:pt x="97" y="35"/>
                  </a:lnTo>
                  <a:lnTo>
                    <a:pt x="100" y="44"/>
                  </a:lnTo>
                  <a:lnTo>
                    <a:pt x="99" y="50"/>
                  </a:lnTo>
                  <a:lnTo>
                    <a:pt x="88" y="40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4" y="48"/>
                  </a:lnTo>
                  <a:lnTo>
                    <a:pt x="66" y="45"/>
                  </a:lnTo>
                  <a:lnTo>
                    <a:pt x="54" y="51"/>
                  </a:lnTo>
                  <a:lnTo>
                    <a:pt x="39" y="50"/>
                  </a:lnTo>
                  <a:lnTo>
                    <a:pt x="38" y="3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014800" y="3548160"/>
              <a:ext cx="131400" cy="122400"/>
            </a:xfrm>
            <a:custGeom>
              <a:avLst/>
              <a:gdLst/>
              <a:ahLst/>
              <a:rect l="l" t="t" r="r" b="b"/>
              <a:pathLst>
                <a:path w="83" h="77">
                  <a:moveTo>
                    <a:pt x="31" y="3"/>
                  </a:moveTo>
                  <a:lnTo>
                    <a:pt x="36" y="3"/>
                  </a:lnTo>
                  <a:lnTo>
                    <a:pt x="48" y="6"/>
                  </a:lnTo>
                  <a:lnTo>
                    <a:pt x="60" y="17"/>
                  </a:lnTo>
                  <a:lnTo>
                    <a:pt x="68" y="29"/>
                  </a:lnTo>
                  <a:lnTo>
                    <a:pt x="82" y="44"/>
                  </a:lnTo>
                  <a:lnTo>
                    <a:pt x="74" y="47"/>
                  </a:lnTo>
                  <a:lnTo>
                    <a:pt x="69" y="56"/>
                  </a:lnTo>
                  <a:lnTo>
                    <a:pt x="68" y="61"/>
                  </a:lnTo>
                  <a:lnTo>
                    <a:pt x="64" y="76"/>
                  </a:lnTo>
                  <a:lnTo>
                    <a:pt x="53" y="73"/>
                  </a:lnTo>
                  <a:lnTo>
                    <a:pt x="50" y="57"/>
                  </a:lnTo>
                  <a:lnTo>
                    <a:pt x="39" y="64"/>
                  </a:lnTo>
                  <a:lnTo>
                    <a:pt x="28" y="72"/>
                  </a:lnTo>
                  <a:lnTo>
                    <a:pt x="20" y="70"/>
                  </a:lnTo>
                  <a:lnTo>
                    <a:pt x="15" y="63"/>
                  </a:lnTo>
                  <a:lnTo>
                    <a:pt x="11" y="56"/>
                  </a:lnTo>
                  <a:lnTo>
                    <a:pt x="15" y="49"/>
                  </a:lnTo>
                  <a:lnTo>
                    <a:pt x="19" y="55"/>
                  </a:lnTo>
                  <a:lnTo>
                    <a:pt x="34" y="62"/>
                  </a:lnTo>
                  <a:lnTo>
                    <a:pt x="38" y="56"/>
                  </a:lnTo>
                  <a:lnTo>
                    <a:pt x="23" y="43"/>
                  </a:lnTo>
                  <a:lnTo>
                    <a:pt x="18" y="32"/>
                  </a:lnTo>
                  <a:lnTo>
                    <a:pt x="14" y="29"/>
                  </a:lnTo>
                  <a:lnTo>
                    <a:pt x="14" y="24"/>
                  </a:lnTo>
                  <a:lnTo>
                    <a:pt x="9" y="20"/>
                  </a:lnTo>
                  <a:lnTo>
                    <a:pt x="0" y="19"/>
                  </a:lnTo>
                  <a:lnTo>
                    <a:pt x="2" y="11"/>
                  </a:lnTo>
                  <a:lnTo>
                    <a:pt x="3" y="6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25" y="20"/>
                  </a:lnTo>
                  <a:lnTo>
                    <a:pt x="26" y="14"/>
                  </a:lnTo>
                  <a:lnTo>
                    <a:pt x="23" y="5"/>
                  </a:lnTo>
                  <a:lnTo>
                    <a:pt x="25" y="0"/>
                  </a:lnTo>
                  <a:lnTo>
                    <a:pt x="31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986000" y="3571920"/>
              <a:ext cx="90360" cy="76320"/>
            </a:xfrm>
            <a:custGeom>
              <a:avLst/>
              <a:gdLst/>
              <a:ahLst/>
              <a:rect l="l" t="t" r="r" b="b"/>
              <a:pathLst>
                <a:path w="57" h="48">
                  <a:moveTo>
                    <a:pt x="0" y="7"/>
                  </a:moveTo>
                  <a:lnTo>
                    <a:pt x="7" y="15"/>
                  </a:lnTo>
                  <a:lnTo>
                    <a:pt x="16" y="26"/>
                  </a:lnTo>
                  <a:lnTo>
                    <a:pt x="28" y="42"/>
                  </a:lnTo>
                  <a:lnTo>
                    <a:pt x="35" y="32"/>
                  </a:lnTo>
                  <a:lnTo>
                    <a:pt x="36" y="41"/>
                  </a:lnTo>
                  <a:lnTo>
                    <a:pt x="42" y="42"/>
                  </a:lnTo>
                  <a:lnTo>
                    <a:pt x="52" y="47"/>
                  </a:lnTo>
                  <a:lnTo>
                    <a:pt x="56" y="41"/>
                  </a:lnTo>
                  <a:lnTo>
                    <a:pt x="41" y="28"/>
                  </a:lnTo>
                  <a:lnTo>
                    <a:pt x="37" y="18"/>
                  </a:lnTo>
                  <a:lnTo>
                    <a:pt x="32" y="14"/>
                  </a:lnTo>
                  <a:lnTo>
                    <a:pt x="32" y="9"/>
                  </a:lnTo>
                  <a:lnTo>
                    <a:pt x="27" y="5"/>
                  </a:lnTo>
                  <a:lnTo>
                    <a:pt x="17" y="3"/>
                  </a:lnTo>
                  <a:lnTo>
                    <a:pt x="10" y="0"/>
                  </a:lnTo>
                  <a:lnTo>
                    <a:pt x="2" y="1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5036760" y="3154320"/>
              <a:ext cx="892080" cy="439920"/>
            </a:xfrm>
            <a:custGeom>
              <a:avLst/>
              <a:gdLst/>
              <a:ahLst/>
              <a:rect l="l" t="t" r="r" b="b"/>
              <a:pathLst>
                <a:path w="562" h="277">
                  <a:moveTo>
                    <a:pt x="548" y="141"/>
                  </a:moveTo>
                  <a:lnTo>
                    <a:pt x="561" y="135"/>
                  </a:lnTo>
                  <a:lnTo>
                    <a:pt x="533" y="114"/>
                  </a:lnTo>
                  <a:lnTo>
                    <a:pt x="515" y="123"/>
                  </a:lnTo>
                  <a:lnTo>
                    <a:pt x="490" y="115"/>
                  </a:lnTo>
                  <a:lnTo>
                    <a:pt x="477" y="108"/>
                  </a:lnTo>
                  <a:lnTo>
                    <a:pt x="466" y="108"/>
                  </a:lnTo>
                  <a:lnTo>
                    <a:pt x="460" y="94"/>
                  </a:lnTo>
                  <a:lnTo>
                    <a:pt x="456" y="85"/>
                  </a:lnTo>
                  <a:lnTo>
                    <a:pt x="446" y="85"/>
                  </a:lnTo>
                  <a:lnTo>
                    <a:pt x="437" y="85"/>
                  </a:lnTo>
                  <a:lnTo>
                    <a:pt x="430" y="89"/>
                  </a:lnTo>
                  <a:lnTo>
                    <a:pt x="417" y="74"/>
                  </a:lnTo>
                  <a:lnTo>
                    <a:pt x="411" y="76"/>
                  </a:lnTo>
                  <a:lnTo>
                    <a:pt x="403" y="79"/>
                  </a:lnTo>
                  <a:lnTo>
                    <a:pt x="398" y="83"/>
                  </a:lnTo>
                  <a:lnTo>
                    <a:pt x="385" y="71"/>
                  </a:lnTo>
                  <a:lnTo>
                    <a:pt x="357" y="46"/>
                  </a:lnTo>
                  <a:lnTo>
                    <a:pt x="335" y="30"/>
                  </a:lnTo>
                  <a:lnTo>
                    <a:pt x="322" y="17"/>
                  </a:lnTo>
                  <a:lnTo>
                    <a:pt x="298" y="34"/>
                  </a:lnTo>
                  <a:lnTo>
                    <a:pt x="295" y="21"/>
                  </a:lnTo>
                  <a:lnTo>
                    <a:pt x="263" y="20"/>
                  </a:lnTo>
                  <a:lnTo>
                    <a:pt x="259" y="20"/>
                  </a:lnTo>
                  <a:lnTo>
                    <a:pt x="244" y="0"/>
                  </a:lnTo>
                  <a:lnTo>
                    <a:pt x="229" y="3"/>
                  </a:lnTo>
                  <a:lnTo>
                    <a:pt x="218" y="10"/>
                  </a:lnTo>
                  <a:lnTo>
                    <a:pt x="199" y="15"/>
                  </a:lnTo>
                  <a:lnTo>
                    <a:pt x="191" y="11"/>
                  </a:lnTo>
                  <a:lnTo>
                    <a:pt x="181" y="23"/>
                  </a:lnTo>
                  <a:lnTo>
                    <a:pt x="172" y="21"/>
                  </a:lnTo>
                  <a:lnTo>
                    <a:pt x="143" y="24"/>
                  </a:lnTo>
                  <a:lnTo>
                    <a:pt x="138" y="23"/>
                  </a:lnTo>
                  <a:lnTo>
                    <a:pt x="134" y="25"/>
                  </a:lnTo>
                  <a:lnTo>
                    <a:pt x="146" y="40"/>
                  </a:lnTo>
                  <a:lnTo>
                    <a:pt x="138" y="55"/>
                  </a:lnTo>
                  <a:lnTo>
                    <a:pt x="139" y="66"/>
                  </a:lnTo>
                  <a:lnTo>
                    <a:pt x="139" y="71"/>
                  </a:lnTo>
                  <a:lnTo>
                    <a:pt x="154" y="71"/>
                  </a:lnTo>
                  <a:lnTo>
                    <a:pt x="159" y="79"/>
                  </a:lnTo>
                  <a:lnTo>
                    <a:pt x="159" y="89"/>
                  </a:lnTo>
                  <a:lnTo>
                    <a:pt x="154" y="91"/>
                  </a:lnTo>
                  <a:lnTo>
                    <a:pt x="148" y="85"/>
                  </a:lnTo>
                  <a:lnTo>
                    <a:pt x="141" y="89"/>
                  </a:lnTo>
                  <a:lnTo>
                    <a:pt x="138" y="92"/>
                  </a:lnTo>
                  <a:lnTo>
                    <a:pt x="126" y="85"/>
                  </a:lnTo>
                  <a:lnTo>
                    <a:pt x="123" y="77"/>
                  </a:lnTo>
                  <a:lnTo>
                    <a:pt x="112" y="81"/>
                  </a:lnTo>
                  <a:lnTo>
                    <a:pt x="112" y="83"/>
                  </a:lnTo>
                  <a:lnTo>
                    <a:pt x="106" y="77"/>
                  </a:lnTo>
                  <a:lnTo>
                    <a:pt x="95" y="85"/>
                  </a:lnTo>
                  <a:lnTo>
                    <a:pt x="84" y="89"/>
                  </a:lnTo>
                  <a:lnTo>
                    <a:pt x="80" y="85"/>
                  </a:lnTo>
                  <a:lnTo>
                    <a:pt x="77" y="77"/>
                  </a:lnTo>
                  <a:lnTo>
                    <a:pt x="61" y="76"/>
                  </a:lnTo>
                  <a:lnTo>
                    <a:pt x="35" y="74"/>
                  </a:lnTo>
                  <a:lnTo>
                    <a:pt x="29" y="76"/>
                  </a:lnTo>
                  <a:lnTo>
                    <a:pt x="28" y="81"/>
                  </a:lnTo>
                  <a:lnTo>
                    <a:pt x="24" y="79"/>
                  </a:lnTo>
                  <a:lnTo>
                    <a:pt x="19" y="88"/>
                  </a:lnTo>
                  <a:lnTo>
                    <a:pt x="15" y="94"/>
                  </a:lnTo>
                  <a:lnTo>
                    <a:pt x="15" y="97"/>
                  </a:lnTo>
                  <a:lnTo>
                    <a:pt x="17" y="103"/>
                  </a:lnTo>
                  <a:lnTo>
                    <a:pt x="12" y="105"/>
                  </a:lnTo>
                  <a:lnTo>
                    <a:pt x="9" y="94"/>
                  </a:lnTo>
                  <a:lnTo>
                    <a:pt x="1" y="95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0" y="127"/>
                  </a:lnTo>
                  <a:lnTo>
                    <a:pt x="2" y="134"/>
                  </a:lnTo>
                  <a:lnTo>
                    <a:pt x="6" y="139"/>
                  </a:lnTo>
                  <a:lnTo>
                    <a:pt x="6" y="147"/>
                  </a:lnTo>
                  <a:lnTo>
                    <a:pt x="12" y="146"/>
                  </a:lnTo>
                  <a:lnTo>
                    <a:pt x="21" y="140"/>
                  </a:lnTo>
                  <a:lnTo>
                    <a:pt x="25" y="146"/>
                  </a:lnTo>
                  <a:lnTo>
                    <a:pt x="31" y="154"/>
                  </a:lnTo>
                  <a:lnTo>
                    <a:pt x="35" y="161"/>
                  </a:lnTo>
                  <a:lnTo>
                    <a:pt x="42" y="178"/>
                  </a:lnTo>
                  <a:lnTo>
                    <a:pt x="54" y="174"/>
                  </a:lnTo>
                  <a:lnTo>
                    <a:pt x="72" y="170"/>
                  </a:lnTo>
                  <a:lnTo>
                    <a:pt x="101" y="166"/>
                  </a:lnTo>
                  <a:lnTo>
                    <a:pt x="109" y="175"/>
                  </a:lnTo>
                  <a:lnTo>
                    <a:pt x="110" y="195"/>
                  </a:lnTo>
                  <a:lnTo>
                    <a:pt x="96" y="199"/>
                  </a:lnTo>
                  <a:lnTo>
                    <a:pt x="84" y="202"/>
                  </a:lnTo>
                  <a:lnTo>
                    <a:pt x="86" y="215"/>
                  </a:lnTo>
                  <a:lnTo>
                    <a:pt x="66" y="215"/>
                  </a:lnTo>
                  <a:lnTo>
                    <a:pt x="84" y="243"/>
                  </a:lnTo>
                  <a:lnTo>
                    <a:pt x="91" y="245"/>
                  </a:lnTo>
                  <a:lnTo>
                    <a:pt x="99" y="247"/>
                  </a:lnTo>
                  <a:lnTo>
                    <a:pt x="104" y="258"/>
                  </a:lnTo>
                  <a:lnTo>
                    <a:pt x="108" y="253"/>
                  </a:lnTo>
                  <a:lnTo>
                    <a:pt x="123" y="251"/>
                  </a:lnTo>
                  <a:lnTo>
                    <a:pt x="132" y="256"/>
                  </a:lnTo>
                  <a:lnTo>
                    <a:pt x="138" y="261"/>
                  </a:lnTo>
                  <a:lnTo>
                    <a:pt x="142" y="256"/>
                  </a:lnTo>
                  <a:lnTo>
                    <a:pt x="152" y="257"/>
                  </a:lnTo>
                  <a:lnTo>
                    <a:pt x="136" y="196"/>
                  </a:lnTo>
                  <a:lnTo>
                    <a:pt x="141" y="193"/>
                  </a:lnTo>
                  <a:lnTo>
                    <a:pt x="164" y="180"/>
                  </a:lnTo>
                  <a:lnTo>
                    <a:pt x="168" y="179"/>
                  </a:lnTo>
                  <a:lnTo>
                    <a:pt x="165" y="174"/>
                  </a:lnTo>
                  <a:lnTo>
                    <a:pt x="170" y="176"/>
                  </a:lnTo>
                  <a:lnTo>
                    <a:pt x="170" y="170"/>
                  </a:lnTo>
                  <a:lnTo>
                    <a:pt x="172" y="166"/>
                  </a:lnTo>
                  <a:lnTo>
                    <a:pt x="174" y="168"/>
                  </a:lnTo>
                  <a:lnTo>
                    <a:pt x="180" y="168"/>
                  </a:lnTo>
                  <a:lnTo>
                    <a:pt x="184" y="171"/>
                  </a:lnTo>
                  <a:lnTo>
                    <a:pt x="190" y="163"/>
                  </a:lnTo>
                  <a:lnTo>
                    <a:pt x="195" y="166"/>
                  </a:lnTo>
                  <a:lnTo>
                    <a:pt x="190" y="176"/>
                  </a:lnTo>
                  <a:lnTo>
                    <a:pt x="194" y="191"/>
                  </a:lnTo>
                  <a:lnTo>
                    <a:pt x="205" y="200"/>
                  </a:lnTo>
                  <a:lnTo>
                    <a:pt x="205" y="202"/>
                  </a:lnTo>
                  <a:lnTo>
                    <a:pt x="201" y="209"/>
                  </a:lnTo>
                  <a:lnTo>
                    <a:pt x="203" y="212"/>
                  </a:lnTo>
                  <a:lnTo>
                    <a:pt x="217" y="218"/>
                  </a:lnTo>
                  <a:lnTo>
                    <a:pt x="221" y="227"/>
                  </a:lnTo>
                  <a:lnTo>
                    <a:pt x="235" y="222"/>
                  </a:lnTo>
                  <a:lnTo>
                    <a:pt x="251" y="218"/>
                  </a:lnTo>
                  <a:lnTo>
                    <a:pt x="263" y="246"/>
                  </a:lnTo>
                  <a:lnTo>
                    <a:pt x="268" y="259"/>
                  </a:lnTo>
                  <a:lnTo>
                    <a:pt x="263" y="262"/>
                  </a:lnTo>
                  <a:lnTo>
                    <a:pt x="261" y="266"/>
                  </a:lnTo>
                  <a:lnTo>
                    <a:pt x="273" y="270"/>
                  </a:lnTo>
                  <a:lnTo>
                    <a:pt x="276" y="276"/>
                  </a:lnTo>
                  <a:lnTo>
                    <a:pt x="293" y="270"/>
                  </a:lnTo>
                  <a:lnTo>
                    <a:pt x="298" y="276"/>
                  </a:lnTo>
                  <a:lnTo>
                    <a:pt x="309" y="269"/>
                  </a:lnTo>
                  <a:lnTo>
                    <a:pt x="316" y="268"/>
                  </a:lnTo>
                  <a:lnTo>
                    <a:pt x="326" y="270"/>
                  </a:lnTo>
                  <a:lnTo>
                    <a:pt x="346" y="270"/>
                  </a:lnTo>
                  <a:lnTo>
                    <a:pt x="343" y="265"/>
                  </a:lnTo>
                  <a:lnTo>
                    <a:pt x="343" y="257"/>
                  </a:lnTo>
                  <a:lnTo>
                    <a:pt x="345" y="252"/>
                  </a:lnTo>
                  <a:lnTo>
                    <a:pt x="345" y="248"/>
                  </a:lnTo>
                  <a:lnTo>
                    <a:pt x="340" y="244"/>
                  </a:lnTo>
                  <a:lnTo>
                    <a:pt x="352" y="242"/>
                  </a:lnTo>
                  <a:lnTo>
                    <a:pt x="364" y="244"/>
                  </a:lnTo>
                  <a:lnTo>
                    <a:pt x="367" y="248"/>
                  </a:lnTo>
                  <a:lnTo>
                    <a:pt x="376" y="246"/>
                  </a:lnTo>
                  <a:lnTo>
                    <a:pt x="370" y="234"/>
                  </a:lnTo>
                  <a:lnTo>
                    <a:pt x="376" y="232"/>
                  </a:lnTo>
                  <a:lnTo>
                    <a:pt x="409" y="237"/>
                  </a:lnTo>
                  <a:lnTo>
                    <a:pt x="436" y="240"/>
                  </a:lnTo>
                  <a:lnTo>
                    <a:pt x="456" y="250"/>
                  </a:lnTo>
                  <a:lnTo>
                    <a:pt x="466" y="250"/>
                  </a:lnTo>
                  <a:lnTo>
                    <a:pt x="468" y="261"/>
                  </a:lnTo>
                  <a:lnTo>
                    <a:pt x="477" y="237"/>
                  </a:lnTo>
                  <a:lnTo>
                    <a:pt x="466" y="210"/>
                  </a:lnTo>
                  <a:lnTo>
                    <a:pt x="499" y="202"/>
                  </a:lnTo>
                  <a:lnTo>
                    <a:pt x="504" y="187"/>
                  </a:lnTo>
                  <a:lnTo>
                    <a:pt x="509" y="166"/>
                  </a:lnTo>
                  <a:lnTo>
                    <a:pt x="543" y="168"/>
                  </a:lnTo>
                  <a:lnTo>
                    <a:pt x="548" y="14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5252760" y="3438720"/>
              <a:ext cx="388800" cy="272880"/>
            </a:xfrm>
            <a:custGeom>
              <a:avLst/>
              <a:gdLst/>
              <a:ahLst/>
              <a:rect l="l" t="t" r="r" b="b"/>
              <a:pathLst>
                <a:path w="245" h="172">
                  <a:moveTo>
                    <a:pt x="16" y="78"/>
                  </a:moveTo>
                  <a:lnTo>
                    <a:pt x="23" y="77"/>
                  </a:lnTo>
                  <a:lnTo>
                    <a:pt x="24" y="69"/>
                  </a:lnTo>
                  <a:lnTo>
                    <a:pt x="28" y="64"/>
                  </a:lnTo>
                  <a:lnTo>
                    <a:pt x="34" y="67"/>
                  </a:lnTo>
                  <a:lnTo>
                    <a:pt x="32" y="58"/>
                  </a:lnTo>
                  <a:lnTo>
                    <a:pt x="38" y="55"/>
                  </a:lnTo>
                  <a:lnTo>
                    <a:pt x="42" y="61"/>
                  </a:lnTo>
                  <a:lnTo>
                    <a:pt x="48" y="61"/>
                  </a:lnTo>
                  <a:lnTo>
                    <a:pt x="54" y="65"/>
                  </a:lnTo>
                  <a:lnTo>
                    <a:pt x="58" y="67"/>
                  </a:lnTo>
                  <a:lnTo>
                    <a:pt x="58" y="69"/>
                  </a:lnTo>
                  <a:lnTo>
                    <a:pt x="58" y="74"/>
                  </a:lnTo>
                  <a:lnTo>
                    <a:pt x="65" y="77"/>
                  </a:lnTo>
                  <a:lnTo>
                    <a:pt x="65" y="84"/>
                  </a:lnTo>
                  <a:lnTo>
                    <a:pt x="70" y="96"/>
                  </a:lnTo>
                  <a:lnTo>
                    <a:pt x="78" y="97"/>
                  </a:lnTo>
                  <a:lnTo>
                    <a:pt x="80" y="94"/>
                  </a:lnTo>
                  <a:lnTo>
                    <a:pt x="87" y="89"/>
                  </a:lnTo>
                  <a:lnTo>
                    <a:pt x="94" y="96"/>
                  </a:lnTo>
                  <a:lnTo>
                    <a:pt x="101" y="106"/>
                  </a:lnTo>
                  <a:lnTo>
                    <a:pt x="113" y="119"/>
                  </a:lnTo>
                  <a:lnTo>
                    <a:pt x="134" y="125"/>
                  </a:lnTo>
                  <a:lnTo>
                    <a:pt x="134" y="133"/>
                  </a:lnTo>
                  <a:lnTo>
                    <a:pt x="147" y="139"/>
                  </a:lnTo>
                  <a:lnTo>
                    <a:pt x="154" y="147"/>
                  </a:lnTo>
                  <a:lnTo>
                    <a:pt x="149" y="170"/>
                  </a:lnTo>
                  <a:lnTo>
                    <a:pt x="161" y="171"/>
                  </a:lnTo>
                  <a:lnTo>
                    <a:pt x="169" y="159"/>
                  </a:lnTo>
                  <a:lnTo>
                    <a:pt x="174" y="152"/>
                  </a:lnTo>
                  <a:lnTo>
                    <a:pt x="177" y="145"/>
                  </a:lnTo>
                  <a:lnTo>
                    <a:pt x="175" y="134"/>
                  </a:lnTo>
                  <a:lnTo>
                    <a:pt x="166" y="130"/>
                  </a:lnTo>
                  <a:lnTo>
                    <a:pt x="169" y="109"/>
                  </a:lnTo>
                  <a:lnTo>
                    <a:pt x="176" y="99"/>
                  </a:lnTo>
                  <a:lnTo>
                    <a:pt x="184" y="103"/>
                  </a:lnTo>
                  <a:lnTo>
                    <a:pt x="203" y="99"/>
                  </a:lnTo>
                  <a:lnTo>
                    <a:pt x="205" y="108"/>
                  </a:lnTo>
                  <a:lnTo>
                    <a:pt x="215" y="108"/>
                  </a:lnTo>
                  <a:lnTo>
                    <a:pt x="238" y="106"/>
                  </a:lnTo>
                  <a:lnTo>
                    <a:pt x="244" y="96"/>
                  </a:lnTo>
                  <a:lnTo>
                    <a:pt x="238" y="90"/>
                  </a:lnTo>
                  <a:lnTo>
                    <a:pt x="223" y="90"/>
                  </a:lnTo>
                  <a:lnTo>
                    <a:pt x="198" y="90"/>
                  </a:lnTo>
                  <a:lnTo>
                    <a:pt x="188" y="90"/>
                  </a:lnTo>
                  <a:lnTo>
                    <a:pt x="178" y="89"/>
                  </a:lnTo>
                  <a:lnTo>
                    <a:pt x="162" y="97"/>
                  </a:lnTo>
                  <a:lnTo>
                    <a:pt x="160" y="96"/>
                  </a:lnTo>
                  <a:lnTo>
                    <a:pt x="157" y="91"/>
                  </a:lnTo>
                  <a:lnTo>
                    <a:pt x="148" y="94"/>
                  </a:lnTo>
                  <a:lnTo>
                    <a:pt x="140" y="97"/>
                  </a:lnTo>
                  <a:lnTo>
                    <a:pt x="139" y="95"/>
                  </a:lnTo>
                  <a:lnTo>
                    <a:pt x="137" y="91"/>
                  </a:lnTo>
                  <a:lnTo>
                    <a:pt x="127" y="89"/>
                  </a:lnTo>
                  <a:lnTo>
                    <a:pt x="125" y="87"/>
                  </a:lnTo>
                  <a:lnTo>
                    <a:pt x="127" y="83"/>
                  </a:lnTo>
                  <a:lnTo>
                    <a:pt x="132" y="80"/>
                  </a:lnTo>
                  <a:lnTo>
                    <a:pt x="125" y="63"/>
                  </a:lnTo>
                  <a:lnTo>
                    <a:pt x="115" y="39"/>
                  </a:lnTo>
                  <a:lnTo>
                    <a:pt x="86" y="48"/>
                  </a:lnTo>
                  <a:lnTo>
                    <a:pt x="80" y="39"/>
                  </a:lnTo>
                  <a:lnTo>
                    <a:pt x="67" y="33"/>
                  </a:lnTo>
                  <a:lnTo>
                    <a:pt x="54" y="42"/>
                  </a:lnTo>
                  <a:lnTo>
                    <a:pt x="43" y="40"/>
                  </a:lnTo>
                  <a:lnTo>
                    <a:pt x="30" y="30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16" y="7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5198760" y="3525840"/>
              <a:ext cx="301320" cy="239760"/>
            </a:xfrm>
            <a:custGeom>
              <a:avLst/>
              <a:gdLst/>
              <a:ahLst/>
              <a:rect l="l" t="t" r="r" b="b"/>
              <a:pathLst>
                <a:path w="190" h="151">
                  <a:moveTo>
                    <a:pt x="0" y="22"/>
                  </a:moveTo>
                  <a:lnTo>
                    <a:pt x="2" y="41"/>
                  </a:lnTo>
                  <a:lnTo>
                    <a:pt x="11" y="29"/>
                  </a:lnTo>
                  <a:lnTo>
                    <a:pt x="26" y="44"/>
                  </a:lnTo>
                  <a:lnTo>
                    <a:pt x="20" y="54"/>
                  </a:lnTo>
                  <a:lnTo>
                    <a:pt x="3" y="44"/>
                  </a:lnTo>
                  <a:lnTo>
                    <a:pt x="1" y="58"/>
                  </a:lnTo>
                  <a:lnTo>
                    <a:pt x="3" y="66"/>
                  </a:lnTo>
                  <a:lnTo>
                    <a:pt x="11" y="68"/>
                  </a:lnTo>
                  <a:lnTo>
                    <a:pt x="8" y="76"/>
                  </a:lnTo>
                  <a:lnTo>
                    <a:pt x="16" y="82"/>
                  </a:lnTo>
                  <a:lnTo>
                    <a:pt x="16" y="109"/>
                  </a:lnTo>
                  <a:lnTo>
                    <a:pt x="41" y="102"/>
                  </a:lnTo>
                  <a:lnTo>
                    <a:pt x="57" y="93"/>
                  </a:lnTo>
                  <a:lnTo>
                    <a:pt x="88" y="111"/>
                  </a:lnTo>
                  <a:lnTo>
                    <a:pt x="109" y="122"/>
                  </a:lnTo>
                  <a:lnTo>
                    <a:pt x="114" y="127"/>
                  </a:lnTo>
                  <a:lnTo>
                    <a:pt x="116" y="140"/>
                  </a:lnTo>
                  <a:lnTo>
                    <a:pt x="135" y="150"/>
                  </a:lnTo>
                  <a:lnTo>
                    <a:pt x="165" y="114"/>
                  </a:lnTo>
                  <a:lnTo>
                    <a:pt x="183" y="114"/>
                  </a:lnTo>
                  <a:lnTo>
                    <a:pt x="186" y="99"/>
                  </a:lnTo>
                  <a:lnTo>
                    <a:pt x="189" y="92"/>
                  </a:lnTo>
                  <a:lnTo>
                    <a:pt x="182" y="83"/>
                  </a:lnTo>
                  <a:lnTo>
                    <a:pt x="168" y="78"/>
                  </a:lnTo>
                  <a:lnTo>
                    <a:pt x="167" y="70"/>
                  </a:lnTo>
                  <a:lnTo>
                    <a:pt x="147" y="64"/>
                  </a:lnTo>
                  <a:lnTo>
                    <a:pt x="135" y="51"/>
                  </a:lnTo>
                  <a:lnTo>
                    <a:pt x="131" y="42"/>
                  </a:lnTo>
                  <a:lnTo>
                    <a:pt x="121" y="34"/>
                  </a:lnTo>
                  <a:lnTo>
                    <a:pt x="115" y="38"/>
                  </a:lnTo>
                  <a:lnTo>
                    <a:pt x="112" y="42"/>
                  </a:lnTo>
                  <a:lnTo>
                    <a:pt x="104" y="41"/>
                  </a:lnTo>
                  <a:lnTo>
                    <a:pt x="99" y="29"/>
                  </a:lnTo>
                  <a:lnTo>
                    <a:pt x="99" y="22"/>
                  </a:lnTo>
                  <a:lnTo>
                    <a:pt x="92" y="19"/>
                  </a:lnTo>
                  <a:lnTo>
                    <a:pt x="90" y="12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72" y="0"/>
                  </a:lnTo>
                  <a:lnTo>
                    <a:pt x="66" y="3"/>
                  </a:lnTo>
                  <a:lnTo>
                    <a:pt x="68" y="12"/>
                  </a:lnTo>
                  <a:lnTo>
                    <a:pt x="65" y="10"/>
                  </a:lnTo>
                  <a:lnTo>
                    <a:pt x="62" y="9"/>
                  </a:lnTo>
                  <a:lnTo>
                    <a:pt x="57" y="22"/>
                  </a:lnTo>
                  <a:lnTo>
                    <a:pt x="48" y="23"/>
                  </a:lnTo>
                  <a:lnTo>
                    <a:pt x="41" y="20"/>
                  </a:lnTo>
                  <a:lnTo>
                    <a:pt x="36" y="27"/>
                  </a:lnTo>
                  <a:lnTo>
                    <a:pt x="30" y="22"/>
                  </a:lnTo>
                  <a:lnTo>
                    <a:pt x="21" y="16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5532120" y="3522600"/>
              <a:ext cx="249120" cy="123840"/>
            </a:xfrm>
            <a:custGeom>
              <a:avLst/>
              <a:gdLst/>
              <a:ahLst/>
              <a:rect l="l" t="t" r="r" b="b"/>
              <a:pathLst>
                <a:path w="157" h="78">
                  <a:moveTo>
                    <a:pt x="40" y="55"/>
                  </a:moveTo>
                  <a:lnTo>
                    <a:pt x="29" y="55"/>
                  </a:lnTo>
                  <a:lnTo>
                    <a:pt x="7" y="58"/>
                  </a:lnTo>
                  <a:lnTo>
                    <a:pt x="0" y="66"/>
                  </a:lnTo>
                  <a:lnTo>
                    <a:pt x="7" y="70"/>
                  </a:lnTo>
                  <a:lnTo>
                    <a:pt x="10" y="73"/>
                  </a:lnTo>
                  <a:lnTo>
                    <a:pt x="42" y="72"/>
                  </a:lnTo>
                  <a:lnTo>
                    <a:pt x="63" y="72"/>
                  </a:lnTo>
                  <a:lnTo>
                    <a:pt x="73" y="77"/>
                  </a:lnTo>
                  <a:lnTo>
                    <a:pt x="77" y="67"/>
                  </a:lnTo>
                  <a:lnTo>
                    <a:pt x="86" y="66"/>
                  </a:lnTo>
                  <a:lnTo>
                    <a:pt x="98" y="63"/>
                  </a:lnTo>
                  <a:lnTo>
                    <a:pt x="109" y="60"/>
                  </a:lnTo>
                  <a:lnTo>
                    <a:pt x="128" y="46"/>
                  </a:lnTo>
                  <a:lnTo>
                    <a:pt x="149" y="36"/>
                  </a:lnTo>
                  <a:lnTo>
                    <a:pt x="156" y="29"/>
                  </a:lnTo>
                  <a:lnTo>
                    <a:pt x="154" y="18"/>
                  </a:lnTo>
                  <a:lnTo>
                    <a:pt x="144" y="18"/>
                  </a:lnTo>
                  <a:lnTo>
                    <a:pt x="134" y="12"/>
                  </a:lnTo>
                  <a:lnTo>
                    <a:pt x="123" y="8"/>
                  </a:lnTo>
                  <a:lnTo>
                    <a:pt x="97" y="5"/>
                  </a:lnTo>
                  <a:lnTo>
                    <a:pt x="64" y="0"/>
                  </a:lnTo>
                  <a:lnTo>
                    <a:pt x="58" y="2"/>
                  </a:lnTo>
                  <a:lnTo>
                    <a:pt x="60" y="8"/>
                  </a:lnTo>
                  <a:lnTo>
                    <a:pt x="64" y="14"/>
                  </a:lnTo>
                  <a:lnTo>
                    <a:pt x="55" y="16"/>
                  </a:lnTo>
                  <a:lnTo>
                    <a:pt x="52" y="12"/>
                  </a:lnTo>
                  <a:lnTo>
                    <a:pt x="42" y="10"/>
                  </a:lnTo>
                  <a:lnTo>
                    <a:pt x="28" y="12"/>
                  </a:lnTo>
                  <a:lnTo>
                    <a:pt x="33" y="16"/>
                  </a:lnTo>
                  <a:lnTo>
                    <a:pt x="33" y="20"/>
                  </a:lnTo>
                  <a:lnTo>
                    <a:pt x="31" y="25"/>
                  </a:lnTo>
                  <a:lnTo>
                    <a:pt x="31" y="33"/>
                  </a:lnTo>
                  <a:lnTo>
                    <a:pt x="34" y="38"/>
                  </a:lnTo>
                  <a:lnTo>
                    <a:pt x="55" y="38"/>
                  </a:lnTo>
                  <a:lnTo>
                    <a:pt x="61" y="37"/>
                  </a:lnTo>
                  <a:lnTo>
                    <a:pt x="68" y="44"/>
                  </a:lnTo>
                  <a:lnTo>
                    <a:pt x="61" y="53"/>
                  </a:lnTo>
                  <a:lnTo>
                    <a:pt x="55" y="53"/>
                  </a:lnTo>
                  <a:lnTo>
                    <a:pt x="47" y="53"/>
                  </a:lnTo>
                  <a:lnTo>
                    <a:pt x="44" y="53"/>
                  </a:lnTo>
                  <a:lnTo>
                    <a:pt x="4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510160" y="3595680"/>
              <a:ext cx="159840" cy="128520"/>
            </a:xfrm>
            <a:custGeom>
              <a:avLst/>
              <a:gdLst/>
              <a:ahLst/>
              <a:rect l="l" t="t" r="r" b="b"/>
              <a:pathLst>
                <a:path w="101" h="81">
                  <a:moveTo>
                    <a:pt x="0" y="68"/>
                  </a:moveTo>
                  <a:lnTo>
                    <a:pt x="0" y="71"/>
                  </a:lnTo>
                  <a:lnTo>
                    <a:pt x="9" y="72"/>
                  </a:lnTo>
                  <a:lnTo>
                    <a:pt x="26" y="73"/>
                  </a:lnTo>
                  <a:lnTo>
                    <a:pt x="47" y="48"/>
                  </a:lnTo>
                  <a:lnTo>
                    <a:pt x="52" y="63"/>
                  </a:lnTo>
                  <a:lnTo>
                    <a:pt x="58" y="80"/>
                  </a:lnTo>
                  <a:lnTo>
                    <a:pt x="71" y="73"/>
                  </a:lnTo>
                  <a:lnTo>
                    <a:pt x="85" y="67"/>
                  </a:lnTo>
                  <a:lnTo>
                    <a:pt x="100" y="72"/>
                  </a:lnTo>
                  <a:lnTo>
                    <a:pt x="100" y="48"/>
                  </a:lnTo>
                  <a:lnTo>
                    <a:pt x="90" y="44"/>
                  </a:lnTo>
                  <a:lnTo>
                    <a:pt x="84" y="45"/>
                  </a:lnTo>
                  <a:lnTo>
                    <a:pt x="88" y="31"/>
                  </a:lnTo>
                  <a:lnTo>
                    <a:pt x="76" y="27"/>
                  </a:lnTo>
                  <a:lnTo>
                    <a:pt x="67" y="26"/>
                  </a:lnTo>
                  <a:lnTo>
                    <a:pt x="53" y="26"/>
                  </a:lnTo>
                  <a:lnTo>
                    <a:pt x="42" y="26"/>
                  </a:lnTo>
                  <a:lnTo>
                    <a:pt x="28" y="26"/>
                  </a:lnTo>
                  <a:lnTo>
                    <a:pt x="17" y="23"/>
                  </a:lnTo>
                  <a:lnTo>
                    <a:pt x="15" y="21"/>
                  </a:lnTo>
                  <a:lnTo>
                    <a:pt x="18" y="15"/>
                  </a:lnTo>
                  <a:lnTo>
                    <a:pt x="22" y="12"/>
                  </a:lnTo>
                  <a:lnTo>
                    <a:pt x="42" y="8"/>
                  </a:lnTo>
                  <a:lnTo>
                    <a:pt x="41" y="0"/>
                  </a:lnTo>
                  <a:lnTo>
                    <a:pt x="26" y="2"/>
                  </a:lnTo>
                  <a:lnTo>
                    <a:pt x="13" y="2"/>
                  </a:lnTo>
                  <a:lnTo>
                    <a:pt x="7" y="10"/>
                  </a:lnTo>
                  <a:lnTo>
                    <a:pt x="2" y="26"/>
                  </a:lnTo>
                  <a:lnTo>
                    <a:pt x="4" y="30"/>
                  </a:lnTo>
                  <a:lnTo>
                    <a:pt x="2" y="31"/>
                  </a:lnTo>
                  <a:lnTo>
                    <a:pt x="11" y="34"/>
                  </a:lnTo>
                  <a:lnTo>
                    <a:pt x="15" y="43"/>
                  </a:lnTo>
                  <a:lnTo>
                    <a:pt x="13" y="53"/>
                  </a:lnTo>
                  <a:lnTo>
                    <a:pt x="10" y="54"/>
                  </a:lnTo>
                  <a:lnTo>
                    <a:pt x="8" y="5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6723000" y="4227480"/>
              <a:ext cx="207288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6669000" y="4173480"/>
              <a:ext cx="207288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6687360" y="4243320"/>
              <a:ext cx="110628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Asia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Anil Sama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6688080" y="4494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688080" y="47498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509400" y="3714840"/>
              <a:ext cx="191880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57200" y="3660840"/>
              <a:ext cx="191736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82760" y="3730680"/>
              <a:ext cx="157212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North America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Carolyn Vavrek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82400" y="39830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82400" y="42386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936960" y="1652760"/>
              <a:ext cx="1918800" cy="91584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882960" y="1600200"/>
              <a:ext cx="191880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902400" y="1675080"/>
              <a:ext cx="1444680" cy="778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Europe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Jeff Dasovich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 Guinney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903480" y="1927440"/>
              <a:ext cx="18360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903480" y="2181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 flipV="1">
            <a:off x="1523880" y="2057040"/>
            <a:ext cx="2362320" cy="1600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438280" y="4267080"/>
            <a:ext cx="419112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867280" y="2057400"/>
            <a:ext cx="1828800" cy="2133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PlaceHolder 1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November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makes surprise takeover offer – OAT rejects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Group Danone (French-based seller of Evian) makes an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 withdrawals offer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“The Board of The Coca-Cola Company expressed its enthusiastic support for the current strategic course of the Company under Doug Daft’s leadership as the best means for enhancing shareowner value”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December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and OAT agree on deal:  pooling—stock and $750 of assumed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2.3 Pepsi shares/OAT share up to a maximum value of $105/OAT share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OAT can exit if value falls below $92/share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April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Pepsi announces sale of 13.2 million shares to ensure merger can qualify for “pooling of interests”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THE DEAL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SUMMARY OF DEALS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0" name=""/>
          <p:cNvGraphicFramePr/>
          <p:nvPr/>
        </p:nvGraphicFramePr>
        <p:xfrm>
          <a:off x="231840" y="990720"/>
          <a:ext cx="8680320" cy="54068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0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990720"/>
                    <a:ext cx="8680320" cy="540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Company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Deal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Font typeface="Joker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Epilogue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PRESENTATION AGENDA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6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Snack food growth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Cereal food growth down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Mills, Nestle, Pepsi, Kraft, Kellogg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PlaceHolder 1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Stagnant carbonated drinks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High growth of sports, non-carbonated, “alternative” beverages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Coke, Pepsi, Cadbury-Schweppes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Beverage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3" name=""/>
          <p:cNvGraphicFramePr/>
          <p:nvPr/>
        </p:nvGraphicFramePr>
        <p:xfrm>
          <a:off x="231840" y="1295280"/>
          <a:ext cx="8531280" cy="51022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1295280"/>
                    <a:ext cx="8531280" cy="510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5" name=""/>
          <p:cNvSpPr/>
          <p:nvPr/>
        </p:nvSpPr>
        <p:spPr>
          <a:xfrm>
            <a:off x="685800" y="304920"/>
            <a:ext cx="777240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BEVERAGE VERSUS FOOD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2001-03-15T16:22:08Z</dcterms:created>
  <dc:creator>Ernst Stavro Blofeld</dc:creator>
  <dc:description/>
  <dc:language>en-US</dc:language>
  <cp:lastModifiedBy>jdasovic</cp:lastModifiedBy>
  <dcterms:modified xsi:type="dcterms:W3CDTF">2001-04-26T02:34:23Z</dcterms:modified>
  <cp:revision>147</cp:revision>
  <dc:subject/>
  <dc:title>PowerPoint Presentation</dc:title>
</cp:coreProperties>
</file>