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56.wmf" ContentType="image/x-wmf"/>
  <Override PartName="/ppt/media/image55.wmf" ContentType="image/x-wmf"/>
  <Override PartName="/ppt/media/image54.wmf" ContentType="image/x-wmf"/>
  <Override PartName="/ppt/media/image53.wmf" ContentType="image/x-wmf"/>
  <Override PartName="/ppt/media/image52.wmf" ContentType="image/x-wmf"/>
  <Override PartName="/ppt/media/image51.wmf" ContentType="image/x-wmf"/>
  <Override PartName="/ppt/media/image50.wmf" ContentType="image/x-wmf"/>
  <Override PartName="/ppt/media/image46.wmf" ContentType="image/x-wmf"/>
  <Override PartName="/ppt/media/image45.wmf" ContentType="image/x-wmf"/>
  <Override PartName="/ppt/media/image44.wmf" ContentType="image/x-wmf"/>
  <Override PartName="/ppt/media/image43.wmf" ContentType="image/x-wmf"/>
  <Override PartName="/ppt/media/image42.wmf" ContentType="image/x-wmf"/>
  <Override PartName="/ppt/media/image41.wmf" ContentType="image/x-wmf"/>
  <Override PartName="/ppt/media/image40.wmf" ContentType="image/x-wmf"/>
  <Override PartName="/ppt/media/image32.wmf" ContentType="image/x-wmf"/>
  <Override PartName="/ppt/media/image31.wmf" ContentType="image/x-wmf"/>
  <Override PartName="/ppt/media/image19.wmf" ContentType="image/x-wmf"/>
  <Override PartName="/ppt/media/image61.wmf" ContentType="image/x-wmf"/>
  <Override PartName="/ppt/media/image21.wmf" ContentType="image/x-wmf"/>
  <Override PartName="/ppt/media/image58.wmf" ContentType="image/x-wmf"/>
  <Override PartName="/ppt/media/image22.wmf" ContentType="image/x-wmf"/>
  <Override PartName="/ppt/media/image59.wmf" ContentType="image/x-wmf"/>
  <Override PartName="/ppt/media/image23.wmf" ContentType="image/x-wmf"/>
  <Override PartName="/ppt/media/image60.wmf" ContentType="image/x-wmf"/>
  <Override PartName="/ppt/media/image24.wmf" ContentType="image/x-wmf"/>
  <Override PartName="/ppt/media/image25.wmf" ContentType="image/x-wmf"/>
  <Override PartName="/ppt/media/image62.wmf" ContentType="image/x-wmf"/>
  <Override PartName="/ppt/media/image75.wmf" ContentType="image/x-wmf"/>
  <Override PartName="/ppt/media/image26.wmf" ContentType="image/x-wmf"/>
  <Override PartName="/ppt/media/image63.wmf" ContentType="image/x-wmf"/>
  <Override PartName="/ppt/media/image74.wmf" ContentType="image/x-wmf"/>
  <Override PartName="/ppt/media/image73.wmf" ContentType="image/x-wmf"/>
  <Override PartName="/ppt/media/image72.wmf" ContentType="image/x-wmf"/>
  <Override PartName="/ppt/media/image71.wmf" ContentType="image/x-wmf"/>
  <Override PartName="/ppt/media/image29.wmf" ContentType="image/x-wmf"/>
  <Override PartName="/ppt/media/image69.wmf" ContentType="image/x-wmf"/>
  <Override PartName="/ppt/media/image70.wmf" ContentType="image/x-wmf"/>
  <Override PartName="/ppt/media/image28.wmf" ContentType="image/x-wmf"/>
  <Override PartName="/ppt/media/image68.wmf" ContentType="image/x-wmf"/>
  <Override PartName="/ppt/media/image67.wmf" ContentType="image/x-wmf"/>
  <Override PartName="/ppt/media/image30.wmf" ContentType="image/x-wmf"/>
  <Override PartName="/ppt/media/image66.wmf" ContentType="image/x-wmf"/>
  <Override PartName="/ppt/media/image65.wmf" ContentType="image/x-wmf"/>
  <Override PartName="/ppt/media/image27.wmf" ContentType="image/x-wmf"/>
  <Override PartName="/ppt/media/image64.wmf" ContentType="image/x-wmf"/>
  <Override PartName="/ppt/media/image14.wmf" ContentType="image/x-wmf"/>
  <Override PartName="/ppt/media/image5.wmf" ContentType="image/x-wmf"/>
  <Override PartName="/ppt/media/image37.wmf" ContentType="image/x-wmf"/>
  <Override PartName="/ppt/media/image15.wmf" ContentType="image/x-wmf"/>
  <Override PartName="/ppt/media/image6.wmf" ContentType="image/x-wmf"/>
  <Override PartName="/ppt/media/image38.wmf" ContentType="image/x-wmf"/>
  <Override PartName="/ppt/media/image33.wmf" ContentType="image/x-wmf"/>
  <Override PartName="/ppt/media/image1.wmf" ContentType="image/x-wmf"/>
  <Override PartName="/ppt/media/image10.wmf" ContentType="image/x-wmf"/>
  <Override PartName="/ppt/media/image47.wmf" ContentType="image/x-wmf"/>
  <Override PartName="/ppt/media/image16.wmf" ContentType="image/x-wmf"/>
  <Override PartName="/ppt/media/image7.wmf" ContentType="image/x-wmf"/>
  <Override PartName="/ppt/media/image39.wmf" ContentType="image/x-wmf"/>
  <Override PartName="/ppt/media/image34.wmf" ContentType="image/x-wmf"/>
  <Override PartName="/ppt/media/image2.wmf" ContentType="image/x-wmf"/>
  <Override PartName="/ppt/media/image11.wmf" ContentType="image/x-wmf"/>
  <Override PartName="/ppt/media/image48.wmf" ContentType="image/x-wmf"/>
  <Override PartName="/ppt/media/image17.wmf" ContentType="image/x-wmf"/>
  <Override PartName="/ppt/media/image8.wmf" ContentType="image/x-wmf"/>
  <Override PartName="/ppt/media/image35.wmf" ContentType="image/x-wmf"/>
  <Override PartName="/ppt/media/image3.wmf" ContentType="image/x-wmf"/>
  <Override PartName="/ppt/media/image12.wmf" ContentType="image/x-wmf"/>
  <Override PartName="/ppt/media/image49.wmf" ContentType="image/x-wmf"/>
  <Override PartName="/ppt/media/image20.wmf" ContentType="image/x-wmf"/>
  <Override PartName="/ppt/media/image57.wmf" ContentType="image/x-wmf"/>
  <Override PartName="/ppt/media/image18.wmf" ContentType="image/x-wmf"/>
  <Override PartName="/ppt/media/image9.wmf" ContentType="image/x-wmf"/>
  <Override PartName="/ppt/media/image36.wmf" ContentType="image/x-wmf"/>
  <Override PartName="/ppt/media/image4.wmf" ContentType="image/x-wmf"/>
  <Override PartName="/ppt/media/image13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57.xml.rels" ContentType="application/vnd.openxmlformats-package.relationships+xml"/>
  <Override PartName="/ppt/slides/_rels/slide55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43.xml.rels" ContentType="application/vnd.openxmlformats-package.relationships+xml"/>
  <Override PartName="/ppt/slides/_rels/slide17.xml.rels" ContentType="application/vnd.openxmlformats-package.relationships+xml"/>
  <Override PartName="/ppt/slides/_rels/slide54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14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66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63.xml.rels" ContentType="application/vnd.openxmlformats-package.relationships+xml"/>
  <Override PartName="/ppt/slides/_rels/slide65.xml.rels" ContentType="application/vnd.openxmlformats-package.relationships+xml"/>
  <Override PartName="/ppt/slides/_rels/slide28.xml.rels" ContentType="application/vnd.openxmlformats-package.relationships+xml"/>
  <Override PartName="/ppt/slides/_rels/slide62.xml.rels" ContentType="application/vnd.openxmlformats-package.relationships+xml"/>
  <Override PartName="/ppt/slides/_rels/slide64.xml.rels" ContentType="application/vnd.openxmlformats-package.relationships+xml"/>
  <Override PartName="/ppt/slides/_rels/slide27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59.xml.rels" ContentType="application/vnd.openxmlformats-package.relationships+xml"/>
  <Override PartName="/ppt/slides/_rels/slide13.xml.rels" ContentType="application/vnd.openxmlformats-package.relationships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66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5.xml" ContentType="application/vnd.openxmlformats-officedocument.presentationml.slide+xml"/>
  <Override PartName="/ppt/slides/slide28.xml" ContentType="application/vnd.openxmlformats-officedocument.presentationml.slide+xml"/>
  <Override PartName="/ppt/slides/slide62.xml" ContentType="application/vnd.openxmlformats-officedocument.presentationml.slide+xml"/>
  <Override PartName="/ppt/slides/slide64.xml" ContentType="application/vnd.openxmlformats-officedocument.presentationml.slide+xml"/>
  <Override PartName="/ppt/slides/slide27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6095880" y="65070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E94649E1-5FAD-4C78-8B91-E35EF6FB552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477120"/>
            <a:ext cx="81532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90920" y="6477120"/>
            <a:ext cx="4047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52280" y="6172200"/>
            <a:ext cx="586080" cy="585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20.wmf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1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3.wmf"/><Relationship Id="rId3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5.w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7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8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9.wmf"/><Relationship Id="rId3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1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3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4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6.wmf"/><Relationship Id="rId3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7.wmf"/><Relationship Id="rId3" Type="http://schemas.openxmlformats.org/officeDocument/2006/relationships/slideLayout" Target="../slideLayouts/slideLayout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8.wmf"/><Relationship Id="rId3" Type="http://schemas.openxmlformats.org/officeDocument/2006/relationships/slideLayout" Target="../slideLayouts/slideLayout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9.wmf"/><Relationship Id="rId3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0.wmf"/><Relationship Id="rId3" Type="http://schemas.openxmlformats.org/officeDocument/2006/relationships/slideLayout" Target="../slideLayouts/slideLayout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1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2.wmf"/><Relationship Id="rId3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4.wmf"/><Relationship Id="rId5" Type="http://schemas.openxmlformats.org/officeDocument/2006/relationships/slideLayout" Target="../slideLayouts/slideLayout4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65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6.wmf"/><Relationship Id="rId6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7.wmf"/><Relationship Id="rId3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9.wmf"/><Relationship Id="rId5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1.wmf"/><Relationship Id="rId5" Type="http://schemas.openxmlformats.org/officeDocument/2006/relationships/slideLayout" Target="../slideLayouts/slideLayout4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4.wmf"/><Relationship Id="rId7" Type="http://schemas.openxmlformats.org/officeDocument/2006/relationships/slideLayout" Target="../slideLayouts/slideLayout4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5.wmf"/><Relationship Id="rId3" Type="http://schemas.openxmlformats.org/officeDocument/2006/relationships/slideLayout" Target="../slideLayouts/slideLayout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380880" y="1676520"/>
          <a:ext cx="4749840" cy="309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74984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6019920" y="2590920"/>
            <a:ext cx="27432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Tropical Hardwood = 3,400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300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38080" y="5181480"/>
            <a:ext cx="28195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Capacity in Oceania and Africa (in 000s tons)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SBSK = 600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SBHK = 400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Other = 700 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1,700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6212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380880" y="1828800"/>
          <a:ext cx="4826160" cy="30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82616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762120" y="6248520"/>
            <a:ext cx="190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86400" y="2133720"/>
            <a:ext cx="33526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150 pulp producers world 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(2,890)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Tembec (1,925)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Georgia-Pacific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57800" y="1828800"/>
            <a:ext cx="33526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46 producers in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(1,865)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Parsons &amp; Whittemore (1,100)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80880" y="1752480"/>
          <a:ext cx="4699080" cy="27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7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562720" y="205740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64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(1,565)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UPM-Kymmene (945)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Rottneros Bruk (755)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304920" y="1752480"/>
          <a:ext cx="4698720" cy="28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98720" cy="28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CVRD (900)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380880" y="1752480"/>
          <a:ext cx="4699080" cy="2832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83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13372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pulp producers in 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Pulp (500)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Kiani Kertas (350)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Advance Agro (275)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380880" y="1676520"/>
          <a:ext cx="4699080" cy="280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99080" cy="28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 Pulp Producers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" name=""/>
          <p:cNvGraphicFramePr/>
          <p:nvPr/>
        </p:nvGraphicFramePr>
        <p:xfrm>
          <a:off x="380880" y="1447920"/>
          <a:ext cx="449604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49604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4" name=""/>
          <p:cNvSpPr/>
          <p:nvPr/>
        </p:nvSpPr>
        <p:spPr>
          <a:xfrm>
            <a:off x="5029200" y="1752480"/>
            <a:ext cx="3809880" cy="11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Global Affiliated Pup = 5-10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 = 1.5 -3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 = 3.5 - 7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5800" y="1371600"/>
            <a:ext cx="807732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04920" y="1447920"/>
          <a:ext cx="396216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396216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0" name=""/>
          <p:cNvGraphicFramePr/>
          <p:nvPr/>
        </p:nvGraphicFramePr>
        <p:xfrm>
          <a:off x="4724280" y="14479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4479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2" name=""/>
          <p:cNvSpPr/>
          <p:nvPr/>
        </p:nvSpPr>
        <p:spPr>
          <a:xfrm>
            <a:off x="380880" y="4191120"/>
            <a:ext cx="3733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 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1,300; NBSK = 625; Total = 1,925)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Canfor (NBSK = 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 Pacific (SBSK = 1,200; Total = 1,200)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724280" y="4191120"/>
            <a:ext cx="41148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APRIL (Tropical hardwood = 950; Total = 950)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CVRD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International Paper (SBHK = 470; NBHK = 330, BEK = 15; Total = 815)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19320" y="380880"/>
            <a:ext cx="723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br>
              <a:rPr sz="24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457200" y="1219320"/>
          <a:ext cx="3962520" cy="244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962520" cy="24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"/>
          <p:cNvGraphicFramePr/>
          <p:nvPr/>
        </p:nvGraphicFramePr>
        <p:xfrm>
          <a:off x="4724280" y="1219320"/>
          <a:ext cx="396252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219320"/>
                    <a:ext cx="3962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457200" y="3733920"/>
          <a:ext cx="3886200" cy="23731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33920"/>
                    <a:ext cx="3886200" cy="237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4876920" y="4495680"/>
            <a:ext cx="39621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Sulphite Capacity = 1,440,000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Unbleached Kraft Pulp Capacity = 2,150,000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= Mechanical Pulp Capacity = 3,735,000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14400" y="6248520"/>
            <a:ext cx="167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66520" y="17524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28600" y="1523880"/>
          <a:ext cx="419112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419112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4724280" y="1523880"/>
          <a:ext cx="4243680" cy="27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424368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0" name=""/>
          <p:cNvSpPr/>
          <p:nvPr/>
        </p:nvSpPr>
        <p:spPr>
          <a:xfrm>
            <a:off x="45720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820; NBSK = 625; Total = 1,445)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Canfor (NBSK =1,325;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Georgia Pacific ( SBSK = 1,200; Total = 1200)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Tembec (NBSK = 680; Total = 680)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7692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Parsons &amp; Whittemore (SBHK = 425; NBHK = 250; Total = 675)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(SBHK = 340; NBHK = 330; Total = 670)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(SBHK = 205; NBHK = 410; Total = 615)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Smurfit Stone (SBHK = 255; NBHK = 215;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Bowater (SBHK = 175; NBHK = 260; Total = 435)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228600" y="1600200"/>
          <a:ext cx="411480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11480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"/>
          <p:cNvGraphicFramePr/>
          <p:nvPr/>
        </p:nvGraphicFramePr>
        <p:xfrm>
          <a:off x="4495680" y="160020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"/>
          <p:cNvSpPr/>
          <p:nvPr/>
        </p:nvSpPr>
        <p:spPr>
          <a:xfrm>
            <a:off x="380880" y="4267080"/>
            <a:ext cx="39625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(NBSK = 840; Total = 840)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Metsa Botnia (NBSK = 505; Total = 505)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(NBSK = 360; Total = 360)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Iim Pulp (SBSK = 330; Total = 330)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72000" y="4267080"/>
            <a:ext cx="42670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= Stora Enso (NBHK = 440; BEK = 285; Total = 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Portucel (BEK = 625; Total = 625)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UMP-Kymmene (NBHK = 580; Total = 580)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Sodra Cell (NBHK = 470;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4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6" name=""/>
          <p:cNvGraphicFramePr/>
          <p:nvPr/>
        </p:nvGraphicFramePr>
        <p:xfrm>
          <a:off x="4724280" y="1600200"/>
          <a:ext cx="3962520" cy="2641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600200"/>
                    <a:ext cx="3962520" cy="264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8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2-CVRD (BEK = 900; Total = 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3" name=""/>
          <p:cNvGraphicFramePr/>
          <p:nvPr/>
        </p:nvGraphicFramePr>
        <p:xfrm>
          <a:off x="228600" y="1676520"/>
          <a:ext cx="42670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76520"/>
                    <a:ext cx="42670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5" name=""/>
          <p:cNvGraphicFramePr/>
          <p:nvPr/>
        </p:nvGraphicFramePr>
        <p:xfrm>
          <a:off x="4800600" y="16765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6765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7" name=""/>
          <p:cNvSpPr/>
          <p:nvPr/>
        </p:nvSpPr>
        <p:spPr>
          <a:xfrm>
            <a:off x="609480" y="4343400"/>
            <a:ext cx="37339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Toyo Paper (SBSK = 45; Total = 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Nippon Paper (SBSK =30; Total =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(SBSK = 15; Total = 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876920" y="4343400"/>
            <a:ext cx="3886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(Tropical hardwoods = 950; Total = 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Paper (NBHK = 445; Total = 445)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Tanjugenim Lestari (NBHK = 425; Total = 425)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Kiani Kertas (NBHK = 350; Total = 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/>
          <p:nvPr/>
        </p:nvSpPr>
        <p:spPr>
          <a:xfrm>
            <a:off x="762120" y="1905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Use in End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1" name=""/>
          <p:cNvGraphicFramePr/>
          <p:nvPr/>
        </p:nvGraphicFramePr>
        <p:xfrm>
          <a:off x="609480" y="1523880"/>
          <a:ext cx="8077320" cy="4589640"/>
        </p:xfrm>
        <a:graphic>
          <a:graphicData uri="http://schemas.openxmlformats.org/drawingml/2006/table">
            <a:tbl>
              <a:tblPr/>
              <a:tblGrid>
                <a:gridCol w="1276560"/>
                <a:gridCol w="1162080"/>
                <a:gridCol w="1066680"/>
                <a:gridCol w="1066680"/>
                <a:gridCol w="990720"/>
                <a:gridCol w="914400"/>
                <a:gridCol w="628560"/>
                <a:gridCol w="971640"/>
              </a:tblGrid>
              <a:tr h="80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End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Grade of Pulp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 Print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Diapers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Annual Reports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Art 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Xerographic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Formbonds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Envelopes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Magazine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Paper inserts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High-quality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Mechanical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(30%)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 – Fluff Pulp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BEK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(75%)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15-20%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2" name=""/>
          <p:cNvSpPr/>
          <p:nvPr/>
        </p:nvSpPr>
        <p:spPr>
          <a:xfrm>
            <a:off x="609480" y="1600200"/>
            <a:ext cx="12956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62120" y="6172200"/>
            <a:ext cx="304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Bank of America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638680" y="2743200"/>
            <a:ext cx="3353040" cy="17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28,012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17,507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55,703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14,962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42,737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257800" y="5867280"/>
            <a:ext cx="3276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estimated from Bank of America Pulp and Paper Quarterly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7" name=""/>
          <p:cNvGraphicFramePr/>
          <p:nvPr/>
        </p:nvGraphicFramePr>
        <p:xfrm>
          <a:off x="457200" y="2057400"/>
          <a:ext cx="4919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057400"/>
                    <a:ext cx="491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Market for Graphic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715000" y="2133720"/>
            <a:ext cx="30481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500 paper producers worldwide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Graphic Paper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(11,844)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(10,452)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(8,307)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Abitibi Consolidated (7,733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(7,415)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Nippon Unipac (6,023)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91440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2" name=""/>
          <p:cNvGraphicFramePr/>
          <p:nvPr/>
        </p:nvGraphicFramePr>
        <p:xfrm>
          <a:off x="609480" y="1752480"/>
          <a:ext cx="487692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8769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Free 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638680" y="205740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Freesheet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Sappi (2,987)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3-Stora Enso (2,391)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4-Nippon Unipac (1,688)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5-Mead/Westvaco (1,500)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8" name=""/>
          <p:cNvGraphicFramePr/>
          <p:nvPr/>
        </p:nvGraphicFramePr>
        <p:xfrm>
          <a:off x="38088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257800" y="2286000"/>
            <a:ext cx="36576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Groundwood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 Coated Groundwood 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(3,602)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(2,963)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(1,394)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(988)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5" name=""/>
          <p:cNvGraphicFramePr/>
          <p:nvPr/>
        </p:nvGraphicFramePr>
        <p:xfrm>
          <a:off x="533520" y="1752480"/>
          <a:ext cx="4495680" cy="275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4495680" cy="275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514600" y="3124080"/>
            <a:ext cx="4267080" cy="2743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Global Pulp Market Size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620244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600200"/>
            <a:ext cx="6400800" cy="4495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276720"/>
            <a:ext cx="3581280" cy="2361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995480"/>
            <a:ext cx="259092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&amp; Integrated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182.818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$95,000 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= 168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747960"/>
            <a:ext cx="297180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45.609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$24,000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42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248520" y="2209680"/>
            <a:ext cx="1371600" cy="152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219320"/>
            <a:ext cx="2819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Pulp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5-10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$2,650,000- 5,300,000mm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5486400"/>
            <a:ext cx="274320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Based on the 5-year average price of all pulp grades in USA and Europe ($530)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is based on capacity * utilization rate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6095880"/>
            <a:ext cx="388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Expected World Capacity = 47 million metric tons.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48640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 producers of uncoated freesheet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(5,554)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(2,095)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(1,520)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Stora Enso (1,514)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1" name=""/>
          <p:cNvGraphicFramePr/>
          <p:nvPr/>
        </p:nvGraphicFramePr>
        <p:xfrm>
          <a:off x="304920" y="1752480"/>
          <a:ext cx="4940280" cy="299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940280" cy="29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257800" y="220968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uncoated groundwood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Groundwood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Stora Enso (1,792)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Abitibi (1,566)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(1,547)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(814)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Nippon Unipac (657)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7" name=""/>
          <p:cNvGraphicFramePr/>
          <p:nvPr/>
        </p:nvGraphicFramePr>
        <p:xfrm>
          <a:off x="533520" y="190512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029200" y="2057400"/>
            <a:ext cx="35812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big newsprint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(6,127)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(4,840)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 (3,609)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(3,184)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(2,375)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4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762120" y="62485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9" name=""/>
          <p:cNvGraphicFramePr/>
          <p:nvPr/>
        </p:nvGraphicFramePr>
        <p:xfrm>
          <a:off x="457200" y="1828800"/>
          <a:ext cx="4800600" cy="32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800600" cy="32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1" name=""/>
          <p:cNvSpPr/>
          <p:nvPr/>
        </p:nvSpPr>
        <p:spPr>
          <a:xfrm>
            <a:off x="5562720" y="1905120"/>
            <a:ext cx="3124080" cy="26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big tissue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(7,700)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(3,960)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(3,080)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(880)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(880)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648320" y="5943600"/>
            <a:ext cx="411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production is estimated as the global capacity * market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99072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486400" y="2133720"/>
            <a:ext cx="3352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410080" y="2209680"/>
            <a:ext cx="3429000" cy="29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6,112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5,292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15,522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5,465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16,016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8,415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228600" y="20574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0574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2133720"/>
            <a:ext cx="29718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Westvaco/Mead (1,652)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(1,035)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(1,311)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Stora-Enso (784)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Potlatch (445)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4" name=""/>
          <p:cNvGraphicFramePr/>
          <p:nvPr/>
        </p:nvGraphicFramePr>
        <p:xfrm>
          <a:off x="457200" y="190512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181480" y="2362320"/>
            <a:ext cx="36576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(1,261)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(1,183)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Mead (615)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United Paper Mills (520)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Repap (505)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10080" y="1828800"/>
            <a:ext cx="34290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(4,578)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(2,309)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Boise Cascade (1,579)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Willamette (1,410)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Weyerhaeuser (1,385)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Georgia Pacific (1,349)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962520" y="5638680"/>
            <a:ext cx="487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38088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105520" y="18288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81480" y="2133720"/>
            <a:ext cx="32004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22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(1,677)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(746)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(683)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(631)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Kruger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343400" y="5943600"/>
            <a:ext cx="4572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181480" y="1828800"/>
            <a:ext cx="3581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181480" y="2209680"/>
            <a:ext cx="35053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21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(5783)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Bowater 3,692)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Kruger (1,084)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(1,043)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SP Newsprint (950)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495680" y="5867280"/>
            <a:ext cx="4343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3" name=""/>
          <p:cNvGraphicFramePr/>
          <p:nvPr/>
        </p:nvGraphicFramePr>
        <p:xfrm>
          <a:off x="4572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228600" y="1143000"/>
          <a:ext cx="426708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4572000" y="1143000"/>
          <a:ext cx="4267080" cy="3048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52280" y="4114800"/>
            <a:ext cx="3733920" cy="25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North America = 20,000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Europe = 14,000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Latin America = 6500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Asia = 3800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1,700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 includes Africa and Oceania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1480" y="4114800"/>
            <a:ext cx="3429000" cy="16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Revenues (in 000s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North America = $11,000,000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Europe = $7,000,000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Latin America = $3,000,000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Asia = $2,000,000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Other = $1,000,000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$24,000,000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62120" y="62485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181480" y="2133720"/>
            <a:ext cx="35816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(2,964)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(1,466)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(1,165)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(368)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Kruger (275)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3049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61722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Bank of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410080" y="2057400"/>
            <a:ext cx="3276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257800" y="243828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11,511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9,759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12,900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7,053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14,022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5,800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38088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029200" y="213372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(1,960)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Stora Enso (1,610)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CVC Capital (1,184)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" name=""/>
          <p:cNvGraphicFramePr/>
          <p:nvPr/>
        </p:nvGraphicFramePr>
        <p:xfrm>
          <a:off x="30492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410080" y="243828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(3,130)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(1,890)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M-Real (1,135)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"/>
          <p:cNvGraphicFramePr/>
          <p:nvPr/>
        </p:nvGraphicFramePr>
        <p:xfrm>
          <a:off x="45720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257800" y="1905120"/>
            <a:ext cx="350532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(1,480)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(1,442)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3-UPM-Kymmene (1,170)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Portucel (823)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AWA (651)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4" name=""/>
          <p:cNvGraphicFramePr/>
          <p:nvPr/>
        </p:nvGraphicFramePr>
        <p:xfrm>
          <a:off x="380880" y="1676520"/>
          <a:ext cx="4676760" cy="304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410080" y="2286000"/>
            <a:ext cx="32767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(800)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(550)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Holmen (425)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0" name=""/>
          <p:cNvGraphicFramePr/>
          <p:nvPr/>
        </p:nvGraphicFramePr>
        <p:xfrm>
          <a:off x="30492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334120" y="205740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(2,995)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(2,375)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(1,990)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Holmen (1,115)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(555)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6" name=""/>
          <p:cNvGraphicFramePr/>
          <p:nvPr/>
        </p:nvGraphicFramePr>
        <p:xfrm>
          <a:off x="30492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62120" y="6248520"/>
            <a:ext cx="25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1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3" name=""/>
          <p:cNvSpPr/>
          <p:nvPr/>
        </p:nvSpPr>
        <p:spPr>
          <a:xfrm>
            <a:off x="5562720" y="1828800"/>
            <a:ext cx="3276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715000" y="2286000"/>
            <a:ext cx="25909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SCA (1,276)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(928)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(870)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M-Real (464)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CartoInvest (406)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"/>
          <p:cNvSpPr/>
          <p:nvPr/>
        </p:nvSpPr>
        <p:spPr>
          <a:xfrm>
            <a:off x="685800" y="685800"/>
            <a:ext cx="8001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486400" y="205740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508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3,356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227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1,410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60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410080" y="5638680"/>
            <a:ext cx="3581640" cy="13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sourced from Jacobs Sirrine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914400" y="6172200"/>
            <a:ext cx="259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and Jacobs 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33412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Votorantim (155)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Suzano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Kimberly Clark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533520" y="190512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39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109692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736800" y="1530360"/>
            <a:ext cx="4647960" cy="4440240"/>
            <a:chOff x="3736800" y="1530360"/>
            <a:chExt cx="4647960" cy="4440240"/>
          </a:xfrm>
        </p:grpSpPr>
        <p:sp>
          <p:nvSpPr>
            <p:cNvPr id="49" name=""/>
            <p:cNvSpPr/>
            <p:nvPr/>
          </p:nvSpPr>
          <p:spPr>
            <a:xfrm>
              <a:off x="4185720" y="1997280"/>
              <a:ext cx="4199040" cy="1118520"/>
            </a:xfrm>
            <a:custGeom>
              <a:avLst/>
              <a:gdLst/>
              <a:ahLst/>
              <a:rect l="l" t="t" r="r" b="b"/>
              <a:pathLst>
                <a:path w="2813" h="750">
                  <a:moveTo>
                    <a:pt x="2079" y="750"/>
                  </a:moveTo>
                  <a:lnTo>
                    <a:pt x="2092" y="727"/>
                  </a:lnTo>
                  <a:lnTo>
                    <a:pt x="2105" y="697"/>
                  </a:lnTo>
                  <a:lnTo>
                    <a:pt x="2116" y="669"/>
                  </a:lnTo>
                  <a:lnTo>
                    <a:pt x="2124" y="652"/>
                  </a:lnTo>
                  <a:lnTo>
                    <a:pt x="2126" y="635"/>
                  </a:lnTo>
                  <a:lnTo>
                    <a:pt x="2120" y="613"/>
                  </a:lnTo>
                  <a:lnTo>
                    <a:pt x="2105" y="596"/>
                  </a:lnTo>
                  <a:lnTo>
                    <a:pt x="2079" y="589"/>
                  </a:lnTo>
                  <a:lnTo>
                    <a:pt x="2058" y="585"/>
                  </a:lnTo>
                  <a:lnTo>
                    <a:pt x="2056" y="572"/>
                  </a:lnTo>
                  <a:lnTo>
                    <a:pt x="2066" y="555"/>
                  </a:lnTo>
                  <a:lnTo>
                    <a:pt x="2086" y="534"/>
                  </a:lnTo>
                  <a:lnTo>
                    <a:pt x="2099" y="523"/>
                  </a:lnTo>
                  <a:lnTo>
                    <a:pt x="2114" y="510"/>
                  </a:lnTo>
                  <a:lnTo>
                    <a:pt x="2131" y="499"/>
                  </a:lnTo>
                  <a:lnTo>
                    <a:pt x="2148" y="489"/>
                  </a:lnTo>
                  <a:lnTo>
                    <a:pt x="2163" y="480"/>
                  </a:lnTo>
                  <a:lnTo>
                    <a:pt x="2178" y="474"/>
                  </a:lnTo>
                  <a:lnTo>
                    <a:pt x="2189" y="474"/>
                  </a:lnTo>
                  <a:lnTo>
                    <a:pt x="2193" y="476"/>
                  </a:lnTo>
                  <a:lnTo>
                    <a:pt x="2199" y="491"/>
                  </a:lnTo>
                  <a:lnTo>
                    <a:pt x="2210" y="504"/>
                  </a:lnTo>
                  <a:lnTo>
                    <a:pt x="2221" y="510"/>
                  </a:lnTo>
                  <a:lnTo>
                    <a:pt x="2232" y="506"/>
                  </a:lnTo>
                  <a:lnTo>
                    <a:pt x="2247" y="493"/>
                  </a:lnTo>
                  <a:lnTo>
                    <a:pt x="2266" y="484"/>
                  </a:lnTo>
                  <a:lnTo>
                    <a:pt x="2285" y="484"/>
                  </a:lnTo>
                  <a:lnTo>
                    <a:pt x="2294" y="493"/>
                  </a:lnTo>
                  <a:lnTo>
                    <a:pt x="2296" y="508"/>
                  </a:lnTo>
                  <a:lnTo>
                    <a:pt x="2302" y="519"/>
                  </a:lnTo>
                  <a:lnTo>
                    <a:pt x="2313" y="521"/>
                  </a:lnTo>
                  <a:lnTo>
                    <a:pt x="2328" y="510"/>
                  </a:lnTo>
                  <a:lnTo>
                    <a:pt x="2337" y="499"/>
                  </a:lnTo>
                  <a:lnTo>
                    <a:pt x="2347" y="487"/>
                  </a:lnTo>
                  <a:lnTo>
                    <a:pt x="2358" y="474"/>
                  </a:lnTo>
                  <a:lnTo>
                    <a:pt x="2371" y="461"/>
                  </a:lnTo>
                  <a:lnTo>
                    <a:pt x="2382" y="450"/>
                  </a:lnTo>
                  <a:lnTo>
                    <a:pt x="2393" y="444"/>
                  </a:lnTo>
                  <a:lnTo>
                    <a:pt x="2403" y="442"/>
                  </a:lnTo>
                  <a:lnTo>
                    <a:pt x="2412" y="448"/>
                  </a:lnTo>
                  <a:lnTo>
                    <a:pt x="2423" y="465"/>
                  </a:lnTo>
                  <a:lnTo>
                    <a:pt x="2423" y="476"/>
                  </a:lnTo>
                  <a:lnTo>
                    <a:pt x="2414" y="484"/>
                  </a:lnTo>
                  <a:lnTo>
                    <a:pt x="2401" y="499"/>
                  </a:lnTo>
                  <a:lnTo>
                    <a:pt x="2393" y="508"/>
                  </a:lnTo>
                  <a:lnTo>
                    <a:pt x="2382" y="517"/>
                  </a:lnTo>
                  <a:lnTo>
                    <a:pt x="2371" y="523"/>
                  </a:lnTo>
                  <a:lnTo>
                    <a:pt x="2360" y="529"/>
                  </a:lnTo>
                  <a:lnTo>
                    <a:pt x="2350" y="538"/>
                  </a:lnTo>
                  <a:lnTo>
                    <a:pt x="2341" y="544"/>
                  </a:lnTo>
                  <a:lnTo>
                    <a:pt x="2337" y="553"/>
                  </a:lnTo>
                  <a:lnTo>
                    <a:pt x="2339" y="562"/>
                  </a:lnTo>
                  <a:lnTo>
                    <a:pt x="2345" y="587"/>
                  </a:lnTo>
                  <a:lnTo>
                    <a:pt x="2350" y="620"/>
                  </a:lnTo>
                  <a:lnTo>
                    <a:pt x="2354" y="647"/>
                  </a:lnTo>
                  <a:lnTo>
                    <a:pt x="2367" y="662"/>
                  </a:lnTo>
                  <a:lnTo>
                    <a:pt x="2375" y="662"/>
                  </a:lnTo>
                  <a:lnTo>
                    <a:pt x="2386" y="658"/>
                  </a:lnTo>
                  <a:lnTo>
                    <a:pt x="2397" y="650"/>
                  </a:lnTo>
                  <a:lnTo>
                    <a:pt x="2410" y="641"/>
                  </a:lnTo>
                  <a:lnTo>
                    <a:pt x="2420" y="628"/>
                  </a:lnTo>
                  <a:lnTo>
                    <a:pt x="2429" y="617"/>
                  </a:lnTo>
                  <a:lnTo>
                    <a:pt x="2440" y="609"/>
                  </a:lnTo>
                  <a:lnTo>
                    <a:pt x="2446" y="600"/>
                  </a:lnTo>
                  <a:lnTo>
                    <a:pt x="2457" y="585"/>
                  </a:lnTo>
                  <a:lnTo>
                    <a:pt x="2468" y="564"/>
                  </a:lnTo>
                  <a:lnTo>
                    <a:pt x="2472" y="544"/>
                  </a:lnTo>
                  <a:lnTo>
                    <a:pt x="2474" y="527"/>
                  </a:lnTo>
                  <a:lnTo>
                    <a:pt x="2478" y="514"/>
                  </a:lnTo>
                  <a:lnTo>
                    <a:pt x="2487" y="502"/>
                  </a:lnTo>
                  <a:lnTo>
                    <a:pt x="2506" y="491"/>
                  </a:lnTo>
                  <a:lnTo>
                    <a:pt x="2532" y="482"/>
                  </a:lnTo>
                  <a:lnTo>
                    <a:pt x="2549" y="478"/>
                  </a:lnTo>
                  <a:lnTo>
                    <a:pt x="2568" y="474"/>
                  </a:lnTo>
                  <a:lnTo>
                    <a:pt x="2590" y="467"/>
                  </a:lnTo>
                  <a:lnTo>
                    <a:pt x="2609" y="461"/>
                  </a:lnTo>
                  <a:lnTo>
                    <a:pt x="2631" y="454"/>
                  </a:lnTo>
                  <a:lnTo>
                    <a:pt x="2648" y="448"/>
                  </a:lnTo>
                  <a:lnTo>
                    <a:pt x="2661" y="439"/>
                  </a:lnTo>
                  <a:lnTo>
                    <a:pt x="2667" y="431"/>
                  </a:lnTo>
                  <a:lnTo>
                    <a:pt x="2678" y="414"/>
                  </a:lnTo>
                  <a:lnTo>
                    <a:pt x="2693" y="394"/>
                  </a:lnTo>
                  <a:lnTo>
                    <a:pt x="2706" y="381"/>
                  </a:lnTo>
                  <a:lnTo>
                    <a:pt x="2712" y="375"/>
                  </a:lnTo>
                  <a:lnTo>
                    <a:pt x="2781" y="427"/>
                  </a:lnTo>
                  <a:lnTo>
                    <a:pt x="2790" y="401"/>
                  </a:lnTo>
                  <a:lnTo>
                    <a:pt x="2802" y="369"/>
                  </a:lnTo>
                  <a:lnTo>
                    <a:pt x="2813" y="336"/>
                  </a:lnTo>
                  <a:lnTo>
                    <a:pt x="2809" y="319"/>
                  </a:lnTo>
                  <a:lnTo>
                    <a:pt x="2800" y="315"/>
                  </a:lnTo>
                  <a:lnTo>
                    <a:pt x="2792" y="315"/>
                  </a:lnTo>
                  <a:lnTo>
                    <a:pt x="2779" y="315"/>
                  </a:lnTo>
                  <a:lnTo>
                    <a:pt x="2768" y="317"/>
                  </a:lnTo>
                  <a:lnTo>
                    <a:pt x="2757" y="319"/>
                  </a:lnTo>
                  <a:lnTo>
                    <a:pt x="2749" y="321"/>
                  </a:lnTo>
                  <a:lnTo>
                    <a:pt x="2742" y="324"/>
                  </a:lnTo>
                  <a:lnTo>
                    <a:pt x="2740" y="324"/>
                  </a:lnTo>
                  <a:lnTo>
                    <a:pt x="2734" y="324"/>
                  </a:lnTo>
                  <a:lnTo>
                    <a:pt x="2719" y="319"/>
                  </a:lnTo>
                  <a:lnTo>
                    <a:pt x="2699" y="311"/>
                  </a:lnTo>
                  <a:lnTo>
                    <a:pt x="2684" y="296"/>
                  </a:lnTo>
                  <a:lnTo>
                    <a:pt x="2676" y="287"/>
                  </a:lnTo>
                  <a:lnTo>
                    <a:pt x="2663" y="279"/>
                  </a:lnTo>
                  <a:lnTo>
                    <a:pt x="2648" y="270"/>
                  </a:lnTo>
                  <a:lnTo>
                    <a:pt x="2631" y="261"/>
                  </a:lnTo>
                  <a:lnTo>
                    <a:pt x="2616" y="257"/>
                  </a:lnTo>
                  <a:lnTo>
                    <a:pt x="2601" y="255"/>
                  </a:lnTo>
                  <a:lnTo>
                    <a:pt x="2588" y="255"/>
                  </a:lnTo>
                  <a:lnTo>
                    <a:pt x="2581" y="261"/>
                  </a:lnTo>
                  <a:lnTo>
                    <a:pt x="2575" y="270"/>
                  </a:lnTo>
                  <a:lnTo>
                    <a:pt x="2562" y="274"/>
                  </a:lnTo>
                  <a:lnTo>
                    <a:pt x="2545" y="279"/>
                  </a:lnTo>
                  <a:lnTo>
                    <a:pt x="2526" y="279"/>
                  </a:lnTo>
                  <a:lnTo>
                    <a:pt x="2502" y="279"/>
                  </a:lnTo>
                  <a:lnTo>
                    <a:pt x="2478" y="274"/>
                  </a:lnTo>
                  <a:lnTo>
                    <a:pt x="2453" y="270"/>
                  </a:lnTo>
                  <a:lnTo>
                    <a:pt x="2429" y="261"/>
                  </a:lnTo>
                  <a:lnTo>
                    <a:pt x="2403" y="251"/>
                  </a:lnTo>
                  <a:lnTo>
                    <a:pt x="2375" y="238"/>
                  </a:lnTo>
                  <a:lnTo>
                    <a:pt x="2345" y="223"/>
                  </a:lnTo>
                  <a:lnTo>
                    <a:pt x="2317" y="210"/>
                  </a:lnTo>
                  <a:lnTo>
                    <a:pt x="2287" y="195"/>
                  </a:lnTo>
                  <a:lnTo>
                    <a:pt x="2264" y="184"/>
                  </a:lnTo>
                  <a:lnTo>
                    <a:pt x="2240" y="178"/>
                  </a:lnTo>
                  <a:lnTo>
                    <a:pt x="2225" y="178"/>
                  </a:lnTo>
                  <a:lnTo>
                    <a:pt x="2214" y="178"/>
                  </a:lnTo>
                  <a:lnTo>
                    <a:pt x="2208" y="171"/>
                  </a:lnTo>
                  <a:lnTo>
                    <a:pt x="2202" y="165"/>
                  </a:lnTo>
                  <a:lnTo>
                    <a:pt x="2195" y="156"/>
                  </a:lnTo>
                  <a:lnTo>
                    <a:pt x="2189" y="150"/>
                  </a:lnTo>
                  <a:lnTo>
                    <a:pt x="2180" y="146"/>
                  </a:lnTo>
                  <a:lnTo>
                    <a:pt x="2169" y="143"/>
                  </a:lnTo>
                  <a:lnTo>
                    <a:pt x="2152" y="150"/>
                  </a:lnTo>
                  <a:lnTo>
                    <a:pt x="2133" y="158"/>
                  </a:lnTo>
                  <a:lnTo>
                    <a:pt x="2111" y="169"/>
                  </a:lnTo>
                  <a:lnTo>
                    <a:pt x="2090" y="180"/>
                  </a:lnTo>
                  <a:lnTo>
                    <a:pt x="2066" y="188"/>
                  </a:lnTo>
                  <a:lnTo>
                    <a:pt x="2043" y="195"/>
                  </a:lnTo>
                  <a:lnTo>
                    <a:pt x="2017" y="197"/>
                  </a:lnTo>
                  <a:lnTo>
                    <a:pt x="1989" y="195"/>
                  </a:lnTo>
                  <a:lnTo>
                    <a:pt x="1961" y="188"/>
                  </a:lnTo>
                  <a:lnTo>
                    <a:pt x="1931" y="178"/>
                  </a:lnTo>
                  <a:lnTo>
                    <a:pt x="1901" y="167"/>
                  </a:lnTo>
                  <a:lnTo>
                    <a:pt x="1869" y="158"/>
                  </a:lnTo>
                  <a:lnTo>
                    <a:pt x="1841" y="150"/>
                  </a:lnTo>
                  <a:lnTo>
                    <a:pt x="1811" y="143"/>
                  </a:lnTo>
                  <a:lnTo>
                    <a:pt x="1785" y="139"/>
                  </a:lnTo>
                  <a:lnTo>
                    <a:pt x="1764" y="139"/>
                  </a:lnTo>
                  <a:lnTo>
                    <a:pt x="1744" y="143"/>
                  </a:lnTo>
                  <a:lnTo>
                    <a:pt x="1727" y="150"/>
                  </a:lnTo>
                  <a:lnTo>
                    <a:pt x="1706" y="154"/>
                  </a:lnTo>
                  <a:lnTo>
                    <a:pt x="1687" y="158"/>
                  </a:lnTo>
                  <a:lnTo>
                    <a:pt x="1665" y="161"/>
                  </a:lnTo>
                  <a:lnTo>
                    <a:pt x="1646" y="165"/>
                  </a:lnTo>
                  <a:lnTo>
                    <a:pt x="1631" y="165"/>
                  </a:lnTo>
                  <a:lnTo>
                    <a:pt x="1622" y="167"/>
                  </a:lnTo>
                  <a:lnTo>
                    <a:pt x="1618" y="167"/>
                  </a:lnTo>
                  <a:lnTo>
                    <a:pt x="1635" y="148"/>
                  </a:lnTo>
                  <a:lnTo>
                    <a:pt x="1639" y="126"/>
                  </a:lnTo>
                  <a:lnTo>
                    <a:pt x="1637" y="111"/>
                  </a:lnTo>
                  <a:lnTo>
                    <a:pt x="1635" y="105"/>
                  </a:lnTo>
                  <a:lnTo>
                    <a:pt x="1684" y="88"/>
                  </a:lnTo>
                  <a:lnTo>
                    <a:pt x="1663" y="73"/>
                  </a:lnTo>
                  <a:lnTo>
                    <a:pt x="1644" y="58"/>
                  </a:lnTo>
                  <a:lnTo>
                    <a:pt x="1624" y="40"/>
                  </a:lnTo>
                  <a:lnTo>
                    <a:pt x="1607" y="25"/>
                  </a:lnTo>
                  <a:lnTo>
                    <a:pt x="1590" y="13"/>
                  </a:lnTo>
                  <a:lnTo>
                    <a:pt x="1575" y="4"/>
                  </a:lnTo>
                  <a:lnTo>
                    <a:pt x="1560" y="0"/>
                  </a:lnTo>
                  <a:lnTo>
                    <a:pt x="1549" y="2"/>
                  </a:lnTo>
                  <a:lnTo>
                    <a:pt x="1538" y="8"/>
                  </a:lnTo>
                  <a:lnTo>
                    <a:pt x="1528" y="17"/>
                  </a:lnTo>
                  <a:lnTo>
                    <a:pt x="1517" y="25"/>
                  </a:lnTo>
                  <a:lnTo>
                    <a:pt x="1508" y="36"/>
                  </a:lnTo>
                  <a:lnTo>
                    <a:pt x="1498" y="45"/>
                  </a:lnTo>
                  <a:lnTo>
                    <a:pt x="1489" y="51"/>
                  </a:lnTo>
                  <a:lnTo>
                    <a:pt x="1478" y="60"/>
                  </a:lnTo>
                  <a:lnTo>
                    <a:pt x="1470" y="64"/>
                  </a:lnTo>
                  <a:lnTo>
                    <a:pt x="1457" y="62"/>
                  </a:lnTo>
                  <a:lnTo>
                    <a:pt x="1444" y="51"/>
                  </a:lnTo>
                  <a:lnTo>
                    <a:pt x="1429" y="43"/>
                  </a:lnTo>
                  <a:lnTo>
                    <a:pt x="1408" y="47"/>
                  </a:lnTo>
                  <a:lnTo>
                    <a:pt x="1395" y="55"/>
                  </a:lnTo>
                  <a:lnTo>
                    <a:pt x="1380" y="66"/>
                  </a:lnTo>
                  <a:lnTo>
                    <a:pt x="1365" y="75"/>
                  </a:lnTo>
                  <a:lnTo>
                    <a:pt x="1350" y="86"/>
                  </a:lnTo>
                  <a:lnTo>
                    <a:pt x="1332" y="94"/>
                  </a:lnTo>
                  <a:lnTo>
                    <a:pt x="1317" y="101"/>
                  </a:lnTo>
                  <a:lnTo>
                    <a:pt x="1300" y="107"/>
                  </a:lnTo>
                  <a:lnTo>
                    <a:pt x="1283" y="109"/>
                  </a:lnTo>
                  <a:lnTo>
                    <a:pt x="1268" y="113"/>
                  </a:lnTo>
                  <a:lnTo>
                    <a:pt x="1255" y="124"/>
                  </a:lnTo>
                  <a:lnTo>
                    <a:pt x="1244" y="137"/>
                  </a:lnTo>
                  <a:lnTo>
                    <a:pt x="1234" y="150"/>
                  </a:lnTo>
                  <a:lnTo>
                    <a:pt x="1225" y="167"/>
                  </a:lnTo>
                  <a:lnTo>
                    <a:pt x="1214" y="182"/>
                  </a:lnTo>
                  <a:lnTo>
                    <a:pt x="1206" y="195"/>
                  </a:lnTo>
                  <a:lnTo>
                    <a:pt x="1193" y="206"/>
                  </a:lnTo>
                  <a:lnTo>
                    <a:pt x="1187" y="208"/>
                  </a:lnTo>
                  <a:lnTo>
                    <a:pt x="1176" y="210"/>
                  </a:lnTo>
                  <a:lnTo>
                    <a:pt x="1165" y="208"/>
                  </a:lnTo>
                  <a:lnTo>
                    <a:pt x="1154" y="206"/>
                  </a:lnTo>
                  <a:lnTo>
                    <a:pt x="1141" y="203"/>
                  </a:lnTo>
                  <a:lnTo>
                    <a:pt x="1129" y="199"/>
                  </a:lnTo>
                  <a:lnTo>
                    <a:pt x="1116" y="197"/>
                  </a:lnTo>
                  <a:lnTo>
                    <a:pt x="1103" y="195"/>
                  </a:lnTo>
                  <a:lnTo>
                    <a:pt x="1088" y="193"/>
                  </a:lnTo>
                  <a:lnTo>
                    <a:pt x="1071" y="195"/>
                  </a:lnTo>
                  <a:lnTo>
                    <a:pt x="1051" y="197"/>
                  </a:lnTo>
                  <a:lnTo>
                    <a:pt x="1032" y="201"/>
                  </a:lnTo>
                  <a:lnTo>
                    <a:pt x="1015" y="210"/>
                  </a:lnTo>
                  <a:lnTo>
                    <a:pt x="1000" y="218"/>
                  </a:lnTo>
                  <a:lnTo>
                    <a:pt x="989" y="227"/>
                  </a:lnTo>
                  <a:lnTo>
                    <a:pt x="985" y="240"/>
                  </a:lnTo>
                  <a:lnTo>
                    <a:pt x="981" y="251"/>
                  </a:lnTo>
                  <a:lnTo>
                    <a:pt x="970" y="261"/>
                  </a:lnTo>
                  <a:lnTo>
                    <a:pt x="955" y="270"/>
                  </a:lnTo>
                  <a:lnTo>
                    <a:pt x="940" y="274"/>
                  </a:lnTo>
                  <a:lnTo>
                    <a:pt x="923" y="281"/>
                  </a:lnTo>
                  <a:lnTo>
                    <a:pt x="905" y="283"/>
                  </a:lnTo>
                  <a:lnTo>
                    <a:pt x="890" y="285"/>
                  </a:lnTo>
                  <a:lnTo>
                    <a:pt x="878" y="285"/>
                  </a:lnTo>
                  <a:lnTo>
                    <a:pt x="863" y="285"/>
                  </a:lnTo>
                  <a:lnTo>
                    <a:pt x="845" y="283"/>
                  </a:lnTo>
                  <a:lnTo>
                    <a:pt x="824" y="281"/>
                  </a:lnTo>
                  <a:lnTo>
                    <a:pt x="802" y="279"/>
                  </a:lnTo>
                  <a:lnTo>
                    <a:pt x="781" y="279"/>
                  </a:lnTo>
                  <a:lnTo>
                    <a:pt x="764" y="281"/>
                  </a:lnTo>
                  <a:lnTo>
                    <a:pt x="749" y="285"/>
                  </a:lnTo>
                  <a:lnTo>
                    <a:pt x="740" y="291"/>
                  </a:lnTo>
                  <a:lnTo>
                    <a:pt x="727" y="311"/>
                  </a:lnTo>
                  <a:lnTo>
                    <a:pt x="712" y="330"/>
                  </a:lnTo>
                  <a:lnTo>
                    <a:pt x="697" y="347"/>
                  </a:lnTo>
                  <a:lnTo>
                    <a:pt x="691" y="354"/>
                  </a:lnTo>
                  <a:lnTo>
                    <a:pt x="629" y="347"/>
                  </a:lnTo>
                  <a:lnTo>
                    <a:pt x="624" y="349"/>
                  </a:lnTo>
                  <a:lnTo>
                    <a:pt x="616" y="351"/>
                  </a:lnTo>
                  <a:lnTo>
                    <a:pt x="605" y="356"/>
                  </a:lnTo>
                  <a:lnTo>
                    <a:pt x="592" y="358"/>
                  </a:lnTo>
                  <a:lnTo>
                    <a:pt x="581" y="360"/>
                  </a:lnTo>
                  <a:lnTo>
                    <a:pt x="573" y="362"/>
                  </a:lnTo>
                  <a:lnTo>
                    <a:pt x="571" y="360"/>
                  </a:lnTo>
                  <a:lnTo>
                    <a:pt x="577" y="354"/>
                  </a:lnTo>
                  <a:lnTo>
                    <a:pt x="588" y="332"/>
                  </a:lnTo>
                  <a:lnTo>
                    <a:pt x="586" y="306"/>
                  </a:lnTo>
                  <a:lnTo>
                    <a:pt x="571" y="285"/>
                  </a:lnTo>
                  <a:lnTo>
                    <a:pt x="554" y="279"/>
                  </a:lnTo>
                  <a:lnTo>
                    <a:pt x="543" y="281"/>
                  </a:lnTo>
                  <a:lnTo>
                    <a:pt x="528" y="283"/>
                  </a:lnTo>
                  <a:lnTo>
                    <a:pt x="513" y="285"/>
                  </a:lnTo>
                  <a:lnTo>
                    <a:pt x="496" y="285"/>
                  </a:lnTo>
                  <a:lnTo>
                    <a:pt x="478" y="283"/>
                  </a:lnTo>
                  <a:lnTo>
                    <a:pt x="466" y="281"/>
                  </a:lnTo>
                  <a:lnTo>
                    <a:pt x="457" y="274"/>
                  </a:lnTo>
                  <a:lnTo>
                    <a:pt x="453" y="268"/>
                  </a:lnTo>
                  <a:lnTo>
                    <a:pt x="448" y="244"/>
                  </a:lnTo>
                  <a:lnTo>
                    <a:pt x="438" y="212"/>
                  </a:lnTo>
                  <a:lnTo>
                    <a:pt x="420" y="184"/>
                  </a:lnTo>
                  <a:lnTo>
                    <a:pt x="401" y="167"/>
                  </a:lnTo>
                  <a:lnTo>
                    <a:pt x="388" y="165"/>
                  </a:lnTo>
                  <a:lnTo>
                    <a:pt x="373" y="169"/>
                  </a:lnTo>
                  <a:lnTo>
                    <a:pt x="356" y="178"/>
                  </a:lnTo>
                  <a:lnTo>
                    <a:pt x="337" y="188"/>
                  </a:lnTo>
                  <a:lnTo>
                    <a:pt x="317" y="201"/>
                  </a:lnTo>
                  <a:lnTo>
                    <a:pt x="296" y="216"/>
                  </a:lnTo>
                  <a:lnTo>
                    <a:pt x="277" y="231"/>
                  </a:lnTo>
                  <a:lnTo>
                    <a:pt x="260" y="244"/>
                  </a:lnTo>
                  <a:lnTo>
                    <a:pt x="240" y="259"/>
                  </a:lnTo>
                  <a:lnTo>
                    <a:pt x="221" y="276"/>
                  </a:lnTo>
                  <a:lnTo>
                    <a:pt x="199" y="296"/>
                  </a:lnTo>
                  <a:lnTo>
                    <a:pt x="178" y="315"/>
                  </a:lnTo>
                  <a:lnTo>
                    <a:pt x="157" y="334"/>
                  </a:lnTo>
                  <a:lnTo>
                    <a:pt x="137" y="349"/>
                  </a:lnTo>
                  <a:lnTo>
                    <a:pt x="120" y="364"/>
                  </a:lnTo>
                  <a:lnTo>
                    <a:pt x="107" y="375"/>
                  </a:lnTo>
                  <a:lnTo>
                    <a:pt x="90" y="394"/>
                  </a:lnTo>
                  <a:lnTo>
                    <a:pt x="79" y="414"/>
                  </a:lnTo>
                  <a:lnTo>
                    <a:pt x="77" y="437"/>
                  </a:lnTo>
                  <a:lnTo>
                    <a:pt x="86" y="461"/>
                  </a:lnTo>
                  <a:lnTo>
                    <a:pt x="99" y="489"/>
                  </a:lnTo>
                  <a:lnTo>
                    <a:pt x="111" y="519"/>
                  </a:lnTo>
                  <a:lnTo>
                    <a:pt x="124" y="542"/>
                  </a:lnTo>
                  <a:lnTo>
                    <a:pt x="142" y="551"/>
                  </a:lnTo>
                  <a:lnTo>
                    <a:pt x="152" y="551"/>
                  </a:lnTo>
                  <a:lnTo>
                    <a:pt x="165" y="549"/>
                  </a:lnTo>
                  <a:lnTo>
                    <a:pt x="178" y="547"/>
                  </a:lnTo>
                  <a:lnTo>
                    <a:pt x="191" y="542"/>
                  </a:lnTo>
                  <a:lnTo>
                    <a:pt x="204" y="536"/>
                  </a:lnTo>
                  <a:lnTo>
                    <a:pt x="217" y="532"/>
                  </a:lnTo>
                  <a:lnTo>
                    <a:pt x="225" y="525"/>
                  </a:lnTo>
                  <a:lnTo>
                    <a:pt x="232" y="517"/>
                  </a:lnTo>
                  <a:lnTo>
                    <a:pt x="242" y="499"/>
                  </a:lnTo>
                  <a:lnTo>
                    <a:pt x="257" y="482"/>
                  </a:lnTo>
                  <a:lnTo>
                    <a:pt x="266" y="465"/>
                  </a:lnTo>
                  <a:lnTo>
                    <a:pt x="266" y="444"/>
                  </a:lnTo>
                  <a:lnTo>
                    <a:pt x="257" y="420"/>
                  </a:lnTo>
                  <a:lnTo>
                    <a:pt x="253" y="399"/>
                  </a:lnTo>
                  <a:lnTo>
                    <a:pt x="255" y="381"/>
                  </a:lnTo>
                  <a:lnTo>
                    <a:pt x="266" y="364"/>
                  </a:lnTo>
                  <a:lnTo>
                    <a:pt x="277" y="356"/>
                  </a:lnTo>
                  <a:lnTo>
                    <a:pt x="287" y="347"/>
                  </a:lnTo>
                  <a:lnTo>
                    <a:pt x="300" y="339"/>
                  </a:lnTo>
                  <a:lnTo>
                    <a:pt x="311" y="330"/>
                  </a:lnTo>
                  <a:lnTo>
                    <a:pt x="322" y="324"/>
                  </a:lnTo>
                  <a:lnTo>
                    <a:pt x="330" y="317"/>
                  </a:lnTo>
                  <a:lnTo>
                    <a:pt x="337" y="315"/>
                  </a:lnTo>
                  <a:lnTo>
                    <a:pt x="339" y="313"/>
                  </a:lnTo>
                  <a:lnTo>
                    <a:pt x="341" y="313"/>
                  </a:lnTo>
                  <a:lnTo>
                    <a:pt x="348" y="315"/>
                  </a:lnTo>
                  <a:lnTo>
                    <a:pt x="354" y="324"/>
                  </a:lnTo>
                  <a:lnTo>
                    <a:pt x="356" y="336"/>
                  </a:lnTo>
                  <a:lnTo>
                    <a:pt x="354" y="347"/>
                  </a:lnTo>
                  <a:lnTo>
                    <a:pt x="345" y="351"/>
                  </a:lnTo>
                  <a:lnTo>
                    <a:pt x="332" y="358"/>
                  </a:lnTo>
                  <a:lnTo>
                    <a:pt x="317" y="369"/>
                  </a:lnTo>
                  <a:lnTo>
                    <a:pt x="305" y="390"/>
                  </a:lnTo>
                  <a:lnTo>
                    <a:pt x="305" y="416"/>
                  </a:lnTo>
                  <a:lnTo>
                    <a:pt x="315" y="437"/>
                  </a:lnTo>
                  <a:lnTo>
                    <a:pt x="339" y="444"/>
                  </a:lnTo>
                  <a:lnTo>
                    <a:pt x="356" y="439"/>
                  </a:lnTo>
                  <a:lnTo>
                    <a:pt x="373" y="433"/>
                  </a:lnTo>
                  <a:lnTo>
                    <a:pt x="390" y="427"/>
                  </a:lnTo>
                  <a:lnTo>
                    <a:pt x="408" y="420"/>
                  </a:lnTo>
                  <a:lnTo>
                    <a:pt x="425" y="411"/>
                  </a:lnTo>
                  <a:lnTo>
                    <a:pt x="440" y="407"/>
                  </a:lnTo>
                  <a:lnTo>
                    <a:pt x="451" y="403"/>
                  </a:lnTo>
                  <a:lnTo>
                    <a:pt x="459" y="403"/>
                  </a:lnTo>
                  <a:lnTo>
                    <a:pt x="472" y="414"/>
                  </a:lnTo>
                  <a:lnTo>
                    <a:pt x="485" y="433"/>
                  </a:lnTo>
                  <a:lnTo>
                    <a:pt x="496" y="452"/>
                  </a:lnTo>
                  <a:lnTo>
                    <a:pt x="504" y="465"/>
                  </a:lnTo>
                  <a:lnTo>
                    <a:pt x="491" y="467"/>
                  </a:lnTo>
                  <a:lnTo>
                    <a:pt x="478" y="469"/>
                  </a:lnTo>
                  <a:lnTo>
                    <a:pt x="468" y="476"/>
                  </a:lnTo>
                  <a:lnTo>
                    <a:pt x="457" y="482"/>
                  </a:lnTo>
                  <a:lnTo>
                    <a:pt x="448" y="489"/>
                  </a:lnTo>
                  <a:lnTo>
                    <a:pt x="442" y="493"/>
                  </a:lnTo>
                  <a:lnTo>
                    <a:pt x="438" y="497"/>
                  </a:lnTo>
                  <a:lnTo>
                    <a:pt x="435" y="499"/>
                  </a:lnTo>
                  <a:lnTo>
                    <a:pt x="431" y="499"/>
                  </a:lnTo>
                  <a:lnTo>
                    <a:pt x="420" y="497"/>
                  </a:lnTo>
                  <a:lnTo>
                    <a:pt x="403" y="495"/>
                  </a:lnTo>
                  <a:lnTo>
                    <a:pt x="386" y="493"/>
                  </a:lnTo>
                  <a:lnTo>
                    <a:pt x="367" y="493"/>
                  </a:lnTo>
                  <a:lnTo>
                    <a:pt x="350" y="495"/>
                  </a:lnTo>
                  <a:lnTo>
                    <a:pt x="339" y="499"/>
                  </a:lnTo>
                  <a:lnTo>
                    <a:pt x="335" y="506"/>
                  </a:lnTo>
                  <a:lnTo>
                    <a:pt x="330" y="529"/>
                  </a:lnTo>
                  <a:lnTo>
                    <a:pt x="322" y="557"/>
                  </a:lnTo>
                  <a:lnTo>
                    <a:pt x="302" y="581"/>
                  </a:lnTo>
                  <a:lnTo>
                    <a:pt x="277" y="585"/>
                  </a:lnTo>
                  <a:lnTo>
                    <a:pt x="260" y="581"/>
                  </a:lnTo>
                  <a:lnTo>
                    <a:pt x="236" y="579"/>
                  </a:lnTo>
                  <a:lnTo>
                    <a:pt x="210" y="581"/>
                  </a:lnTo>
                  <a:lnTo>
                    <a:pt x="182" y="583"/>
                  </a:lnTo>
                  <a:lnTo>
                    <a:pt x="157" y="587"/>
                  </a:lnTo>
                  <a:lnTo>
                    <a:pt x="131" y="596"/>
                  </a:lnTo>
                  <a:lnTo>
                    <a:pt x="111" y="609"/>
                  </a:lnTo>
                  <a:lnTo>
                    <a:pt x="96" y="624"/>
                  </a:lnTo>
                  <a:lnTo>
                    <a:pt x="86" y="639"/>
                  </a:lnTo>
                  <a:lnTo>
                    <a:pt x="75" y="652"/>
                  </a:lnTo>
                  <a:lnTo>
                    <a:pt x="66" y="662"/>
                  </a:lnTo>
                  <a:lnTo>
                    <a:pt x="56" y="673"/>
                  </a:lnTo>
                  <a:lnTo>
                    <a:pt x="47" y="682"/>
                  </a:lnTo>
                  <a:lnTo>
                    <a:pt x="38" y="690"/>
                  </a:lnTo>
                  <a:lnTo>
                    <a:pt x="30" y="699"/>
                  </a:lnTo>
                  <a:lnTo>
                    <a:pt x="23" y="710"/>
                  </a:lnTo>
                  <a:lnTo>
                    <a:pt x="17" y="720"/>
                  </a:lnTo>
                  <a:lnTo>
                    <a:pt x="11" y="729"/>
                  </a:lnTo>
                  <a:lnTo>
                    <a:pt x="4" y="740"/>
                  </a:lnTo>
                  <a:lnTo>
                    <a:pt x="0" y="750"/>
                  </a:lnTo>
                  <a:lnTo>
                    <a:pt x="2079" y="7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74040" y="3116160"/>
              <a:ext cx="3315240" cy="1117440"/>
            </a:xfrm>
            <a:custGeom>
              <a:avLst/>
              <a:gdLst/>
              <a:ahLst/>
              <a:rect l="l" t="t" r="r" b="b"/>
              <a:pathLst>
                <a:path w="2221" h="749">
                  <a:moveTo>
                    <a:pt x="142" y="0"/>
                  </a:moveTo>
                  <a:lnTo>
                    <a:pt x="135" y="13"/>
                  </a:lnTo>
                  <a:lnTo>
                    <a:pt x="129" y="24"/>
                  </a:lnTo>
                  <a:lnTo>
                    <a:pt x="125" y="32"/>
                  </a:lnTo>
                  <a:lnTo>
                    <a:pt x="120" y="37"/>
                  </a:lnTo>
                  <a:lnTo>
                    <a:pt x="110" y="43"/>
                  </a:lnTo>
                  <a:lnTo>
                    <a:pt x="97" y="43"/>
                  </a:lnTo>
                  <a:lnTo>
                    <a:pt x="82" y="43"/>
                  </a:lnTo>
                  <a:lnTo>
                    <a:pt x="67" y="39"/>
                  </a:lnTo>
                  <a:lnTo>
                    <a:pt x="52" y="35"/>
                  </a:lnTo>
                  <a:lnTo>
                    <a:pt x="39" y="30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4" y="30"/>
                  </a:lnTo>
                  <a:lnTo>
                    <a:pt x="15" y="43"/>
                  </a:lnTo>
                  <a:lnTo>
                    <a:pt x="5" y="60"/>
                  </a:lnTo>
                  <a:lnTo>
                    <a:pt x="0" y="78"/>
                  </a:lnTo>
                  <a:lnTo>
                    <a:pt x="5" y="99"/>
                  </a:lnTo>
                  <a:lnTo>
                    <a:pt x="13" y="127"/>
                  </a:lnTo>
                  <a:lnTo>
                    <a:pt x="24" y="153"/>
                  </a:lnTo>
                  <a:lnTo>
                    <a:pt x="35" y="168"/>
                  </a:lnTo>
                  <a:lnTo>
                    <a:pt x="41" y="172"/>
                  </a:lnTo>
                  <a:lnTo>
                    <a:pt x="47" y="176"/>
                  </a:lnTo>
                  <a:lnTo>
                    <a:pt x="58" y="178"/>
                  </a:lnTo>
                  <a:lnTo>
                    <a:pt x="69" y="180"/>
                  </a:lnTo>
                  <a:lnTo>
                    <a:pt x="82" y="178"/>
                  </a:lnTo>
                  <a:lnTo>
                    <a:pt x="93" y="176"/>
                  </a:lnTo>
                  <a:lnTo>
                    <a:pt x="103" y="170"/>
                  </a:lnTo>
                  <a:lnTo>
                    <a:pt x="114" y="161"/>
                  </a:lnTo>
                  <a:lnTo>
                    <a:pt x="123" y="148"/>
                  </a:lnTo>
                  <a:lnTo>
                    <a:pt x="135" y="133"/>
                  </a:lnTo>
                  <a:lnTo>
                    <a:pt x="148" y="114"/>
                  </a:lnTo>
                  <a:lnTo>
                    <a:pt x="163" y="95"/>
                  </a:lnTo>
                  <a:lnTo>
                    <a:pt x="178" y="78"/>
                  </a:lnTo>
                  <a:lnTo>
                    <a:pt x="193" y="63"/>
                  </a:lnTo>
                  <a:lnTo>
                    <a:pt x="208" y="50"/>
                  </a:lnTo>
                  <a:lnTo>
                    <a:pt x="221" y="43"/>
                  </a:lnTo>
                  <a:lnTo>
                    <a:pt x="234" y="39"/>
                  </a:lnTo>
                  <a:lnTo>
                    <a:pt x="247" y="39"/>
                  </a:lnTo>
                  <a:lnTo>
                    <a:pt x="260" y="37"/>
                  </a:lnTo>
                  <a:lnTo>
                    <a:pt x="273" y="39"/>
                  </a:lnTo>
                  <a:lnTo>
                    <a:pt x="286" y="41"/>
                  </a:lnTo>
                  <a:lnTo>
                    <a:pt x="299" y="45"/>
                  </a:lnTo>
                  <a:lnTo>
                    <a:pt x="309" y="52"/>
                  </a:lnTo>
                  <a:lnTo>
                    <a:pt x="318" y="60"/>
                  </a:lnTo>
                  <a:lnTo>
                    <a:pt x="326" y="71"/>
                  </a:lnTo>
                  <a:lnTo>
                    <a:pt x="337" y="84"/>
                  </a:lnTo>
                  <a:lnTo>
                    <a:pt x="348" y="99"/>
                  </a:lnTo>
                  <a:lnTo>
                    <a:pt x="359" y="114"/>
                  </a:lnTo>
                  <a:lnTo>
                    <a:pt x="369" y="127"/>
                  </a:lnTo>
                  <a:lnTo>
                    <a:pt x="378" y="140"/>
                  </a:lnTo>
                  <a:lnTo>
                    <a:pt x="382" y="148"/>
                  </a:lnTo>
                  <a:lnTo>
                    <a:pt x="384" y="150"/>
                  </a:lnTo>
                  <a:lnTo>
                    <a:pt x="397" y="112"/>
                  </a:lnTo>
                  <a:lnTo>
                    <a:pt x="442" y="99"/>
                  </a:lnTo>
                  <a:lnTo>
                    <a:pt x="459" y="168"/>
                  </a:lnTo>
                  <a:lnTo>
                    <a:pt x="462" y="163"/>
                  </a:lnTo>
                  <a:lnTo>
                    <a:pt x="470" y="153"/>
                  </a:lnTo>
                  <a:lnTo>
                    <a:pt x="483" y="135"/>
                  </a:lnTo>
                  <a:lnTo>
                    <a:pt x="498" y="116"/>
                  </a:lnTo>
                  <a:lnTo>
                    <a:pt x="517" y="90"/>
                  </a:lnTo>
                  <a:lnTo>
                    <a:pt x="535" y="60"/>
                  </a:lnTo>
                  <a:lnTo>
                    <a:pt x="547" y="37"/>
                  </a:lnTo>
                  <a:lnTo>
                    <a:pt x="554" y="26"/>
                  </a:lnTo>
                  <a:lnTo>
                    <a:pt x="558" y="28"/>
                  </a:lnTo>
                  <a:lnTo>
                    <a:pt x="569" y="30"/>
                  </a:lnTo>
                  <a:lnTo>
                    <a:pt x="582" y="37"/>
                  </a:lnTo>
                  <a:lnTo>
                    <a:pt x="595" y="43"/>
                  </a:lnTo>
                  <a:lnTo>
                    <a:pt x="603" y="48"/>
                  </a:lnTo>
                  <a:lnTo>
                    <a:pt x="612" y="50"/>
                  </a:lnTo>
                  <a:lnTo>
                    <a:pt x="625" y="54"/>
                  </a:lnTo>
                  <a:lnTo>
                    <a:pt x="635" y="56"/>
                  </a:lnTo>
                  <a:lnTo>
                    <a:pt x="646" y="58"/>
                  </a:lnTo>
                  <a:lnTo>
                    <a:pt x="655" y="58"/>
                  </a:lnTo>
                  <a:lnTo>
                    <a:pt x="661" y="60"/>
                  </a:lnTo>
                  <a:lnTo>
                    <a:pt x="663" y="60"/>
                  </a:lnTo>
                  <a:lnTo>
                    <a:pt x="672" y="63"/>
                  </a:lnTo>
                  <a:lnTo>
                    <a:pt x="689" y="67"/>
                  </a:lnTo>
                  <a:lnTo>
                    <a:pt x="711" y="73"/>
                  </a:lnTo>
                  <a:lnTo>
                    <a:pt x="726" y="82"/>
                  </a:lnTo>
                  <a:lnTo>
                    <a:pt x="736" y="95"/>
                  </a:lnTo>
                  <a:lnTo>
                    <a:pt x="751" y="112"/>
                  </a:lnTo>
                  <a:lnTo>
                    <a:pt x="764" y="127"/>
                  </a:lnTo>
                  <a:lnTo>
                    <a:pt x="771" y="133"/>
                  </a:lnTo>
                  <a:lnTo>
                    <a:pt x="753" y="135"/>
                  </a:lnTo>
                  <a:lnTo>
                    <a:pt x="738" y="138"/>
                  </a:lnTo>
                  <a:lnTo>
                    <a:pt x="723" y="140"/>
                  </a:lnTo>
                  <a:lnTo>
                    <a:pt x="711" y="140"/>
                  </a:lnTo>
                  <a:lnTo>
                    <a:pt x="698" y="140"/>
                  </a:lnTo>
                  <a:lnTo>
                    <a:pt x="685" y="140"/>
                  </a:lnTo>
                  <a:lnTo>
                    <a:pt x="674" y="138"/>
                  </a:lnTo>
                  <a:lnTo>
                    <a:pt x="663" y="133"/>
                  </a:lnTo>
                  <a:lnTo>
                    <a:pt x="650" y="129"/>
                  </a:lnTo>
                  <a:lnTo>
                    <a:pt x="638" y="129"/>
                  </a:lnTo>
                  <a:lnTo>
                    <a:pt x="625" y="129"/>
                  </a:lnTo>
                  <a:lnTo>
                    <a:pt x="612" y="129"/>
                  </a:lnTo>
                  <a:lnTo>
                    <a:pt x="597" y="131"/>
                  </a:lnTo>
                  <a:lnTo>
                    <a:pt x="584" y="135"/>
                  </a:lnTo>
                  <a:lnTo>
                    <a:pt x="571" y="140"/>
                  </a:lnTo>
                  <a:lnTo>
                    <a:pt x="560" y="144"/>
                  </a:lnTo>
                  <a:lnTo>
                    <a:pt x="543" y="161"/>
                  </a:lnTo>
                  <a:lnTo>
                    <a:pt x="530" y="180"/>
                  </a:lnTo>
                  <a:lnTo>
                    <a:pt x="524" y="200"/>
                  </a:lnTo>
                  <a:lnTo>
                    <a:pt x="522" y="206"/>
                  </a:lnTo>
                  <a:lnTo>
                    <a:pt x="528" y="208"/>
                  </a:lnTo>
                  <a:lnTo>
                    <a:pt x="543" y="213"/>
                  </a:lnTo>
                  <a:lnTo>
                    <a:pt x="565" y="219"/>
                  </a:lnTo>
                  <a:lnTo>
                    <a:pt x="584" y="223"/>
                  </a:lnTo>
                  <a:lnTo>
                    <a:pt x="597" y="230"/>
                  </a:lnTo>
                  <a:lnTo>
                    <a:pt x="605" y="236"/>
                  </a:lnTo>
                  <a:lnTo>
                    <a:pt x="610" y="249"/>
                  </a:lnTo>
                  <a:lnTo>
                    <a:pt x="612" y="264"/>
                  </a:lnTo>
                  <a:lnTo>
                    <a:pt x="608" y="281"/>
                  </a:lnTo>
                  <a:lnTo>
                    <a:pt x="601" y="301"/>
                  </a:lnTo>
                  <a:lnTo>
                    <a:pt x="593" y="313"/>
                  </a:lnTo>
                  <a:lnTo>
                    <a:pt x="588" y="320"/>
                  </a:lnTo>
                  <a:lnTo>
                    <a:pt x="601" y="331"/>
                  </a:lnTo>
                  <a:lnTo>
                    <a:pt x="618" y="346"/>
                  </a:lnTo>
                  <a:lnTo>
                    <a:pt x="633" y="365"/>
                  </a:lnTo>
                  <a:lnTo>
                    <a:pt x="640" y="378"/>
                  </a:lnTo>
                  <a:lnTo>
                    <a:pt x="657" y="386"/>
                  </a:lnTo>
                  <a:lnTo>
                    <a:pt x="670" y="403"/>
                  </a:lnTo>
                  <a:lnTo>
                    <a:pt x="680" y="423"/>
                  </a:lnTo>
                  <a:lnTo>
                    <a:pt x="685" y="440"/>
                  </a:lnTo>
                  <a:lnTo>
                    <a:pt x="689" y="451"/>
                  </a:lnTo>
                  <a:lnTo>
                    <a:pt x="696" y="468"/>
                  </a:lnTo>
                  <a:lnTo>
                    <a:pt x="706" y="487"/>
                  </a:lnTo>
                  <a:lnTo>
                    <a:pt x="717" y="511"/>
                  </a:lnTo>
                  <a:lnTo>
                    <a:pt x="730" y="534"/>
                  </a:lnTo>
                  <a:lnTo>
                    <a:pt x="741" y="554"/>
                  </a:lnTo>
                  <a:lnTo>
                    <a:pt x="751" y="569"/>
                  </a:lnTo>
                  <a:lnTo>
                    <a:pt x="758" y="575"/>
                  </a:lnTo>
                  <a:lnTo>
                    <a:pt x="773" y="581"/>
                  </a:lnTo>
                  <a:lnTo>
                    <a:pt x="790" y="594"/>
                  </a:lnTo>
                  <a:lnTo>
                    <a:pt x="807" y="607"/>
                  </a:lnTo>
                  <a:lnTo>
                    <a:pt x="818" y="614"/>
                  </a:lnTo>
                  <a:lnTo>
                    <a:pt x="824" y="614"/>
                  </a:lnTo>
                  <a:lnTo>
                    <a:pt x="831" y="614"/>
                  </a:lnTo>
                  <a:lnTo>
                    <a:pt x="841" y="609"/>
                  </a:lnTo>
                  <a:lnTo>
                    <a:pt x="850" y="605"/>
                  </a:lnTo>
                  <a:lnTo>
                    <a:pt x="861" y="601"/>
                  </a:lnTo>
                  <a:lnTo>
                    <a:pt x="869" y="594"/>
                  </a:lnTo>
                  <a:lnTo>
                    <a:pt x="878" y="586"/>
                  </a:lnTo>
                  <a:lnTo>
                    <a:pt x="882" y="577"/>
                  </a:lnTo>
                  <a:lnTo>
                    <a:pt x="886" y="569"/>
                  </a:lnTo>
                  <a:lnTo>
                    <a:pt x="893" y="556"/>
                  </a:lnTo>
                  <a:lnTo>
                    <a:pt x="904" y="543"/>
                  </a:lnTo>
                  <a:lnTo>
                    <a:pt x="912" y="528"/>
                  </a:lnTo>
                  <a:lnTo>
                    <a:pt x="923" y="515"/>
                  </a:lnTo>
                  <a:lnTo>
                    <a:pt x="934" y="502"/>
                  </a:lnTo>
                  <a:lnTo>
                    <a:pt x="944" y="494"/>
                  </a:lnTo>
                  <a:lnTo>
                    <a:pt x="953" y="487"/>
                  </a:lnTo>
                  <a:lnTo>
                    <a:pt x="970" y="479"/>
                  </a:lnTo>
                  <a:lnTo>
                    <a:pt x="987" y="468"/>
                  </a:lnTo>
                  <a:lnTo>
                    <a:pt x="998" y="459"/>
                  </a:lnTo>
                  <a:lnTo>
                    <a:pt x="1002" y="455"/>
                  </a:lnTo>
                  <a:lnTo>
                    <a:pt x="979" y="449"/>
                  </a:lnTo>
                  <a:lnTo>
                    <a:pt x="955" y="442"/>
                  </a:lnTo>
                  <a:lnTo>
                    <a:pt x="932" y="436"/>
                  </a:lnTo>
                  <a:lnTo>
                    <a:pt x="908" y="429"/>
                  </a:lnTo>
                  <a:lnTo>
                    <a:pt x="886" y="421"/>
                  </a:lnTo>
                  <a:lnTo>
                    <a:pt x="867" y="412"/>
                  </a:lnTo>
                  <a:lnTo>
                    <a:pt x="852" y="403"/>
                  </a:lnTo>
                  <a:lnTo>
                    <a:pt x="841" y="393"/>
                  </a:lnTo>
                  <a:lnTo>
                    <a:pt x="831" y="371"/>
                  </a:lnTo>
                  <a:lnTo>
                    <a:pt x="829" y="352"/>
                  </a:lnTo>
                  <a:lnTo>
                    <a:pt x="837" y="335"/>
                  </a:lnTo>
                  <a:lnTo>
                    <a:pt x="852" y="322"/>
                  </a:lnTo>
                  <a:lnTo>
                    <a:pt x="869" y="320"/>
                  </a:lnTo>
                  <a:lnTo>
                    <a:pt x="884" y="326"/>
                  </a:lnTo>
                  <a:lnTo>
                    <a:pt x="897" y="339"/>
                  </a:lnTo>
                  <a:lnTo>
                    <a:pt x="906" y="352"/>
                  </a:lnTo>
                  <a:lnTo>
                    <a:pt x="910" y="358"/>
                  </a:lnTo>
                  <a:lnTo>
                    <a:pt x="914" y="365"/>
                  </a:lnTo>
                  <a:lnTo>
                    <a:pt x="923" y="373"/>
                  </a:lnTo>
                  <a:lnTo>
                    <a:pt x="932" y="382"/>
                  </a:lnTo>
                  <a:lnTo>
                    <a:pt x="940" y="391"/>
                  </a:lnTo>
                  <a:lnTo>
                    <a:pt x="951" y="397"/>
                  </a:lnTo>
                  <a:lnTo>
                    <a:pt x="962" y="399"/>
                  </a:lnTo>
                  <a:lnTo>
                    <a:pt x="974" y="399"/>
                  </a:lnTo>
                  <a:lnTo>
                    <a:pt x="989" y="399"/>
                  </a:lnTo>
                  <a:lnTo>
                    <a:pt x="1009" y="399"/>
                  </a:lnTo>
                  <a:lnTo>
                    <a:pt x="1030" y="403"/>
                  </a:lnTo>
                  <a:lnTo>
                    <a:pt x="1054" y="410"/>
                  </a:lnTo>
                  <a:lnTo>
                    <a:pt x="1075" y="419"/>
                  </a:lnTo>
                  <a:lnTo>
                    <a:pt x="1097" y="427"/>
                  </a:lnTo>
                  <a:lnTo>
                    <a:pt x="1116" y="436"/>
                  </a:lnTo>
                  <a:lnTo>
                    <a:pt x="1129" y="446"/>
                  </a:lnTo>
                  <a:lnTo>
                    <a:pt x="1140" y="457"/>
                  </a:lnTo>
                  <a:lnTo>
                    <a:pt x="1153" y="466"/>
                  </a:lnTo>
                  <a:lnTo>
                    <a:pt x="1165" y="474"/>
                  </a:lnTo>
                  <a:lnTo>
                    <a:pt x="1178" y="481"/>
                  </a:lnTo>
                  <a:lnTo>
                    <a:pt x="1191" y="487"/>
                  </a:lnTo>
                  <a:lnTo>
                    <a:pt x="1200" y="496"/>
                  </a:lnTo>
                  <a:lnTo>
                    <a:pt x="1206" y="504"/>
                  </a:lnTo>
                  <a:lnTo>
                    <a:pt x="1211" y="515"/>
                  </a:lnTo>
                  <a:lnTo>
                    <a:pt x="1215" y="541"/>
                  </a:lnTo>
                  <a:lnTo>
                    <a:pt x="1219" y="564"/>
                  </a:lnTo>
                  <a:lnTo>
                    <a:pt x="1226" y="590"/>
                  </a:lnTo>
                  <a:lnTo>
                    <a:pt x="1236" y="609"/>
                  </a:lnTo>
                  <a:lnTo>
                    <a:pt x="1249" y="629"/>
                  </a:lnTo>
                  <a:lnTo>
                    <a:pt x="1262" y="652"/>
                  </a:lnTo>
                  <a:lnTo>
                    <a:pt x="1277" y="676"/>
                  </a:lnTo>
                  <a:lnTo>
                    <a:pt x="1292" y="693"/>
                  </a:lnTo>
                  <a:lnTo>
                    <a:pt x="1307" y="702"/>
                  </a:lnTo>
                  <a:lnTo>
                    <a:pt x="1318" y="704"/>
                  </a:lnTo>
                  <a:lnTo>
                    <a:pt x="1324" y="693"/>
                  </a:lnTo>
                  <a:lnTo>
                    <a:pt x="1326" y="663"/>
                  </a:lnTo>
                  <a:lnTo>
                    <a:pt x="1329" y="624"/>
                  </a:lnTo>
                  <a:lnTo>
                    <a:pt x="1337" y="586"/>
                  </a:lnTo>
                  <a:lnTo>
                    <a:pt x="1352" y="556"/>
                  </a:lnTo>
                  <a:lnTo>
                    <a:pt x="1378" y="530"/>
                  </a:lnTo>
                  <a:lnTo>
                    <a:pt x="1393" y="519"/>
                  </a:lnTo>
                  <a:lnTo>
                    <a:pt x="1406" y="511"/>
                  </a:lnTo>
                  <a:lnTo>
                    <a:pt x="1419" y="502"/>
                  </a:lnTo>
                  <a:lnTo>
                    <a:pt x="1432" y="496"/>
                  </a:lnTo>
                  <a:lnTo>
                    <a:pt x="1442" y="489"/>
                  </a:lnTo>
                  <a:lnTo>
                    <a:pt x="1453" y="485"/>
                  </a:lnTo>
                  <a:lnTo>
                    <a:pt x="1462" y="481"/>
                  </a:lnTo>
                  <a:lnTo>
                    <a:pt x="1468" y="476"/>
                  </a:lnTo>
                  <a:lnTo>
                    <a:pt x="1485" y="464"/>
                  </a:lnTo>
                  <a:lnTo>
                    <a:pt x="1505" y="446"/>
                  </a:lnTo>
                  <a:lnTo>
                    <a:pt x="1520" y="440"/>
                  </a:lnTo>
                  <a:lnTo>
                    <a:pt x="1524" y="461"/>
                  </a:lnTo>
                  <a:lnTo>
                    <a:pt x="1522" y="496"/>
                  </a:lnTo>
                  <a:lnTo>
                    <a:pt x="1522" y="521"/>
                  </a:lnTo>
                  <a:lnTo>
                    <a:pt x="1528" y="545"/>
                  </a:lnTo>
                  <a:lnTo>
                    <a:pt x="1545" y="569"/>
                  </a:lnTo>
                  <a:lnTo>
                    <a:pt x="1562" y="594"/>
                  </a:lnTo>
                  <a:lnTo>
                    <a:pt x="1575" y="620"/>
                  </a:lnTo>
                  <a:lnTo>
                    <a:pt x="1584" y="646"/>
                  </a:lnTo>
                  <a:lnTo>
                    <a:pt x="1590" y="665"/>
                  </a:lnTo>
                  <a:lnTo>
                    <a:pt x="1595" y="687"/>
                  </a:lnTo>
                  <a:lnTo>
                    <a:pt x="1597" y="710"/>
                  </a:lnTo>
                  <a:lnTo>
                    <a:pt x="1601" y="729"/>
                  </a:lnTo>
                  <a:lnTo>
                    <a:pt x="1601" y="738"/>
                  </a:lnTo>
                  <a:lnTo>
                    <a:pt x="1640" y="710"/>
                  </a:lnTo>
                  <a:lnTo>
                    <a:pt x="1644" y="719"/>
                  </a:lnTo>
                  <a:lnTo>
                    <a:pt x="1655" y="734"/>
                  </a:lnTo>
                  <a:lnTo>
                    <a:pt x="1668" y="749"/>
                  </a:lnTo>
                  <a:lnTo>
                    <a:pt x="1680" y="749"/>
                  </a:lnTo>
                  <a:lnTo>
                    <a:pt x="1683" y="734"/>
                  </a:lnTo>
                  <a:lnTo>
                    <a:pt x="1674" y="710"/>
                  </a:lnTo>
                  <a:lnTo>
                    <a:pt x="1663" y="687"/>
                  </a:lnTo>
                  <a:lnTo>
                    <a:pt x="1663" y="665"/>
                  </a:lnTo>
                  <a:lnTo>
                    <a:pt x="1672" y="652"/>
                  </a:lnTo>
                  <a:lnTo>
                    <a:pt x="1683" y="648"/>
                  </a:lnTo>
                  <a:lnTo>
                    <a:pt x="1695" y="648"/>
                  </a:lnTo>
                  <a:lnTo>
                    <a:pt x="1708" y="648"/>
                  </a:lnTo>
                  <a:lnTo>
                    <a:pt x="1723" y="644"/>
                  </a:lnTo>
                  <a:lnTo>
                    <a:pt x="1741" y="635"/>
                  </a:lnTo>
                  <a:lnTo>
                    <a:pt x="1756" y="622"/>
                  </a:lnTo>
                  <a:lnTo>
                    <a:pt x="1771" y="609"/>
                  </a:lnTo>
                  <a:lnTo>
                    <a:pt x="1775" y="597"/>
                  </a:lnTo>
                  <a:lnTo>
                    <a:pt x="1768" y="584"/>
                  </a:lnTo>
                  <a:lnTo>
                    <a:pt x="1758" y="571"/>
                  </a:lnTo>
                  <a:lnTo>
                    <a:pt x="1753" y="558"/>
                  </a:lnTo>
                  <a:lnTo>
                    <a:pt x="1747" y="545"/>
                  </a:lnTo>
                  <a:lnTo>
                    <a:pt x="1736" y="534"/>
                  </a:lnTo>
                  <a:lnTo>
                    <a:pt x="1726" y="526"/>
                  </a:lnTo>
                  <a:lnTo>
                    <a:pt x="1726" y="513"/>
                  </a:lnTo>
                  <a:lnTo>
                    <a:pt x="1732" y="506"/>
                  </a:lnTo>
                  <a:lnTo>
                    <a:pt x="1743" y="498"/>
                  </a:lnTo>
                  <a:lnTo>
                    <a:pt x="1758" y="491"/>
                  </a:lnTo>
                  <a:lnTo>
                    <a:pt x="1773" y="483"/>
                  </a:lnTo>
                  <a:lnTo>
                    <a:pt x="1792" y="474"/>
                  </a:lnTo>
                  <a:lnTo>
                    <a:pt x="1809" y="468"/>
                  </a:lnTo>
                  <a:lnTo>
                    <a:pt x="1824" y="461"/>
                  </a:lnTo>
                  <a:lnTo>
                    <a:pt x="1839" y="455"/>
                  </a:lnTo>
                  <a:lnTo>
                    <a:pt x="1850" y="451"/>
                  </a:lnTo>
                  <a:lnTo>
                    <a:pt x="1863" y="442"/>
                  </a:lnTo>
                  <a:lnTo>
                    <a:pt x="1874" y="436"/>
                  </a:lnTo>
                  <a:lnTo>
                    <a:pt x="1886" y="425"/>
                  </a:lnTo>
                  <a:lnTo>
                    <a:pt x="1897" y="416"/>
                  </a:lnTo>
                  <a:lnTo>
                    <a:pt x="1910" y="406"/>
                  </a:lnTo>
                  <a:lnTo>
                    <a:pt x="1921" y="397"/>
                  </a:lnTo>
                  <a:lnTo>
                    <a:pt x="1932" y="388"/>
                  </a:lnTo>
                  <a:lnTo>
                    <a:pt x="1949" y="367"/>
                  </a:lnTo>
                  <a:lnTo>
                    <a:pt x="1957" y="341"/>
                  </a:lnTo>
                  <a:lnTo>
                    <a:pt x="1955" y="316"/>
                  </a:lnTo>
                  <a:lnTo>
                    <a:pt x="1949" y="292"/>
                  </a:lnTo>
                  <a:lnTo>
                    <a:pt x="1942" y="273"/>
                  </a:lnTo>
                  <a:lnTo>
                    <a:pt x="1942" y="251"/>
                  </a:lnTo>
                  <a:lnTo>
                    <a:pt x="1949" y="232"/>
                  </a:lnTo>
                  <a:lnTo>
                    <a:pt x="1962" y="213"/>
                  </a:lnTo>
                  <a:lnTo>
                    <a:pt x="1970" y="202"/>
                  </a:lnTo>
                  <a:lnTo>
                    <a:pt x="1979" y="189"/>
                  </a:lnTo>
                  <a:lnTo>
                    <a:pt x="1989" y="178"/>
                  </a:lnTo>
                  <a:lnTo>
                    <a:pt x="1998" y="168"/>
                  </a:lnTo>
                  <a:lnTo>
                    <a:pt x="2009" y="161"/>
                  </a:lnTo>
                  <a:lnTo>
                    <a:pt x="2015" y="159"/>
                  </a:lnTo>
                  <a:lnTo>
                    <a:pt x="2024" y="163"/>
                  </a:lnTo>
                  <a:lnTo>
                    <a:pt x="2028" y="174"/>
                  </a:lnTo>
                  <a:lnTo>
                    <a:pt x="2035" y="206"/>
                  </a:lnTo>
                  <a:lnTo>
                    <a:pt x="2039" y="238"/>
                  </a:lnTo>
                  <a:lnTo>
                    <a:pt x="2041" y="264"/>
                  </a:lnTo>
                  <a:lnTo>
                    <a:pt x="2041" y="275"/>
                  </a:lnTo>
                  <a:lnTo>
                    <a:pt x="2065" y="253"/>
                  </a:lnTo>
                  <a:lnTo>
                    <a:pt x="2080" y="223"/>
                  </a:lnTo>
                  <a:lnTo>
                    <a:pt x="2088" y="193"/>
                  </a:lnTo>
                  <a:lnTo>
                    <a:pt x="2097" y="174"/>
                  </a:lnTo>
                  <a:lnTo>
                    <a:pt x="2110" y="155"/>
                  </a:lnTo>
                  <a:lnTo>
                    <a:pt x="2125" y="127"/>
                  </a:lnTo>
                  <a:lnTo>
                    <a:pt x="2144" y="99"/>
                  </a:lnTo>
                  <a:lnTo>
                    <a:pt x="2159" y="82"/>
                  </a:lnTo>
                  <a:lnTo>
                    <a:pt x="2172" y="69"/>
                  </a:lnTo>
                  <a:lnTo>
                    <a:pt x="2187" y="48"/>
                  </a:lnTo>
                  <a:lnTo>
                    <a:pt x="2202" y="26"/>
                  </a:lnTo>
                  <a:lnTo>
                    <a:pt x="2215" y="9"/>
                  </a:lnTo>
                  <a:lnTo>
                    <a:pt x="2217" y="7"/>
                  </a:lnTo>
                  <a:lnTo>
                    <a:pt x="2219" y="5"/>
                  </a:lnTo>
                  <a:lnTo>
                    <a:pt x="2219" y="2"/>
                  </a:lnTo>
                  <a:lnTo>
                    <a:pt x="2221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36800" y="3426480"/>
              <a:ext cx="1486440" cy="1731960"/>
            </a:xfrm>
            <a:custGeom>
              <a:avLst/>
              <a:gdLst/>
              <a:ahLst/>
              <a:rect l="l" t="t" r="r" b="b"/>
              <a:pathLst>
                <a:path w="996" h="1161">
                  <a:moveTo>
                    <a:pt x="726" y="118"/>
                  </a:moveTo>
                  <a:lnTo>
                    <a:pt x="713" y="118"/>
                  </a:lnTo>
                  <a:lnTo>
                    <a:pt x="698" y="118"/>
                  </a:lnTo>
                  <a:lnTo>
                    <a:pt x="683" y="114"/>
                  </a:lnTo>
                  <a:lnTo>
                    <a:pt x="670" y="110"/>
                  </a:lnTo>
                  <a:lnTo>
                    <a:pt x="657" y="105"/>
                  </a:lnTo>
                  <a:lnTo>
                    <a:pt x="646" y="99"/>
                  </a:lnTo>
                  <a:lnTo>
                    <a:pt x="638" y="95"/>
                  </a:lnTo>
                  <a:lnTo>
                    <a:pt x="629" y="90"/>
                  </a:lnTo>
                  <a:lnTo>
                    <a:pt x="623" y="88"/>
                  </a:lnTo>
                  <a:lnTo>
                    <a:pt x="614" y="88"/>
                  </a:lnTo>
                  <a:lnTo>
                    <a:pt x="606" y="93"/>
                  </a:lnTo>
                  <a:lnTo>
                    <a:pt x="597" y="97"/>
                  </a:lnTo>
                  <a:lnTo>
                    <a:pt x="586" y="103"/>
                  </a:lnTo>
                  <a:lnTo>
                    <a:pt x="578" y="110"/>
                  </a:lnTo>
                  <a:lnTo>
                    <a:pt x="567" y="114"/>
                  </a:lnTo>
                  <a:lnTo>
                    <a:pt x="556" y="118"/>
                  </a:lnTo>
                  <a:lnTo>
                    <a:pt x="546" y="118"/>
                  </a:lnTo>
                  <a:lnTo>
                    <a:pt x="530" y="116"/>
                  </a:lnTo>
                  <a:lnTo>
                    <a:pt x="515" y="114"/>
                  </a:lnTo>
                  <a:lnTo>
                    <a:pt x="500" y="108"/>
                  </a:lnTo>
                  <a:lnTo>
                    <a:pt x="485" y="99"/>
                  </a:lnTo>
                  <a:lnTo>
                    <a:pt x="470" y="90"/>
                  </a:lnTo>
                  <a:lnTo>
                    <a:pt x="458" y="80"/>
                  </a:lnTo>
                  <a:lnTo>
                    <a:pt x="449" y="67"/>
                  </a:lnTo>
                  <a:lnTo>
                    <a:pt x="438" y="54"/>
                  </a:lnTo>
                  <a:lnTo>
                    <a:pt x="423" y="39"/>
                  </a:lnTo>
                  <a:lnTo>
                    <a:pt x="404" y="26"/>
                  </a:lnTo>
                  <a:lnTo>
                    <a:pt x="387" y="15"/>
                  </a:lnTo>
                  <a:lnTo>
                    <a:pt x="367" y="7"/>
                  </a:lnTo>
                  <a:lnTo>
                    <a:pt x="350" y="0"/>
                  </a:lnTo>
                  <a:lnTo>
                    <a:pt x="335" y="0"/>
                  </a:lnTo>
                  <a:lnTo>
                    <a:pt x="324" y="5"/>
                  </a:lnTo>
                  <a:lnTo>
                    <a:pt x="314" y="11"/>
                  </a:lnTo>
                  <a:lnTo>
                    <a:pt x="301" y="17"/>
                  </a:lnTo>
                  <a:lnTo>
                    <a:pt x="284" y="20"/>
                  </a:lnTo>
                  <a:lnTo>
                    <a:pt x="267" y="22"/>
                  </a:lnTo>
                  <a:lnTo>
                    <a:pt x="249" y="24"/>
                  </a:lnTo>
                  <a:lnTo>
                    <a:pt x="232" y="26"/>
                  </a:lnTo>
                  <a:lnTo>
                    <a:pt x="217" y="33"/>
                  </a:lnTo>
                  <a:lnTo>
                    <a:pt x="204" y="39"/>
                  </a:lnTo>
                  <a:lnTo>
                    <a:pt x="194" y="48"/>
                  </a:lnTo>
                  <a:lnTo>
                    <a:pt x="181" y="60"/>
                  </a:lnTo>
                  <a:lnTo>
                    <a:pt x="166" y="75"/>
                  </a:lnTo>
                  <a:lnTo>
                    <a:pt x="153" y="90"/>
                  </a:lnTo>
                  <a:lnTo>
                    <a:pt x="140" y="105"/>
                  </a:lnTo>
                  <a:lnTo>
                    <a:pt x="127" y="120"/>
                  </a:lnTo>
                  <a:lnTo>
                    <a:pt x="116" y="135"/>
                  </a:lnTo>
                  <a:lnTo>
                    <a:pt x="110" y="146"/>
                  </a:lnTo>
                  <a:lnTo>
                    <a:pt x="101" y="157"/>
                  </a:lnTo>
                  <a:lnTo>
                    <a:pt x="88" y="165"/>
                  </a:lnTo>
                  <a:lnTo>
                    <a:pt x="76" y="176"/>
                  </a:lnTo>
                  <a:lnTo>
                    <a:pt x="61" y="187"/>
                  </a:lnTo>
                  <a:lnTo>
                    <a:pt x="48" y="198"/>
                  </a:lnTo>
                  <a:lnTo>
                    <a:pt x="35" y="208"/>
                  </a:lnTo>
                  <a:lnTo>
                    <a:pt x="26" y="219"/>
                  </a:lnTo>
                  <a:lnTo>
                    <a:pt x="24" y="232"/>
                  </a:lnTo>
                  <a:lnTo>
                    <a:pt x="20" y="258"/>
                  </a:lnTo>
                  <a:lnTo>
                    <a:pt x="13" y="283"/>
                  </a:lnTo>
                  <a:lnTo>
                    <a:pt x="5" y="301"/>
                  </a:lnTo>
                  <a:lnTo>
                    <a:pt x="0" y="309"/>
                  </a:lnTo>
                  <a:lnTo>
                    <a:pt x="3" y="322"/>
                  </a:lnTo>
                  <a:lnTo>
                    <a:pt x="7" y="354"/>
                  </a:lnTo>
                  <a:lnTo>
                    <a:pt x="13" y="389"/>
                  </a:lnTo>
                  <a:lnTo>
                    <a:pt x="24" y="412"/>
                  </a:lnTo>
                  <a:lnTo>
                    <a:pt x="33" y="431"/>
                  </a:lnTo>
                  <a:lnTo>
                    <a:pt x="39" y="459"/>
                  </a:lnTo>
                  <a:lnTo>
                    <a:pt x="52" y="485"/>
                  </a:lnTo>
                  <a:lnTo>
                    <a:pt x="76" y="502"/>
                  </a:lnTo>
                  <a:lnTo>
                    <a:pt x="95" y="506"/>
                  </a:lnTo>
                  <a:lnTo>
                    <a:pt x="121" y="511"/>
                  </a:lnTo>
                  <a:lnTo>
                    <a:pt x="149" y="515"/>
                  </a:lnTo>
                  <a:lnTo>
                    <a:pt x="179" y="517"/>
                  </a:lnTo>
                  <a:lnTo>
                    <a:pt x="209" y="519"/>
                  </a:lnTo>
                  <a:lnTo>
                    <a:pt x="236" y="521"/>
                  </a:lnTo>
                  <a:lnTo>
                    <a:pt x="260" y="521"/>
                  </a:lnTo>
                  <a:lnTo>
                    <a:pt x="279" y="519"/>
                  </a:lnTo>
                  <a:lnTo>
                    <a:pt x="294" y="517"/>
                  </a:lnTo>
                  <a:lnTo>
                    <a:pt x="307" y="517"/>
                  </a:lnTo>
                  <a:lnTo>
                    <a:pt x="320" y="517"/>
                  </a:lnTo>
                  <a:lnTo>
                    <a:pt x="333" y="519"/>
                  </a:lnTo>
                  <a:lnTo>
                    <a:pt x="344" y="521"/>
                  </a:lnTo>
                  <a:lnTo>
                    <a:pt x="355" y="526"/>
                  </a:lnTo>
                  <a:lnTo>
                    <a:pt x="365" y="530"/>
                  </a:lnTo>
                  <a:lnTo>
                    <a:pt x="374" y="536"/>
                  </a:lnTo>
                  <a:lnTo>
                    <a:pt x="391" y="549"/>
                  </a:lnTo>
                  <a:lnTo>
                    <a:pt x="402" y="566"/>
                  </a:lnTo>
                  <a:lnTo>
                    <a:pt x="406" y="584"/>
                  </a:lnTo>
                  <a:lnTo>
                    <a:pt x="404" y="603"/>
                  </a:lnTo>
                  <a:lnTo>
                    <a:pt x="397" y="622"/>
                  </a:lnTo>
                  <a:lnTo>
                    <a:pt x="397" y="635"/>
                  </a:lnTo>
                  <a:lnTo>
                    <a:pt x="408" y="646"/>
                  </a:lnTo>
                  <a:lnTo>
                    <a:pt x="432" y="654"/>
                  </a:lnTo>
                  <a:lnTo>
                    <a:pt x="451" y="665"/>
                  </a:lnTo>
                  <a:lnTo>
                    <a:pt x="455" y="682"/>
                  </a:lnTo>
                  <a:lnTo>
                    <a:pt x="453" y="702"/>
                  </a:lnTo>
                  <a:lnTo>
                    <a:pt x="451" y="723"/>
                  </a:lnTo>
                  <a:lnTo>
                    <a:pt x="451" y="747"/>
                  </a:lnTo>
                  <a:lnTo>
                    <a:pt x="449" y="770"/>
                  </a:lnTo>
                  <a:lnTo>
                    <a:pt x="445" y="798"/>
                  </a:lnTo>
                  <a:lnTo>
                    <a:pt x="443" y="830"/>
                  </a:lnTo>
                  <a:lnTo>
                    <a:pt x="438" y="845"/>
                  </a:lnTo>
                  <a:lnTo>
                    <a:pt x="432" y="858"/>
                  </a:lnTo>
                  <a:lnTo>
                    <a:pt x="430" y="871"/>
                  </a:lnTo>
                  <a:lnTo>
                    <a:pt x="436" y="892"/>
                  </a:lnTo>
                  <a:lnTo>
                    <a:pt x="443" y="905"/>
                  </a:lnTo>
                  <a:lnTo>
                    <a:pt x="451" y="927"/>
                  </a:lnTo>
                  <a:lnTo>
                    <a:pt x="460" y="948"/>
                  </a:lnTo>
                  <a:lnTo>
                    <a:pt x="468" y="963"/>
                  </a:lnTo>
                  <a:lnTo>
                    <a:pt x="477" y="978"/>
                  </a:lnTo>
                  <a:lnTo>
                    <a:pt x="490" y="1002"/>
                  </a:lnTo>
                  <a:lnTo>
                    <a:pt x="503" y="1028"/>
                  </a:lnTo>
                  <a:lnTo>
                    <a:pt x="511" y="1047"/>
                  </a:lnTo>
                  <a:lnTo>
                    <a:pt x="518" y="1070"/>
                  </a:lnTo>
                  <a:lnTo>
                    <a:pt x="526" y="1105"/>
                  </a:lnTo>
                  <a:lnTo>
                    <a:pt x="539" y="1135"/>
                  </a:lnTo>
                  <a:lnTo>
                    <a:pt x="552" y="1152"/>
                  </a:lnTo>
                  <a:lnTo>
                    <a:pt x="561" y="1156"/>
                  </a:lnTo>
                  <a:lnTo>
                    <a:pt x="576" y="1158"/>
                  </a:lnTo>
                  <a:lnTo>
                    <a:pt x="591" y="1161"/>
                  </a:lnTo>
                  <a:lnTo>
                    <a:pt x="610" y="1161"/>
                  </a:lnTo>
                  <a:lnTo>
                    <a:pt x="627" y="1158"/>
                  </a:lnTo>
                  <a:lnTo>
                    <a:pt x="644" y="1154"/>
                  </a:lnTo>
                  <a:lnTo>
                    <a:pt x="657" y="1146"/>
                  </a:lnTo>
                  <a:lnTo>
                    <a:pt x="668" y="1135"/>
                  </a:lnTo>
                  <a:lnTo>
                    <a:pt x="676" y="1122"/>
                  </a:lnTo>
                  <a:lnTo>
                    <a:pt x="689" y="1111"/>
                  </a:lnTo>
                  <a:lnTo>
                    <a:pt x="702" y="1100"/>
                  </a:lnTo>
                  <a:lnTo>
                    <a:pt x="715" y="1090"/>
                  </a:lnTo>
                  <a:lnTo>
                    <a:pt x="728" y="1081"/>
                  </a:lnTo>
                  <a:lnTo>
                    <a:pt x="739" y="1073"/>
                  </a:lnTo>
                  <a:lnTo>
                    <a:pt x="747" y="1064"/>
                  </a:lnTo>
                  <a:lnTo>
                    <a:pt x="754" y="1055"/>
                  </a:lnTo>
                  <a:lnTo>
                    <a:pt x="758" y="1038"/>
                  </a:lnTo>
                  <a:lnTo>
                    <a:pt x="754" y="1017"/>
                  </a:lnTo>
                  <a:lnTo>
                    <a:pt x="749" y="998"/>
                  </a:lnTo>
                  <a:lnTo>
                    <a:pt x="747" y="983"/>
                  </a:lnTo>
                  <a:lnTo>
                    <a:pt x="754" y="976"/>
                  </a:lnTo>
                  <a:lnTo>
                    <a:pt x="769" y="976"/>
                  </a:lnTo>
                  <a:lnTo>
                    <a:pt x="786" y="978"/>
                  </a:lnTo>
                  <a:lnTo>
                    <a:pt x="799" y="976"/>
                  </a:lnTo>
                  <a:lnTo>
                    <a:pt x="801" y="968"/>
                  </a:lnTo>
                  <a:lnTo>
                    <a:pt x="799" y="953"/>
                  </a:lnTo>
                  <a:lnTo>
                    <a:pt x="797" y="933"/>
                  </a:lnTo>
                  <a:lnTo>
                    <a:pt x="799" y="914"/>
                  </a:lnTo>
                  <a:lnTo>
                    <a:pt x="809" y="901"/>
                  </a:lnTo>
                  <a:lnTo>
                    <a:pt x="827" y="888"/>
                  </a:lnTo>
                  <a:lnTo>
                    <a:pt x="844" y="877"/>
                  </a:lnTo>
                  <a:lnTo>
                    <a:pt x="855" y="865"/>
                  </a:lnTo>
                  <a:lnTo>
                    <a:pt x="861" y="839"/>
                  </a:lnTo>
                  <a:lnTo>
                    <a:pt x="863" y="807"/>
                  </a:lnTo>
                  <a:lnTo>
                    <a:pt x="861" y="772"/>
                  </a:lnTo>
                  <a:lnTo>
                    <a:pt x="861" y="744"/>
                  </a:lnTo>
                  <a:lnTo>
                    <a:pt x="855" y="727"/>
                  </a:lnTo>
                  <a:lnTo>
                    <a:pt x="842" y="717"/>
                  </a:lnTo>
                  <a:lnTo>
                    <a:pt x="831" y="706"/>
                  </a:lnTo>
                  <a:lnTo>
                    <a:pt x="827" y="689"/>
                  </a:lnTo>
                  <a:lnTo>
                    <a:pt x="835" y="669"/>
                  </a:lnTo>
                  <a:lnTo>
                    <a:pt x="852" y="650"/>
                  </a:lnTo>
                  <a:lnTo>
                    <a:pt x="872" y="629"/>
                  </a:lnTo>
                  <a:lnTo>
                    <a:pt x="889" y="603"/>
                  </a:lnTo>
                  <a:lnTo>
                    <a:pt x="900" y="586"/>
                  </a:lnTo>
                  <a:lnTo>
                    <a:pt x="915" y="562"/>
                  </a:lnTo>
                  <a:lnTo>
                    <a:pt x="934" y="536"/>
                  </a:lnTo>
                  <a:lnTo>
                    <a:pt x="951" y="511"/>
                  </a:lnTo>
                  <a:lnTo>
                    <a:pt x="968" y="485"/>
                  </a:lnTo>
                  <a:lnTo>
                    <a:pt x="983" y="466"/>
                  </a:lnTo>
                  <a:lnTo>
                    <a:pt x="992" y="451"/>
                  </a:lnTo>
                  <a:lnTo>
                    <a:pt x="996" y="446"/>
                  </a:lnTo>
                  <a:lnTo>
                    <a:pt x="985" y="442"/>
                  </a:lnTo>
                  <a:lnTo>
                    <a:pt x="970" y="442"/>
                  </a:lnTo>
                  <a:lnTo>
                    <a:pt x="955" y="446"/>
                  </a:lnTo>
                  <a:lnTo>
                    <a:pt x="940" y="446"/>
                  </a:lnTo>
                  <a:lnTo>
                    <a:pt x="932" y="442"/>
                  </a:lnTo>
                  <a:lnTo>
                    <a:pt x="921" y="434"/>
                  </a:lnTo>
                  <a:lnTo>
                    <a:pt x="906" y="423"/>
                  </a:lnTo>
                  <a:lnTo>
                    <a:pt x="891" y="412"/>
                  </a:lnTo>
                  <a:lnTo>
                    <a:pt x="876" y="399"/>
                  </a:lnTo>
                  <a:lnTo>
                    <a:pt x="861" y="384"/>
                  </a:lnTo>
                  <a:lnTo>
                    <a:pt x="848" y="371"/>
                  </a:lnTo>
                  <a:lnTo>
                    <a:pt x="837" y="361"/>
                  </a:lnTo>
                  <a:lnTo>
                    <a:pt x="820" y="337"/>
                  </a:lnTo>
                  <a:lnTo>
                    <a:pt x="807" y="309"/>
                  </a:lnTo>
                  <a:lnTo>
                    <a:pt x="794" y="281"/>
                  </a:lnTo>
                  <a:lnTo>
                    <a:pt x="788" y="253"/>
                  </a:lnTo>
                  <a:lnTo>
                    <a:pt x="784" y="223"/>
                  </a:lnTo>
                  <a:lnTo>
                    <a:pt x="782" y="189"/>
                  </a:lnTo>
                  <a:lnTo>
                    <a:pt x="782" y="163"/>
                  </a:lnTo>
                  <a:lnTo>
                    <a:pt x="782" y="153"/>
                  </a:lnTo>
                  <a:lnTo>
                    <a:pt x="773" y="140"/>
                  </a:lnTo>
                  <a:lnTo>
                    <a:pt x="758" y="129"/>
                  </a:lnTo>
                  <a:lnTo>
                    <a:pt x="741" y="120"/>
                  </a:lnTo>
                  <a:lnTo>
                    <a:pt x="726" y="11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27800" y="2045160"/>
              <a:ext cx="301320" cy="187560"/>
            </a:xfrm>
            <a:custGeom>
              <a:avLst/>
              <a:gdLst/>
              <a:ahLst/>
              <a:rect l="l" t="t" r="r" b="b"/>
              <a:pathLst>
                <a:path w="202" h="126">
                  <a:moveTo>
                    <a:pt x="34" y="66"/>
                  </a:moveTo>
                  <a:lnTo>
                    <a:pt x="49" y="62"/>
                  </a:lnTo>
                  <a:lnTo>
                    <a:pt x="62" y="56"/>
                  </a:lnTo>
                  <a:lnTo>
                    <a:pt x="75" y="47"/>
                  </a:lnTo>
                  <a:lnTo>
                    <a:pt x="86" y="39"/>
                  </a:lnTo>
                  <a:lnTo>
                    <a:pt x="94" y="30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4" y="15"/>
                  </a:lnTo>
                  <a:lnTo>
                    <a:pt x="135" y="13"/>
                  </a:lnTo>
                  <a:lnTo>
                    <a:pt x="146" y="11"/>
                  </a:lnTo>
                  <a:lnTo>
                    <a:pt x="157" y="6"/>
                  </a:lnTo>
                  <a:lnTo>
                    <a:pt x="167" y="2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4"/>
                  </a:lnTo>
                  <a:lnTo>
                    <a:pt x="197" y="15"/>
                  </a:lnTo>
                  <a:lnTo>
                    <a:pt x="202" y="39"/>
                  </a:lnTo>
                  <a:lnTo>
                    <a:pt x="195" y="56"/>
                  </a:lnTo>
                  <a:lnTo>
                    <a:pt x="176" y="69"/>
                  </a:lnTo>
                  <a:lnTo>
                    <a:pt x="148" y="73"/>
                  </a:lnTo>
                  <a:lnTo>
                    <a:pt x="133" y="73"/>
                  </a:lnTo>
                  <a:lnTo>
                    <a:pt x="118" y="73"/>
                  </a:lnTo>
                  <a:lnTo>
                    <a:pt x="105" y="75"/>
                  </a:lnTo>
                  <a:lnTo>
                    <a:pt x="97" y="77"/>
                  </a:lnTo>
                  <a:lnTo>
                    <a:pt x="88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3" y="94"/>
                  </a:lnTo>
                  <a:lnTo>
                    <a:pt x="64" y="109"/>
                  </a:lnTo>
                  <a:lnTo>
                    <a:pt x="49" y="120"/>
                  </a:lnTo>
                  <a:lnTo>
                    <a:pt x="30" y="126"/>
                  </a:lnTo>
                  <a:lnTo>
                    <a:pt x="11" y="122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1" y="7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90640" y="2262960"/>
              <a:ext cx="95400" cy="120600"/>
            </a:xfrm>
            <a:custGeom>
              <a:avLst/>
              <a:gdLst/>
              <a:ahLst/>
              <a:rect l="l" t="t" r="r" b="b"/>
              <a:pathLst>
                <a:path w="64" h="81">
                  <a:moveTo>
                    <a:pt x="53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2" y="8"/>
                  </a:lnTo>
                  <a:lnTo>
                    <a:pt x="21" y="15"/>
                  </a:lnTo>
                  <a:lnTo>
                    <a:pt x="10" y="21"/>
                  </a:lnTo>
                  <a:lnTo>
                    <a:pt x="2" y="28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19" y="53"/>
                  </a:lnTo>
                  <a:lnTo>
                    <a:pt x="40" y="71"/>
                  </a:lnTo>
                  <a:lnTo>
                    <a:pt x="58" y="81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5"/>
                  </a:lnTo>
                  <a:lnTo>
                    <a:pt x="5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39840" y="2729880"/>
              <a:ext cx="262440" cy="313200"/>
            </a:xfrm>
            <a:custGeom>
              <a:avLst/>
              <a:gdLst/>
              <a:ahLst/>
              <a:rect l="l" t="t" r="r" b="b"/>
              <a:pathLst>
                <a:path w="176" h="210">
                  <a:moveTo>
                    <a:pt x="2" y="109"/>
                  </a:moveTo>
                  <a:lnTo>
                    <a:pt x="0" y="98"/>
                  </a:lnTo>
                  <a:lnTo>
                    <a:pt x="4" y="90"/>
                  </a:lnTo>
                  <a:lnTo>
                    <a:pt x="8" y="86"/>
                  </a:lnTo>
                  <a:lnTo>
                    <a:pt x="17" y="81"/>
                  </a:lnTo>
                  <a:lnTo>
                    <a:pt x="28" y="77"/>
                  </a:lnTo>
                  <a:lnTo>
                    <a:pt x="38" y="71"/>
                  </a:lnTo>
                  <a:lnTo>
                    <a:pt x="49" y="64"/>
                  </a:lnTo>
                  <a:lnTo>
                    <a:pt x="58" y="53"/>
                  </a:lnTo>
                  <a:lnTo>
                    <a:pt x="66" y="41"/>
                  </a:lnTo>
                  <a:lnTo>
                    <a:pt x="75" y="28"/>
                  </a:lnTo>
                  <a:lnTo>
                    <a:pt x="83" y="17"/>
                  </a:lnTo>
                  <a:lnTo>
                    <a:pt x="94" y="8"/>
                  </a:lnTo>
                  <a:lnTo>
                    <a:pt x="105" y="2"/>
                  </a:lnTo>
                  <a:lnTo>
                    <a:pt x="116" y="0"/>
                  </a:lnTo>
                  <a:lnTo>
                    <a:pt x="128" y="2"/>
                  </a:lnTo>
                  <a:lnTo>
                    <a:pt x="143" y="8"/>
                  </a:lnTo>
                  <a:lnTo>
                    <a:pt x="163" y="30"/>
                  </a:lnTo>
                  <a:lnTo>
                    <a:pt x="171" y="51"/>
                  </a:lnTo>
                  <a:lnTo>
                    <a:pt x="171" y="75"/>
                  </a:lnTo>
                  <a:lnTo>
                    <a:pt x="173" y="98"/>
                  </a:lnTo>
                  <a:lnTo>
                    <a:pt x="176" y="116"/>
                  </a:lnTo>
                  <a:lnTo>
                    <a:pt x="171" y="133"/>
                  </a:lnTo>
                  <a:lnTo>
                    <a:pt x="165" y="148"/>
                  </a:lnTo>
                  <a:lnTo>
                    <a:pt x="158" y="163"/>
                  </a:lnTo>
                  <a:lnTo>
                    <a:pt x="154" y="174"/>
                  </a:lnTo>
                  <a:lnTo>
                    <a:pt x="148" y="184"/>
                  </a:lnTo>
                  <a:lnTo>
                    <a:pt x="139" y="193"/>
                  </a:lnTo>
                  <a:lnTo>
                    <a:pt x="128" y="201"/>
                  </a:lnTo>
                  <a:lnTo>
                    <a:pt x="116" y="208"/>
                  </a:lnTo>
                  <a:lnTo>
                    <a:pt x="107" y="210"/>
                  </a:lnTo>
                  <a:lnTo>
                    <a:pt x="98" y="206"/>
                  </a:lnTo>
                  <a:lnTo>
                    <a:pt x="92" y="195"/>
                  </a:lnTo>
                  <a:lnTo>
                    <a:pt x="83" y="171"/>
                  </a:lnTo>
                  <a:lnTo>
                    <a:pt x="79" y="154"/>
                  </a:lnTo>
                  <a:lnTo>
                    <a:pt x="81" y="141"/>
                  </a:lnTo>
                  <a:lnTo>
                    <a:pt x="98" y="133"/>
                  </a:lnTo>
                  <a:lnTo>
                    <a:pt x="118" y="120"/>
                  </a:lnTo>
                  <a:lnTo>
                    <a:pt x="131" y="101"/>
                  </a:lnTo>
                  <a:lnTo>
                    <a:pt x="131" y="81"/>
                  </a:lnTo>
                  <a:lnTo>
                    <a:pt x="120" y="71"/>
                  </a:lnTo>
                  <a:lnTo>
                    <a:pt x="111" y="68"/>
                  </a:lnTo>
                  <a:lnTo>
                    <a:pt x="100" y="66"/>
                  </a:lnTo>
                  <a:lnTo>
                    <a:pt x="90" y="66"/>
                  </a:lnTo>
                  <a:lnTo>
                    <a:pt x="79" y="68"/>
                  </a:lnTo>
                  <a:lnTo>
                    <a:pt x="70" y="73"/>
                  </a:lnTo>
                  <a:lnTo>
                    <a:pt x="62" y="77"/>
                  </a:lnTo>
                  <a:lnTo>
                    <a:pt x="55" y="83"/>
                  </a:lnTo>
                  <a:lnTo>
                    <a:pt x="51" y="94"/>
                  </a:lnTo>
                  <a:lnTo>
                    <a:pt x="43" y="113"/>
                  </a:lnTo>
                  <a:lnTo>
                    <a:pt x="30" y="126"/>
                  </a:lnTo>
                  <a:lnTo>
                    <a:pt x="13" y="129"/>
                  </a:lnTo>
                  <a:lnTo>
                    <a:pt x="2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799680" y="4575600"/>
              <a:ext cx="900000" cy="703800"/>
            </a:xfrm>
            <a:custGeom>
              <a:avLst/>
              <a:gdLst/>
              <a:ahLst/>
              <a:rect l="l" t="t" r="r" b="b"/>
              <a:pathLst>
                <a:path w="603" h="472">
                  <a:moveTo>
                    <a:pt x="425" y="95"/>
                  </a:moveTo>
                  <a:lnTo>
                    <a:pt x="414" y="92"/>
                  </a:lnTo>
                  <a:lnTo>
                    <a:pt x="403" y="90"/>
                  </a:lnTo>
                  <a:lnTo>
                    <a:pt x="393" y="90"/>
                  </a:lnTo>
                  <a:lnTo>
                    <a:pt x="382" y="88"/>
                  </a:lnTo>
                  <a:lnTo>
                    <a:pt x="369" y="86"/>
                  </a:lnTo>
                  <a:lnTo>
                    <a:pt x="360" y="84"/>
                  </a:lnTo>
                  <a:lnTo>
                    <a:pt x="352" y="84"/>
                  </a:lnTo>
                  <a:lnTo>
                    <a:pt x="345" y="82"/>
                  </a:lnTo>
                  <a:lnTo>
                    <a:pt x="339" y="77"/>
                  </a:lnTo>
                  <a:lnTo>
                    <a:pt x="339" y="69"/>
                  </a:lnTo>
                  <a:lnTo>
                    <a:pt x="345" y="60"/>
                  </a:lnTo>
                  <a:lnTo>
                    <a:pt x="356" y="52"/>
                  </a:lnTo>
                  <a:lnTo>
                    <a:pt x="358" y="43"/>
                  </a:lnTo>
                  <a:lnTo>
                    <a:pt x="348" y="32"/>
                  </a:lnTo>
                  <a:lnTo>
                    <a:pt x="333" y="24"/>
                  </a:lnTo>
                  <a:lnTo>
                    <a:pt x="322" y="15"/>
                  </a:lnTo>
                  <a:lnTo>
                    <a:pt x="315" y="9"/>
                  </a:lnTo>
                  <a:lnTo>
                    <a:pt x="309" y="2"/>
                  </a:lnTo>
                  <a:lnTo>
                    <a:pt x="302" y="0"/>
                  </a:lnTo>
                  <a:lnTo>
                    <a:pt x="300" y="7"/>
                  </a:lnTo>
                  <a:lnTo>
                    <a:pt x="292" y="15"/>
                  </a:lnTo>
                  <a:lnTo>
                    <a:pt x="275" y="26"/>
                  </a:lnTo>
                  <a:lnTo>
                    <a:pt x="255" y="35"/>
                  </a:lnTo>
                  <a:lnTo>
                    <a:pt x="238" y="43"/>
                  </a:lnTo>
                  <a:lnTo>
                    <a:pt x="227" y="50"/>
                  </a:lnTo>
                  <a:lnTo>
                    <a:pt x="221" y="56"/>
                  </a:lnTo>
                  <a:lnTo>
                    <a:pt x="210" y="58"/>
                  </a:lnTo>
                  <a:lnTo>
                    <a:pt x="197" y="60"/>
                  </a:lnTo>
                  <a:lnTo>
                    <a:pt x="189" y="62"/>
                  </a:lnTo>
                  <a:lnTo>
                    <a:pt x="178" y="65"/>
                  </a:lnTo>
                  <a:lnTo>
                    <a:pt x="165" y="71"/>
                  </a:lnTo>
                  <a:lnTo>
                    <a:pt x="154" y="77"/>
                  </a:lnTo>
                  <a:lnTo>
                    <a:pt x="142" y="86"/>
                  </a:lnTo>
                  <a:lnTo>
                    <a:pt x="131" y="95"/>
                  </a:lnTo>
                  <a:lnTo>
                    <a:pt x="122" y="105"/>
                  </a:lnTo>
                  <a:lnTo>
                    <a:pt x="114" y="116"/>
                  </a:lnTo>
                  <a:lnTo>
                    <a:pt x="107" y="127"/>
                  </a:lnTo>
                  <a:lnTo>
                    <a:pt x="101" y="133"/>
                  </a:lnTo>
                  <a:lnTo>
                    <a:pt x="92" y="142"/>
                  </a:lnTo>
                  <a:lnTo>
                    <a:pt x="84" y="148"/>
                  </a:lnTo>
                  <a:lnTo>
                    <a:pt x="75" y="155"/>
                  </a:lnTo>
                  <a:lnTo>
                    <a:pt x="64" y="163"/>
                  </a:lnTo>
                  <a:lnTo>
                    <a:pt x="51" y="170"/>
                  </a:lnTo>
                  <a:lnTo>
                    <a:pt x="39" y="178"/>
                  </a:lnTo>
                  <a:lnTo>
                    <a:pt x="24" y="183"/>
                  </a:lnTo>
                  <a:lnTo>
                    <a:pt x="11" y="183"/>
                  </a:lnTo>
                  <a:lnTo>
                    <a:pt x="2" y="195"/>
                  </a:lnTo>
                  <a:lnTo>
                    <a:pt x="0" y="243"/>
                  </a:lnTo>
                  <a:lnTo>
                    <a:pt x="0" y="262"/>
                  </a:lnTo>
                  <a:lnTo>
                    <a:pt x="2" y="273"/>
                  </a:lnTo>
                  <a:lnTo>
                    <a:pt x="4" y="281"/>
                  </a:lnTo>
                  <a:lnTo>
                    <a:pt x="11" y="292"/>
                  </a:lnTo>
                  <a:lnTo>
                    <a:pt x="21" y="300"/>
                  </a:lnTo>
                  <a:lnTo>
                    <a:pt x="32" y="307"/>
                  </a:lnTo>
                  <a:lnTo>
                    <a:pt x="36" y="315"/>
                  </a:lnTo>
                  <a:lnTo>
                    <a:pt x="34" y="328"/>
                  </a:lnTo>
                  <a:lnTo>
                    <a:pt x="28" y="341"/>
                  </a:lnTo>
                  <a:lnTo>
                    <a:pt x="21" y="352"/>
                  </a:lnTo>
                  <a:lnTo>
                    <a:pt x="17" y="365"/>
                  </a:lnTo>
                  <a:lnTo>
                    <a:pt x="17" y="382"/>
                  </a:lnTo>
                  <a:lnTo>
                    <a:pt x="21" y="391"/>
                  </a:lnTo>
                  <a:lnTo>
                    <a:pt x="28" y="397"/>
                  </a:lnTo>
                  <a:lnTo>
                    <a:pt x="41" y="403"/>
                  </a:lnTo>
                  <a:lnTo>
                    <a:pt x="54" y="406"/>
                  </a:lnTo>
                  <a:lnTo>
                    <a:pt x="66" y="406"/>
                  </a:lnTo>
                  <a:lnTo>
                    <a:pt x="81" y="406"/>
                  </a:lnTo>
                  <a:lnTo>
                    <a:pt x="94" y="403"/>
                  </a:lnTo>
                  <a:lnTo>
                    <a:pt x="105" y="399"/>
                  </a:lnTo>
                  <a:lnTo>
                    <a:pt x="114" y="395"/>
                  </a:lnTo>
                  <a:lnTo>
                    <a:pt x="124" y="391"/>
                  </a:lnTo>
                  <a:lnTo>
                    <a:pt x="135" y="386"/>
                  </a:lnTo>
                  <a:lnTo>
                    <a:pt x="146" y="382"/>
                  </a:lnTo>
                  <a:lnTo>
                    <a:pt x="159" y="378"/>
                  </a:lnTo>
                  <a:lnTo>
                    <a:pt x="172" y="373"/>
                  </a:lnTo>
                  <a:lnTo>
                    <a:pt x="184" y="369"/>
                  </a:lnTo>
                  <a:lnTo>
                    <a:pt x="197" y="365"/>
                  </a:lnTo>
                  <a:lnTo>
                    <a:pt x="212" y="361"/>
                  </a:lnTo>
                  <a:lnTo>
                    <a:pt x="230" y="358"/>
                  </a:lnTo>
                  <a:lnTo>
                    <a:pt x="249" y="356"/>
                  </a:lnTo>
                  <a:lnTo>
                    <a:pt x="268" y="354"/>
                  </a:lnTo>
                  <a:lnTo>
                    <a:pt x="287" y="356"/>
                  </a:lnTo>
                  <a:lnTo>
                    <a:pt x="307" y="358"/>
                  </a:lnTo>
                  <a:lnTo>
                    <a:pt x="324" y="365"/>
                  </a:lnTo>
                  <a:lnTo>
                    <a:pt x="339" y="371"/>
                  </a:lnTo>
                  <a:lnTo>
                    <a:pt x="352" y="380"/>
                  </a:lnTo>
                  <a:lnTo>
                    <a:pt x="365" y="391"/>
                  </a:lnTo>
                  <a:lnTo>
                    <a:pt x="375" y="401"/>
                  </a:lnTo>
                  <a:lnTo>
                    <a:pt x="386" y="414"/>
                  </a:lnTo>
                  <a:lnTo>
                    <a:pt x="395" y="427"/>
                  </a:lnTo>
                  <a:lnTo>
                    <a:pt x="405" y="438"/>
                  </a:lnTo>
                  <a:lnTo>
                    <a:pt x="412" y="448"/>
                  </a:lnTo>
                  <a:lnTo>
                    <a:pt x="418" y="459"/>
                  </a:lnTo>
                  <a:lnTo>
                    <a:pt x="427" y="466"/>
                  </a:lnTo>
                  <a:lnTo>
                    <a:pt x="440" y="470"/>
                  </a:lnTo>
                  <a:lnTo>
                    <a:pt x="455" y="472"/>
                  </a:lnTo>
                  <a:lnTo>
                    <a:pt x="472" y="470"/>
                  </a:lnTo>
                  <a:lnTo>
                    <a:pt x="489" y="468"/>
                  </a:lnTo>
                  <a:lnTo>
                    <a:pt x="502" y="466"/>
                  </a:lnTo>
                  <a:lnTo>
                    <a:pt x="513" y="461"/>
                  </a:lnTo>
                  <a:lnTo>
                    <a:pt x="517" y="455"/>
                  </a:lnTo>
                  <a:lnTo>
                    <a:pt x="521" y="440"/>
                  </a:lnTo>
                  <a:lnTo>
                    <a:pt x="530" y="421"/>
                  </a:lnTo>
                  <a:lnTo>
                    <a:pt x="539" y="403"/>
                  </a:lnTo>
                  <a:lnTo>
                    <a:pt x="543" y="388"/>
                  </a:lnTo>
                  <a:lnTo>
                    <a:pt x="549" y="376"/>
                  </a:lnTo>
                  <a:lnTo>
                    <a:pt x="562" y="361"/>
                  </a:lnTo>
                  <a:lnTo>
                    <a:pt x="575" y="345"/>
                  </a:lnTo>
                  <a:lnTo>
                    <a:pt x="581" y="330"/>
                  </a:lnTo>
                  <a:lnTo>
                    <a:pt x="584" y="315"/>
                  </a:lnTo>
                  <a:lnTo>
                    <a:pt x="590" y="298"/>
                  </a:lnTo>
                  <a:lnTo>
                    <a:pt x="599" y="281"/>
                  </a:lnTo>
                  <a:lnTo>
                    <a:pt x="603" y="264"/>
                  </a:lnTo>
                  <a:lnTo>
                    <a:pt x="601" y="255"/>
                  </a:lnTo>
                  <a:lnTo>
                    <a:pt x="596" y="245"/>
                  </a:lnTo>
                  <a:lnTo>
                    <a:pt x="588" y="236"/>
                  </a:lnTo>
                  <a:lnTo>
                    <a:pt x="579" y="228"/>
                  </a:lnTo>
                  <a:lnTo>
                    <a:pt x="569" y="217"/>
                  </a:lnTo>
                  <a:lnTo>
                    <a:pt x="558" y="208"/>
                  </a:lnTo>
                  <a:lnTo>
                    <a:pt x="547" y="202"/>
                  </a:lnTo>
                  <a:lnTo>
                    <a:pt x="541" y="193"/>
                  </a:lnTo>
                  <a:lnTo>
                    <a:pt x="521" y="172"/>
                  </a:lnTo>
                  <a:lnTo>
                    <a:pt x="506" y="155"/>
                  </a:lnTo>
                  <a:lnTo>
                    <a:pt x="493" y="140"/>
                  </a:lnTo>
                  <a:lnTo>
                    <a:pt x="487" y="122"/>
                  </a:lnTo>
                  <a:lnTo>
                    <a:pt x="483" y="101"/>
                  </a:lnTo>
                  <a:lnTo>
                    <a:pt x="481" y="80"/>
                  </a:lnTo>
                  <a:lnTo>
                    <a:pt x="478" y="60"/>
                  </a:lnTo>
                  <a:lnTo>
                    <a:pt x="472" y="43"/>
                  </a:lnTo>
                  <a:lnTo>
                    <a:pt x="463" y="28"/>
                  </a:lnTo>
                  <a:lnTo>
                    <a:pt x="453" y="17"/>
                  </a:lnTo>
                  <a:lnTo>
                    <a:pt x="442" y="7"/>
                  </a:lnTo>
                  <a:lnTo>
                    <a:pt x="433" y="0"/>
                  </a:lnTo>
                  <a:lnTo>
                    <a:pt x="438" y="22"/>
                  </a:lnTo>
                  <a:lnTo>
                    <a:pt x="442" y="43"/>
                  </a:lnTo>
                  <a:lnTo>
                    <a:pt x="442" y="62"/>
                  </a:lnTo>
                  <a:lnTo>
                    <a:pt x="442" y="77"/>
                  </a:lnTo>
                  <a:lnTo>
                    <a:pt x="442" y="86"/>
                  </a:lnTo>
                  <a:lnTo>
                    <a:pt x="438" y="92"/>
                  </a:lnTo>
                  <a:lnTo>
                    <a:pt x="433" y="95"/>
                  </a:lnTo>
                  <a:lnTo>
                    <a:pt x="425" y="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18680" y="4155840"/>
              <a:ext cx="176040" cy="250560"/>
            </a:xfrm>
            <a:custGeom>
              <a:avLst/>
              <a:gdLst/>
              <a:ahLst/>
              <a:rect l="l" t="t" r="r" b="b"/>
              <a:pathLst>
                <a:path w="118" h="168">
                  <a:moveTo>
                    <a:pt x="35" y="60"/>
                  </a:moveTo>
                  <a:lnTo>
                    <a:pt x="50" y="54"/>
                  </a:lnTo>
                  <a:lnTo>
                    <a:pt x="60" y="43"/>
                  </a:lnTo>
                  <a:lnTo>
                    <a:pt x="69" y="32"/>
                  </a:lnTo>
                  <a:lnTo>
                    <a:pt x="80" y="20"/>
                  </a:lnTo>
                  <a:lnTo>
                    <a:pt x="90" y="9"/>
                  </a:lnTo>
                  <a:lnTo>
                    <a:pt x="103" y="0"/>
                  </a:lnTo>
                  <a:lnTo>
                    <a:pt x="114" y="5"/>
                  </a:lnTo>
                  <a:lnTo>
                    <a:pt x="118" y="22"/>
                  </a:lnTo>
                  <a:lnTo>
                    <a:pt x="118" y="43"/>
                  </a:lnTo>
                  <a:lnTo>
                    <a:pt x="116" y="60"/>
                  </a:lnTo>
                  <a:lnTo>
                    <a:pt x="112" y="75"/>
                  </a:lnTo>
                  <a:lnTo>
                    <a:pt x="114" y="90"/>
                  </a:lnTo>
                  <a:lnTo>
                    <a:pt x="114" y="105"/>
                  </a:lnTo>
                  <a:lnTo>
                    <a:pt x="110" y="120"/>
                  </a:lnTo>
                  <a:lnTo>
                    <a:pt x="101" y="133"/>
                  </a:lnTo>
                  <a:lnTo>
                    <a:pt x="88" y="140"/>
                  </a:lnTo>
                  <a:lnTo>
                    <a:pt x="75" y="144"/>
                  </a:lnTo>
                  <a:lnTo>
                    <a:pt x="62" y="150"/>
                  </a:lnTo>
                  <a:lnTo>
                    <a:pt x="52" y="157"/>
                  </a:lnTo>
                  <a:lnTo>
                    <a:pt x="45" y="163"/>
                  </a:lnTo>
                  <a:lnTo>
                    <a:pt x="39" y="168"/>
                  </a:lnTo>
                  <a:lnTo>
                    <a:pt x="28" y="165"/>
                  </a:lnTo>
                  <a:lnTo>
                    <a:pt x="17" y="159"/>
                  </a:lnTo>
                  <a:lnTo>
                    <a:pt x="9" y="148"/>
                  </a:lnTo>
                  <a:lnTo>
                    <a:pt x="0" y="129"/>
                  </a:lnTo>
                  <a:lnTo>
                    <a:pt x="0" y="103"/>
                  </a:lnTo>
                  <a:lnTo>
                    <a:pt x="11" y="77"/>
                  </a:lnTo>
                  <a:lnTo>
                    <a:pt x="35" y="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366960" y="4284360"/>
              <a:ext cx="265680" cy="252000"/>
            </a:xfrm>
            <a:custGeom>
              <a:avLst/>
              <a:gdLst/>
              <a:ahLst/>
              <a:rect l="l" t="t" r="r" b="b"/>
              <a:pathLst>
                <a:path w="178" h="169">
                  <a:moveTo>
                    <a:pt x="0" y="4"/>
                  </a:moveTo>
                  <a:lnTo>
                    <a:pt x="2" y="15"/>
                  </a:lnTo>
                  <a:lnTo>
                    <a:pt x="20" y="24"/>
                  </a:lnTo>
                  <a:lnTo>
                    <a:pt x="39" y="34"/>
                  </a:lnTo>
                  <a:lnTo>
                    <a:pt x="52" y="49"/>
                  </a:lnTo>
                  <a:lnTo>
                    <a:pt x="60" y="62"/>
                  </a:lnTo>
                  <a:lnTo>
                    <a:pt x="67" y="73"/>
                  </a:lnTo>
                  <a:lnTo>
                    <a:pt x="73" y="84"/>
                  </a:lnTo>
                  <a:lnTo>
                    <a:pt x="80" y="97"/>
                  </a:lnTo>
                  <a:lnTo>
                    <a:pt x="88" y="112"/>
                  </a:lnTo>
                  <a:lnTo>
                    <a:pt x="101" y="129"/>
                  </a:lnTo>
                  <a:lnTo>
                    <a:pt x="114" y="146"/>
                  </a:lnTo>
                  <a:lnTo>
                    <a:pt x="129" y="165"/>
                  </a:lnTo>
                  <a:lnTo>
                    <a:pt x="140" y="169"/>
                  </a:lnTo>
                  <a:lnTo>
                    <a:pt x="153" y="169"/>
                  </a:lnTo>
                  <a:lnTo>
                    <a:pt x="165" y="167"/>
                  </a:lnTo>
                  <a:lnTo>
                    <a:pt x="176" y="161"/>
                  </a:lnTo>
                  <a:lnTo>
                    <a:pt x="178" y="150"/>
                  </a:lnTo>
                  <a:lnTo>
                    <a:pt x="174" y="137"/>
                  </a:lnTo>
                  <a:lnTo>
                    <a:pt x="165" y="122"/>
                  </a:lnTo>
                  <a:lnTo>
                    <a:pt x="153" y="112"/>
                  </a:lnTo>
                  <a:lnTo>
                    <a:pt x="142" y="103"/>
                  </a:lnTo>
                  <a:lnTo>
                    <a:pt x="131" y="94"/>
                  </a:lnTo>
                  <a:lnTo>
                    <a:pt x="118" y="86"/>
                  </a:lnTo>
                  <a:lnTo>
                    <a:pt x="108" y="77"/>
                  </a:lnTo>
                  <a:lnTo>
                    <a:pt x="99" y="69"/>
                  </a:lnTo>
                  <a:lnTo>
                    <a:pt x="90" y="60"/>
                  </a:lnTo>
                  <a:lnTo>
                    <a:pt x="84" y="52"/>
                  </a:lnTo>
                  <a:lnTo>
                    <a:pt x="77" y="43"/>
                  </a:lnTo>
                  <a:lnTo>
                    <a:pt x="71" y="32"/>
                  </a:lnTo>
                  <a:lnTo>
                    <a:pt x="62" y="24"/>
                  </a:lnTo>
                  <a:lnTo>
                    <a:pt x="54" y="17"/>
                  </a:lnTo>
                  <a:lnTo>
                    <a:pt x="43" y="15"/>
                  </a:lnTo>
                  <a:lnTo>
                    <a:pt x="32" y="11"/>
                  </a:lnTo>
                  <a:lnTo>
                    <a:pt x="20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2320" y="3247560"/>
              <a:ext cx="284760" cy="281520"/>
            </a:xfrm>
            <a:custGeom>
              <a:avLst/>
              <a:gdLst/>
              <a:ahLst/>
              <a:rect l="l" t="t" r="r" b="b"/>
              <a:pathLst>
                <a:path w="191" h="189">
                  <a:moveTo>
                    <a:pt x="118" y="170"/>
                  </a:moveTo>
                  <a:lnTo>
                    <a:pt x="138" y="148"/>
                  </a:lnTo>
                  <a:lnTo>
                    <a:pt x="155" y="122"/>
                  </a:lnTo>
                  <a:lnTo>
                    <a:pt x="165" y="95"/>
                  </a:lnTo>
                  <a:lnTo>
                    <a:pt x="170" y="73"/>
                  </a:lnTo>
                  <a:lnTo>
                    <a:pt x="176" y="56"/>
                  </a:lnTo>
                  <a:lnTo>
                    <a:pt x="185" y="39"/>
                  </a:lnTo>
                  <a:lnTo>
                    <a:pt x="191" y="22"/>
                  </a:lnTo>
                  <a:lnTo>
                    <a:pt x="180" y="7"/>
                  </a:lnTo>
                  <a:lnTo>
                    <a:pt x="163" y="0"/>
                  </a:lnTo>
                  <a:lnTo>
                    <a:pt x="155" y="2"/>
                  </a:lnTo>
                  <a:lnTo>
                    <a:pt x="150" y="13"/>
                  </a:lnTo>
                  <a:lnTo>
                    <a:pt x="146" y="28"/>
                  </a:lnTo>
                  <a:lnTo>
                    <a:pt x="140" y="50"/>
                  </a:lnTo>
                  <a:lnTo>
                    <a:pt x="127" y="73"/>
                  </a:lnTo>
                  <a:lnTo>
                    <a:pt x="114" y="95"/>
                  </a:lnTo>
                  <a:lnTo>
                    <a:pt x="101" y="114"/>
                  </a:lnTo>
                  <a:lnTo>
                    <a:pt x="92" y="122"/>
                  </a:lnTo>
                  <a:lnTo>
                    <a:pt x="77" y="131"/>
                  </a:lnTo>
                  <a:lnTo>
                    <a:pt x="62" y="140"/>
                  </a:lnTo>
                  <a:lnTo>
                    <a:pt x="45" y="148"/>
                  </a:lnTo>
                  <a:lnTo>
                    <a:pt x="28" y="155"/>
                  </a:lnTo>
                  <a:lnTo>
                    <a:pt x="13" y="161"/>
                  </a:lnTo>
                  <a:lnTo>
                    <a:pt x="4" y="163"/>
                  </a:lnTo>
                  <a:lnTo>
                    <a:pt x="0" y="165"/>
                  </a:lnTo>
                  <a:lnTo>
                    <a:pt x="11" y="176"/>
                  </a:lnTo>
                  <a:lnTo>
                    <a:pt x="26" y="183"/>
                  </a:lnTo>
                  <a:lnTo>
                    <a:pt x="41" y="189"/>
                  </a:lnTo>
                  <a:lnTo>
                    <a:pt x="56" y="189"/>
                  </a:lnTo>
                  <a:lnTo>
                    <a:pt x="73" y="189"/>
                  </a:lnTo>
                  <a:lnTo>
                    <a:pt x="88" y="185"/>
                  </a:lnTo>
                  <a:lnTo>
                    <a:pt x="105" y="178"/>
                  </a:lnTo>
                  <a:lnTo>
                    <a:pt x="118" y="17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35280" y="4368240"/>
              <a:ext cx="374400" cy="195120"/>
            </a:xfrm>
            <a:custGeom>
              <a:avLst/>
              <a:gdLst/>
              <a:ahLst/>
              <a:rect l="l" t="t" r="r" b="b"/>
              <a:pathLst>
                <a:path w="251" h="131">
                  <a:moveTo>
                    <a:pt x="43" y="6"/>
                  </a:moveTo>
                  <a:lnTo>
                    <a:pt x="53" y="4"/>
                  </a:lnTo>
                  <a:lnTo>
                    <a:pt x="62" y="2"/>
                  </a:lnTo>
                  <a:lnTo>
                    <a:pt x="73" y="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01" y="2"/>
                  </a:lnTo>
                  <a:lnTo>
                    <a:pt x="109" y="6"/>
                  </a:lnTo>
                  <a:lnTo>
                    <a:pt x="120" y="13"/>
                  </a:lnTo>
                  <a:lnTo>
                    <a:pt x="131" y="21"/>
                  </a:lnTo>
                  <a:lnTo>
                    <a:pt x="141" y="30"/>
                  </a:lnTo>
                  <a:lnTo>
                    <a:pt x="150" y="41"/>
                  </a:lnTo>
                  <a:lnTo>
                    <a:pt x="161" y="49"/>
                  </a:lnTo>
                  <a:lnTo>
                    <a:pt x="169" y="60"/>
                  </a:lnTo>
                  <a:lnTo>
                    <a:pt x="180" y="68"/>
                  </a:lnTo>
                  <a:lnTo>
                    <a:pt x="189" y="75"/>
                  </a:lnTo>
                  <a:lnTo>
                    <a:pt x="199" y="81"/>
                  </a:lnTo>
                  <a:lnTo>
                    <a:pt x="219" y="94"/>
                  </a:lnTo>
                  <a:lnTo>
                    <a:pt x="236" y="109"/>
                  </a:lnTo>
                  <a:lnTo>
                    <a:pt x="247" y="124"/>
                  </a:lnTo>
                  <a:lnTo>
                    <a:pt x="251" y="131"/>
                  </a:lnTo>
                  <a:lnTo>
                    <a:pt x="178" y="113"/>
                  </a:lnTo>
                  <a:lnTo>
                    <a:pt x="133" y="120"/>
                  </a:lnTo>
                  <a:lnTo>
                    <a:pt x="129" y="120"/>
                  </a:lnTo>
                  <a:lnTo>
                    <a:pt x="120" y="120"/>
                  </a:lnTo>
                  <a:lnTo>
                    <a:pt x="107" y="118"/>
                  </a:lnTo>
                  <a:lnTo>
                    <a:pt x="92" y="113"/>
                  </a:lnTo>
                  <a:lnTo>
                    <a:pt x="75" y="107"/>
                  </a:lnTo>
                  <a:lnTo>
                    <a:pt x="58" y="98"/>
                  </a:lnTo>
                  <a:lnTo>
                    <a:pt x="45" y="86"/>
                  </a:lnTo>
                  <a:lnTo>
                    <a:pt x="36" y="68"/>
                  </a:lnTo>
                  <a:lnTo>
                    <a:pt x="30" y="58"/>
                  </a:lnTo>
                  <a:lnTo>
                    <a:pt x="19" y="47"/>
                  </a:lnTo>
                  <a:lnTo>
                    <a:pt x="10" y="41"/>
                  </a:lnTo>
                  <a:lnTo>
                    <a:pt x="2" y="32"/>
                  </a:lnTo>
                  <a:lnTo>
                    <a:pt x="0" y="23"/>
                  </a:lnTo>
                  <a:lnTo>
                    <a:pt x="4" y="17"/>
                  </a:lnTo>
                  <a:lnTo>
                    <a:pt x="19" y="11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43040" y="5288400"/>
              <a:ext cx="173160" cy="212040"/>
            </a:xfrm>
            <a:custGeom>
              <a:avLst/>
              <a:gdLst/>
              <a:ahLst/>
              <a:rect l="l" t="t" r="r" b="b"/>
              <a:pathLst>
                <a:path w="116" h="142">
                  <a:moveTo>
                    <a:pt x="32" y="76"/>
                  </a:moveTo>
                  <a:lnTo>
                    <a:pt x="41" y="71"/>
                  </a:lnTo>
                  <a:lnTo>
                    <a:pt x="51" y="65"/>
                  </a:lnTo>
                  <a:lnTo>
                    <a:pt x="64" y="54"/>
                  </a:lnTo>
                  <a:lnTo>
                    <a:pt x="75" y="41"/>
                  </a:lnTo>
                  <a:lnTo>
                    <a:pt x="88" y="30"/>
                  </a:lnTo>
                  <a:lnTo>
                    <a:pt x="99" y="18"/>
                  </a:lnTo>
                  <a:lnTo>
                    <a:pt x="107" y="9"/>
                  </a:lnTo>
                  <a:lnTo>
                    <a:pt x="112" y="3"/>
                  </a:lnTo>
                  <a:lnTo>
                    <a:pt x="116" y="0"/>
                  </a:lnTo>
                  <a:lnTo>
                    <a:pt x="116" y="5"/>
                  </a:lnTo>
                  <a:lnTo>
                    <a:pt x="116" y="18"/>
                  </a:lnTo>
                  <a:lnTo>
                    <a:pt x="114" y="37"/>
                  </a:lnTo>
                  <a:lnTo>
                    <a:pt x="109" y="56"/>
                  </a:lnTo>
                  <a:lnTo>
                    <a:pt x="99" y="71"/>
                  </a:lnTo>
                  <a:lnTo>
                    <a:pt x="86" y="82"/>
                  </a:lnTo>
                  <a:lnTo>
                    <a:pt x="73" y="88"/>
                  </a:lnTo>
                  <a:lnTo>
                    <a:pt x="67" y="95"/>
                  </a:lnTo>
                  <a:lnTo>
                    <a:pt x="62" y="108"/>
                  </a:lnTo>
                  <a:lnTo>
                    <a:pt x="62" y="123"/>
                  </a:lnTo>
                  <a:lnTo>
                    <a:pt x="62" y="133"/>
                  </a:lnTo>
                  <a:lnTo>
                    <a:pt x="54" y="140"/>
                  </a:lnTo>
                  <a:lnTo>
                    <a:pt x="36" y="142"/>
                  </a:lnTo>
                  <a:lnTo>
                    <a:pt x="15" y="138"/>
                  </a:lnTo>
                  <a:lnTo>
                    <a:pt x="2" y="127"/>
                  </a:lnTo>
                  <a:lnTo>
                    <a:pt x="0" y="112"/>
                  </a:lnTo>
                  <a:lnTo>
                    <a:pt x="4" y="95"/>
                  </a:lnTo>
                  <a:lnTo>
                    <a:pt x="15" y="82"/>
                  </a:lnTo>
                  <a:lnTo>
                    <a:pt x="32" y="7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124840" y="5136480"/>
              <a:ext cx="138600" cy="171360"/>
            </a:xfrm>
            <a:custGeom>
              <a:avLst/>
              <a:gdLst/>
              <a:ahLst/>
              <a:rect l="l" t="t" r="r" b="b"/>
              <a:pathLst>
                <a:path w="93" h="115">
                  <a:moveTo>
                    <a:pt x="5" y="0"/>
                  </a:moveTo>
                  <a:lnTo>
                    <a:pt x="17" y="8"/>
                  </a:lnTo>
                  <a:lnTo>
                    <a:pt x="30" y="25"/>
                  </a:lnTo>
                  <a:lnTo>
                    <a:pt x="41" y="42"/>
                  </a:lnTo>
                  <a:lnTo>
                    <a:pt x="50" y="51"/>
                  </a:lnTo>
                  <a:lnTo>
                    <a:pt x="60" y="51"/>
                  </a:lnTo>
                  <a:lnTo>
                    <a:pt x="73" y="51"/>
                  </a:lnTo>
                  <a:lnTo>
                    <a:pt x="86" y="53"/>
                  </a:lnTo>
                  <a:lnTo>
                    <a:pt x="93" y="60"/>
                  </a:lnTo>
                  <a:lnTo>
                    <a:pt x="93" y="70"/>
                  </a:lnTo>
                  <a:lnTo>
                    <a:pt x="88" y="81"/>
                  </a:lnTo>
                  <a:lnTo>
                    <a:pt x="80" y="94"/>
                  </a:lnTo>
                  <a:lnTo>
                    <a:pt x="71" y="105"/>
                  </a:lnTo>
                  <a:lnTo>
                    <a:pt x="63" y="111"/>
                  </a:lnTo>
                  <a:lnTo>
                    <a:pt x="54" y="115"/>
                  </a:lnTo>
                  <a:lnTo>
                    <a:pt x="43" y="113"/>
                  </a:lnTo>
                  <a:lnTo>
                    <a:pt x="35" y="105"/>
                  </a:lnTo>
                  <a:lnTo>
                    <a:pt x="28" y="92"/>
                  </a:lnTo>
                  <a:lnTo>
                    <a:pt x="24" y="79"/>
                  </a:lnTo>
                  <a:lnTo>
                    <a:pt x="22" y="66"/>
                  </a:lnTo>
                  <a:lnTo>
                    <a:pt x="22" y="57"/>
                  </a:lnTo>
                  <a:lnTo>
                    <a:pt x="20" y="47"/>
                  </a:lnTo>
                  <a:lnTo>
                    <a:pt x="13" y="34"/>
                  </a:lnTo>
                  <a:lnTo>
                    <a:pt x="5" y="25"/>
                  </a:lnTo>
                  <a:lnTo>
                    <a:pt x="0" y="2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095080" y="4605120"/>
              <a:ext cx="172800" cy="354600"/>
            </a:xfrm>
            <a:custGeom>
              <a:avLst/>
              <a:gdLst/>
              <a:ahLst/>
              <a:rect l="l" t="t" r="r" b="b"/>
              <a:pathLst>
                <a:path w="116" h="238">
                  <a:moveTo>
                    <a:pt x="78" y="4"/>
                  </a:moveTo>
                  <a:lnTo>
                    <a:pt x="99" y="0"/>
                  </a:lnTo>
                  <a:lnTo>
                    <a:pt x="110" y="4"/>
                  </a:lnTo>
                  <a:lnTo>
                    <a:pt x="116" y="17"/>
                  </a:lnTo>
                  <a:lnTo>
                    <a:pt x="116" y="34"/>
                  </a:lnTo>
                  <a:lnTo>
                    <a:pt x="114" y="53"/>
                  </a:lnTo>
                  <a:lnTo>
                    <a:pt x="110" y="75"/>
                  </a:lnTo>
                  <a:lnTo>
                    <a:pt x="105" y="94"/>
                  </a:lnTo>
                  <a:lnTo>
                    <a:pt x="103" y="111"/>
                  </a:lnTo>
                  <a:lnTo>
                    <a:pt x="103" y="143"/>
                  </a:lnTo>
                  <a:lnTo>
                    <a:pt x="101" y="175"/>
                  </a:lnTo>
                  <a:lnTo>
                    <a:pt x="97" y="203"/>
                  </a:lnTo>
                  <a:lnTo>
                    <a:pt x="93" y="220"/>
                  </a:lnTo>
                  <a:lnTo>
                    <a:pt x="88" y="225"/>
                  </a:lnTo>
                  <a:lnTo>
                    <a:pt x="82" y="229"/>
                  </a:lnTo>
                  <a:lnTo>
                    <a:pt x="71" y="233"/>
                  </a:lnTo>
                  <a:lnTo>
                    <a:pt x="60" y="238"/>
                  </a:lnTo>
                  <a:lnTo>
                    <a:pt x="48" y="238"/>
                  </a:lnTo>
                  <a:lnTo>
                    <a:pt x="37" y="235"/>
                  </a:lnTo>
                  <a:lnTo>
                    <a:pt x="28" y="227"/>
                  </a:lnTo>
                  <a:lnTo>
                    <a:pt x="20" y="216"/>
                  </a:lnTo>
                  <a:lnTo>
                    <a:pt x="9" y="186"/>
                  </a:lnTo>
                  <a:lnTo>
                    <a:pt x="2" y="160"/>
                  </a:lnTo>
                  <a:lnTo>
                    <a:pt x="0" y="139"/>
                  </a:lnTo>
                  <a:lnTo>
                    <a:pt x="2" y="124"/>
                  </a:lnTo>
                  <a:lnTo>
                    <a:pt x="9" y="109"/>
                  </a:lnTo>
                  <a:lnTo>
                    <a:pt x="20" y="92"/>
                  </a:lnTo>
                  <a:lnTo>
                    <a:pt x="35" y="79"/>
                  </a:lnTo>
                  <a:lnTo>
                    <a:pt x="48" y="75"/>
                  </a:lnTo>
                  <a:lnTo>
                    <a:pt x="56" y="64"/>
                  </a:lnTo>
                  <a:lnTo>
                    <a:pt x="63" y="40"/>
                  </a:lnTo>
                  <a:lnTo>
                    <a:pt x="69" y="17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472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46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66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668484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60880" y="1371600"/>
            <a:ext cx="157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75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183200" y="1990800"/>
            <a:ext cx="4198680" cy="1119240"/>
          </a:xfrm>
          <a:custGeom>
            <a:avLst/>
            <a:gdLst/>
            <a:ahLst/>
            <a:rect l="l" t="t" r="r" b="b"/>
            <a:pathLst>
              <a:path w="2813" h="750">
                <a:moveTo>
                  <a:pt x="2079" y="750"/>
                </a:moveTo>
                <a:lnTo>
                  <a:pt x="2092" y="727"/>
                </a:lnTo>
                <a:lnTo>
                  <a:pt x="2105" y="697"/>
                </a:lnTo>
                <a:lnTo>
                  <a:pt x="2116" y="669"/>
                </a:lnTo>
                <a:lnTo>
                  <a:pt x="2124" y="652"/>
                </a:lnTo>
                <a:lnTo>
                  <a:pt x="2126" y="635"/>
                </a:lnTo>
                <a:lnTo>
                  <a:pt x="2120" y="613"/>
                </a:lnTo>
                <a:lnTo>
                  <a:pt x="2105" y="596"/>
                </a:lnTo>
                <a:lnTo>
                  <a:pt x="2079" y="589"/>
                </a:lnTo>
                <a:lnTo>
                  <a:pt x="2058" y="585"/>
                </a:lnTo>
                <a:lnTo>
                  <a:pt x="2056" y="572"/>
                </a:lnTo>
                <a:lnTo>
                  <a:pt x="2066" y="555"/>
                </a:lnTo>
                <a:lnTo>
                  <a:pt x="2086" y="534"/>
                </a:lnTo>
                <a:lnTo>
                  <a:pt x="2099" y="523"/>
                </a:lnTo>
                <a:lnTo>
                  <a:pt x="2114" y="510"/>
                </a:lnTo>
                <a:lnTo>
                  <a:pt x="2131" y="499"/>
                </a:lnTo>
                <a:lnTo>
                  <a:pt x="2148" y="489"/>
                </a:lnTo>
                <a:lnTo>
                  <a:pt x="2163" y="480"/>
                </a:lnTo>
                <a:lnTo>
                  <a:pt x="2178" y="474"/>
                </a:lnTo>
                <a:lnTo>
                  <a:pt x="2189" y="474"/>
                </a:lnTo>
                <a:lnTo>
                  <a:pt x="2193" y="476"/>
                </a:lnTo>
                <a:lnTo>
                  <a:pt x="2199" y="491"/>
                </a:lnTo>
                <a:lnTo>
                  <a:pt x="2210" y="504"/>
                </a:lnTo>
                <a:lnTo>
                  <a:pt x="2221" y="510"/>
                </a:lnTo>
                <a:lnTo>
                  <a:pt x="2232" y="506"/>
                </a:lnTo>
                <a:lnTo>
                  <a:pt x="2247" y="493"/>
                </a:lnTo>
                <a:lnTo>
                  <a:pt x="2266" y="484"/>
                </a:lnTo>
                <a:lnTo>
                  <a:pt x="2285" y="484"/>
                </a:lnTo>
                <a:lnTo>
                  <a:pt x="2294" y="493"/>
                </a:lnTo>
                <a:lnTo>
                  <a:pt x="2296" y="508"/>
                </a:lnTo>
                <a:lnTo>
                  <a:pt x="2302" y="519"/>
                </a:lnTo>
                <a:lnTo>
                  <a:pt x="2313" y="521"/>
                </a:lnTo>
                <a:lnTo>
                  <a:pt x="2328" y="510"/>
                </a:lnTo>
                <a:lnTo>
                  <a:pt x="2337" y="499"/>
                </a:lnTo>
                <a:lnTo>
                  <a:pt x="2347" y="487"/>
                </a:lnTo>
                <a:lnTo>
                  <a:pt x="2358" y="474"/>
                </a:lnTo>
                <a:lnTo>
                  <a:pt x="2371" y="461"/>
                </a:lnTo>
                <a:lnTo>
                  <a:pt x="2382" y="450"/>
                </a:lnTo>
                <a:lnTo>
                  <a:pt x="2393" y="444"/>
                </a:lnTo>
                <a:lnTo>
                  <a:pt x="2403" y="442"/>
                </a:lnTo>
                <a:lnTo>
                  <a:pt x="2412" y="448"/>
                </a:lnTo>
                <a:lnTo>
                  <a:pt x="2423" y="465"/>
                </a:lnTo>
                <a:lnTo>
                  <a:pt x="2423" y="476"/>
                </a:lnTo>
                <a:lnTo>
                  <a:pt x="2414" y="484"/>
                </a:lnTo>
                <a:lnTo>
                  <a:pt x="2401" y="499"/>
                </a:lnTo>
                <a:lnTo>
                  <a:pt x="2393" y="508"/>
                </a:lnTo>
                <a:lnTo>
                  <a:pt x="2382" y="517"/>
                </a:lnTo>
                <a:lnTo>
                  <a:pt x="2371" y="523"/>
                </a:lnTo>
                <a:lnTo>
                  <a:pt x="2360" y="529"/>
                </a:lnTo>
                <a:lnTo>
                  <a:pt x="2350" y="538"/>
                </a:lnTo>
                <a:lnTo>
                  <a:pt x="2341" y="544"/>
                </a:lnTo>
                <a:lnTo>
                  <a:pt x="2337" y="553"/>
                </a:lnTo>
                <a:lnTo>
                  <a:pt x="2339" y="562"/>
                </a:lnTo>
                <a:lnTo>
                  <a:pt x="2345" y="587"/>
                </a:lnTo>
                <a:lnTo>
                  <a:pt x="2350" y="620"/>
                </a:lnTo>
                <a:lnTo>
                  <a:pt x="2354" y="647"/>
                </a:lnTo>
                <a:lnTo>
                  <a:pt x="2367" y="662"/>
                </a:lnTo>
                <a:lnTo>
                  <a:pt x="2375" y="662"/>
                </a:lnTo>
                <a:lnTo>
                  <a:pt x="2386" y="658"/>
                </a:lnTo>
                <a:lnTo>
                  <a:pt x="2397" y="650"/>
                </a:lnTo>
                <a:lnTo>
                  <a:pt x="2410" y="641"/>
                </a:lnTo>
                <a:lnTo>
                  <a:pt x="2420" y="628"/>
                </a:lnTo>
                <a:lnTo>
                  <a:pt x="2429" y="617"/>
                </a:lnTo>
                <a:lnTo>
                  <a:pt x="2440" y="609"/>
                </a:lnTo>
                <a:lnTo>
                  <a:pt x="2446" y="600"/>
                </a:lnTo>
                <a:lnTo>
                  <a:pt x="2457" y="585"/>
                </a:lnTo>
                <a:lnTo>
                  <a:pt x="2468" y="564"/>
                </a:lnTo>
                <a:lnTo>
                  <a:pt x="2472" y="544"/>
                </a:lnTo>
                <a:lnTo>
                  <a:pt x="2474" y="527"/>
                </a:lnTo>
                <a:lnTo>
                  <a:pt x="2478" y="514"/>
                </a:lnTo>
                <a:lnTo>
                  <a:pt x="2487" y="502"/>
                </a:lnTo>
                <a:lnTo>
                  <a:pt x="2506" y="491"/>
                </a:lnTo>
                <a:lnTo>
                  <a:pt x="2532" y="482"/>
                </a:lnTo>
                <a:lnTo>
                  <a:pt x="2549" y="478"/>
                </a:lnTo>
                <a:lnTo>
                  <a:pt x="2568" y="474"/>
                </a:lnTo>
                <a:lnTo>
                  <a:pt x="2590" y="467"/>
                </a:lnTo>
                <a:lnTo>
                  <a:pt x="2609" y="461"/>
                </a:lnTo>
                <a:lnTo>
                  <a:pt x="2631" y="454"/>
                </a:lnTo>
                <a:lnTo>
                  <a:pt x="2648" y="448"/>
                </a:lnTo>
                <a:lnTo>
                  <a:pt x="2661" y="439"/>
                </a:lnTo>
                <a:lnTo>
                  <a:pt x="2667" y="431"/>
                </a:lnTo>
                <a:lnTo>
                  <a:pt x="2678" y="414"/>
                </a:lnTo>
                <a:lnTo>
                  <a:pt x="2693" y="394"/>
                </a:lnTo>
                <a:lnTo>
                  <a:pt x="2706" y="381"/>
                </a:lnTo>
                <a:lnTo>
                  <a:pt x="2712" y="375"/>
                </a:lnTo>
                <a:lnTo>
                  <a:pt x="2781" y="427"/>
                </a:lnTo>
                <a:lnTo>
                  <a:pt x="2790" y="401"/>
                </a:lnTo>
                <a:lnTo>
                  <a:pt x="2802" y="369"/>
                </a:lnTo>
                <a:lnTo>
                  <a:pt x="2813" y="336"/>
                </a:lnTo>
                <a:lnTo>
                  <a:pt x="2809" y="319"/>
                </a:lnTo>
                <a:lnTo>
                  <a:pt x="2800" y="315"/>
                </a:lnTo>
                <a:lnTo>
                  <a:pt x="2792" y="315"/>
                </a:lnTo>
                <a:lnTo>
                  <a:pt x="2779" y="315"/>
                </a:lnTo>
                <a:lnTo>
                  <a:pt x="2768" y="317"/>
                </a:lnTo>
                <a:lnTo>
                  <a:pt x="2757" y="319"/>
                </a:lnTo>
                <a:lnTo>
                  <a:pt x="2749" y="321"/>
                </a:lnTo>
                <a:lnTo>
                  <a:pt x="2742" y="324"/>
                </a:lnTo>
                <a:lnTo>
                  <a:pt x="2740" y="324"/>
                </a:lnTo>
                <a:lnTo>
                  <a:pt x="2734" y="324"/>
                </a:lnTo>
                <a:lnTo>
                  <a:pt x="2719" y="319"/>
                </a:lnTo>
                <a:lnTo>
                  <a:pt x="2699" y="311"/>
                </a:lnTo>
                <a:lnTo>
                  <a:pt x="2684" y="296"/>
                </a:lnTo>
                <a:lnTo>
                  <a:pt x="2676" y="287"/>
                </a:lnTo>
                <a:lnTo>
                  <a:pt x="2663" y="279"/>
                </a:lnTo>
                <a:lnTo>
                  <a:pt x="2648" y="270"/>
                </a:lnTo>
                <a:lnTo>
                  <a:pt x="2631" y="261"/>
                </a:lnTo>
                <a:lnTo>
                  <a:pt x="2616" y="257"/>
                </a:lnTo>
                <a:lnTo>
                  <a:pt x="2601" y="255"/>
                </a:lnTo>
                <a:lnTo>
                  <a:pt x="2588" y="255"/>
                </a:lnTo>
                <a:lnTo>
                  <a:pt x="2581" y="261"/>
                </a:lnTo>
                <a:lnTo>
                  <a:pt x="2575" y="270"/>
                </a:lnTo>
                <a:lnTo>
                  <a:pt x="2562" y="274"/>
                </a:lnTo>
                <a:lnTo>
                  <a:pt x="2545" y="279"/>
                </a:lnTo>
                <a:lnTo>
                  <a:pt x="2526" y="279"/>
                </a:lnTo>
                <a:lnTo>
                  <a:pt x="2502" y="279"/>
                </a:lnTo>
                <a:lnTo>
                  <a:pt x="2478" y="274"/>
                </a:lnTo>
                <a:lnTo>
                  <a:pt x="2453" y="270"/>
                </a:lnTo>
                <a:lnTo>
                  <a:pt x="2429" y="261"/>
                </a:lnTo>
                <a:lnTo>
                  <a:pt x="2403" y="251"/>
                </a:lnTo>
                <a:lnTo>
                  <a:pt x="2375" y="238"/>
                </a:lnTo>
                <a:lnTo>
                  <a:pt x="2345" y="223"/>
                </a:lnTo>
                <a:lnTo>
                  <a:pt x="2317" y="210"/>
                </a:lnTo>
                <a:lnTo>
                  <a:pt x="2287" y="195"/>
                </a:lnTo>
                <a:lnTo>
                  <a:pt x="2264" y="184"/>
                </a:lnTo>
                <a:lnTo>
                  <a:pt x="2240" y="178"/>
                </a:lnTo>
                <a:lnTo>
                  <a:pt x="2225" y="178"/>
                </a:lnTo>
                <a:lnTo>
                  <a:pt x="2214" y="178"/>
                </a:lnTo>
                <a:lnTo>
                  <a:pt x="2208" y="171"/>
                </a:lnTo>
                <a:lnTo>
                  <a:pt x="2202" y="165"/>
                </a:lnTo>
                <a:lnTo>
                  <a:pt x="2195" y="156"/>
                </a:lnTo>
                <a:lnTo>
                  <a:pt x="2189" y="150"/>
                </a:lnTo>
                <a:lnTo>
                  <a:pt x="2180" y="146"/>
                </a:lnTo>
                <a:lnTo>
                  <a:pt x="2169" y="143"/>
                </a:lnTo>
                <a:lnTo>
                  <a:pt x="2152" y="150"/>
                </a:lnTo>
                <a:lnTo>
                  <a:pt x="2133" y="158"/>
                </a:lnTo>
                <a:lnTo>
                  <a:pt x="2111" y="169"/>
                </a:lnTo>
                <a:lnTo>
                  <a:pt x="2090" y="180"/>
                </a:lnTo>
                <a:lnTo>
                  <a:pt x="2066" y="188"/>
                </a:lnTo>
                <a:lnTo>
                  <a:pt x="2043" y="195"/>
                </a:lnTo>
                <a:lnTo>
                  <a:pt x="2017" y="197"/>
                </a:lnTo>
                <a:lnTo>
                  <a:pt x="1989" y="195"/>
                </a:lnTo>
                <a:lnTo>
                  <a:pt x="1961" y="188"/>
                </a:lnTo>
                <a:lnTo>
                  <a:pt x="1931" y="178"/>
                </a:lnTo>
                <a:lnTo>
                  <a:pt x="1901" y="167"/>
                </a:lnTo>
                <a:lnTo>
                  <a:pt x="1869" y="158"/>
                </a:lnTo>
                <a:lnTo>
                  <a:pt x="1841" y="150"/>
                </a:lnTo>
                <a:lnTo>
                  <a:pt x="1811" y="143"/>
                </a:lnTo>
                <a:lnTo>
                  <a:pt x="1785" y="139"/>
                </a:lnTo>
                <a:lnTo>
                  <a:pt x="1764" y="139"/>
                </a:lnTo>
                <a:lnTo>
                  <a:pt x="1744" y="143"/>
                </a:lnTo>
                <a:lnTo>
                  <a:pt x="1727" y="150"/>
                </a:lnTo>
                <a:lnTo>
                  <a:pt x="1706" y="154"/>
                </a:lnTo>
                <a:lnTo>
                  <a:pt x="1687" y="158"/>
                </a:lnTo>
                <a:lnTo>
                  <a:pt x="1665" y="161"/>
                </a:lnTo>
                <a:lnTo>
                  <a:pt x="1646" y="165"/>
                </a:lnTo>
                <a:lnTo>
                  <a:pt x="1631" y="165"/>
                </a:lnTo>
                <a:lnTo>
                  <a:pt x="1622" y="167"/>
                </a:lnTo>
                <a:lnTo>
                  <a:pt x="1618" y="167"/>
                </a:lnTo>
                <a:lnTo>
                  <a:pt x="1635" y="148"/>
                </a:lnTo>
                <a:lnTo>
                  <a:pt x="1639" y="126"/>
                </a:lnTo>
                <a:lnTo>
                  <a:pt x="1637" y="111"/>
                </a:lnTo>
                <a:lnTo>
                  <a:pt x="1635" y="105"/>
                </a:lnTo>
                <a:lnTo>
                  <a:pt x="1684" y="88"/>
                </a:lnTo>
                <a:lnTo>
                  <a:pt x="1663" y="73"/>
                </a:lnTo>
                <a:lnTo>
                  <a:pt x="1644" y="58"/>
                </a:lnTo>
                <a:lnTo>
                  <a:pt x="1624" y="40"/>
                </a:lnTo>
                <a:lnTo>
                  <a:pt x="1607" y="25"/>
                </a:lnTo>
                <a:lnTo>
                  <a:pt x="1590" y="13"/>
                </a:lnTo>
                <a:lnTo>
                  <a:pt x="1575" y="4"/>
                </a:lnTo>
                <a:lnTo>
                  <a:pt x="1560" y="0"/>
                </a:lnTo>
                <a:lnTo>
                  <a:pt x="1549" y="2"/>
                </a:lnTo>
                <a:lnTo>
                  <a:pt x="1538" y="8"/>
                </a:lnTo>
                <a:lnTo>
                  <a:pt x="1528" y="17"/>
                </a:lnTo>
                <a:lnTo>
                  <a:pt x="1517" y="25"/>
                </a:lnTo>
                <a:lnTo>
                  <a:pt x="1508" y="36"/>
                </a:lnTo>
                <a:lnTo>
                  <a:pt x="1498" y="45"/>
                </a:lnTo>
                <a:lnTo>
                  <a:pt x="1489" y="51"/>
                </a:lnTo>
                <a:lnTo>
                  <a:pt x="1478" y="60"/>
                </a:lnTo>
                <a:lnTo>
                  <a:pt x="1470" y="64"/>
                </a:lnTo>
                <a:lnTo>
                  <a:pt x="1457" y="62"/>
                </a:lnTo>
                <a:lnTo>
                  <a:pt x="1444" y="51"/>
                </a:lnTo>
                <a:lnTo>
                  <a:pt x="1429" y="43"/>
                </a:lnTo>
                <a:lnTo>
                  <a:pt x="1408" y="47"/>
                </a:lnTo>
                <a:lnTo>
                  <a:pt x="1395" y="55"/>
                </a:lnTo>
                <a:lnTo>
                  <a:pt x="1380" y="66"/>
                </a:lnTo>
                <a:lnTo>
                  <a:pt x="1365" y="75"/>
                </a:lnTo>
                <a:lnTo>
                  <a:pt x="1350" y="86"/>
                </a:lnTo>
                <a:lnTo>
                  <a:pt x="1332" y="94"/>
                </a:lnTo>
                <a:lnTo>
                  <a:pt x="1317" y="101"/>
                </a:lnTo>
                <a:lnTo>
                  <a:pt x="1300" y="107"/>
                </a:lnTo>
                <a:lnTo>
                  <a:pt x="1283" y="109"/>
                </a:lnTo>
                <a:lnTo>
                  <a:pt x="1268" y="113"/>
                </a:lnTo>
                <a:lnTo>
                  <a:pt x="1255" y="124"/>
                </a:lnTo>
                <a:lnTo>
                  <a:pt x="1244" y="137"/>
                </a:lnTo>
                <a:lnTo>
                  <a:pt x="1234" y="150"/>
                </a:lnTo>
                <a:lnTo>
                  <a:pt x="1225" y="167"/>
                </a:lnTo>
                <a:lnTo>
                  <a:pt x="1214" y="182"/>
                </a:lnTo>
                <a:lnTo>
                  <a:pt x="1206" y="195"/>
                </a:lnTo>
                <a:lnTo>
                  <a:pt x="1193" y="206"/>
                </a:lnTo>
                <a:lnTo>
                  <a:pt x="1187" y="208"/>
                </a:lnTo>
                <a:lnTo>
                  <a:pt x="1176" y="210"/>
                </a:lnTo>
                <a:lnTo>
                  <a:pt x="1165" y="208"/>
                </a:lnTo>
                <a:lnTo>
                  <a:pt x="1154" y="206"/>
                </a:lnTo>
                <a:lnTo>
                  <a:pt x="1141" y="203"/>
                </a:lnTo>
                <a:lnTo>
                  <a:pt x="1129" y="199"/>
                </a:lnTo>
                <a:lnTo>
                  <a:pt x="1116" y="197"/>
                </a:lnTo>
                <a:lnTo>
                  <a:pt x="1103" y="195"/>
                </a:lnTo>
                <a:lnTo>
                  <a:pt x="1088" y="193"/>
                </a:lnTo>
                <a:lnTo>
                  <a:pt x="1071" y="195"/>
                </a:lnTo>
                <a:lnTo>
                  <a:pt x="1051" y="197"/>
                </a:lnTo>
                <a:lnTo>
                  <a:pt x="1032" y="201"/>
                </a:lnTo>
                <a:lnTo>
                  <a:pt x="1015" y="210"/>
                </a:lnTo>
                <a:lnTo>
                  <a:pt x="1000" y="218"/>
                </a:lnTo>
                <a:lnTo>
                  <a:pt x="989" y="227"/>
                </a:lnTo>
                <a:lnTo>
                  <a:pt x="985" y="240"/>
                </a:lnTo>
                <a:lnTo>
                  <a:pt x="981" y="251"/>
                </a:lnTo>
                <a:lnTo>
                  <a:pt x="970" y="261"/>
                </a:lnTo>
                <a:lnTo>
                  <a:pt x="955" y="270"/>
                </a:lnTo>
                <a:lnTo>
                  <a:pt x="940" y="274"/>
                </a:lnTo>
                <a:lnTo>
                  <a:pt x="923" y="281"/>
                </a:lnTo>
                <a:lnTo>
                  <a:pt x="905" y="283"/>
                </a:lnTo>
                <a:lnTo>
                  <a:pt x="890" y="285"/>
                </a:lnTo>
                <a:lnTo>
                  <a:pt x="878" y="285"/>
                </a:lnTo>
                <a:lnTo>
                  <a:pt x="863" y="285"/>
                </a:lnTo>
                <a:lnTo>
                  <a:pt x="845" y="283"/>
                </a:lnTo>
                <a:lnTo>
                  <a:pt x="824" y="281"/>
                </a:lnTo>
                <a:lnTo>
                  <a:pt x="802" y="279"/>
                </a:lnTo>
                <a:lnTo>
                  <a:pt x="781" y="279"/>
                </a:lnTo>
                <a:lnTo>
                  <a:pt x="764" y="281"/>
                </a:lnTo>
                <a:lnTo>
                  <a:pt x="749" y="285"/>
                </a:lnTo>
                <a:lnTo>
                  <a:pt x="740" y="291"/>
                </a:lnTo>
                <a:lnTo>
                  <a:pt x="727" y="311"/>
                </a:lnTo>
                <a:lnTo>
                  <a:pt x="712" y="330"/>
                </a:lnTo>
                <a:lnTo>
                  <a:pt x="697" y="347"/>
                </a:lnTo>
                <a:lnTo>
                  <a:pt x="691" y="354"/>
                </a:lnTo>
                <a:lnTo>
                  <a:pt x="629" y="347"/>
                </a:lnTo>
                <a:lnTo>
                  <a:pt x="624" y="349"/>
                </a:lnTo>
                <a:lnTo>
                  <a:pt x="616" y="351"/>
                </a:lnTo>
                <a:lnTo>
                  <a:pt x="605" y="356"/>
                </a:lnTo>
                <a:lnTo>
                  <a:pt x="592" y="358"/>
                </a:lnTo>
                <a:lnTo>
                  <a:pt x="581" y="360"/>
                </a:lnTo>
                <a:lnTo>
                  <a:pt x="573" y="362"/>
                </a:lnTo>
                <a:lnTo>
                  <a:pt x="571" y="360"/>
                </a:lnTo>
                <a:lnTo>
                  <a:pt x="577" y="354"/>
                </a:lnTo>
                <a:lnTo>
                  <a:pt x="588" y="332"/>
                </a:lnTo>
                <a:lnTo>
                  <a:pt x="586" y="306"/>
                </a:lnTo>
                <a:lnTo>
                  <a:pt x="571" y="285"/>
                </a:lnTo>
                <a:lnTo>
                  <a:pt x="554" y="279"/>
                </a:lnTo>
                <a:lnTo>
                  <a:pt x="543" y="281"/>
                </a:lnTo>
                <a:lnTo>
                  <a:pt x="528" y="283"/>
                </a:lnTo>
                <a:lnTo>
                  <a:pt x="513" y="285"/>
                </a:lnTo>
                <a:lnTo>
                  <a:pt x="496" y="285"/>
                </a:lnTo>
                <a:lnTo>
                  <a:pt x="478" y="283"/>
                </a:lnTo>
                <a:lnTo>
                  <a:pt x="466" y="281"/>
                </a:lnTo>
                <a:lnTo>
                  <a:pt x="457" y="274"/>
                </a:lnTo>
                <a:lnTo>
                  <a:pt x="453" y="268"/>
                </a:lnTo>
                <a:lnTo>
                  <a:pt x="448" y="244"/>
                </a:lnTo>
                <a:lnTo>
                  <a:pt x="438" y="212"/>
                </a:lnTo>
                <a:lnTo>
                  <a:pt x="420" y="184"/>
                </a:lnTo>
                <a:lnTo>
                  <a:pt x="401" y="167"/>
                </a:lnTo>
                <a:lnTo>
                  <a:pt x="388" y="165"/>
                </a:lnTo>
                <a:lnTo>
                  <a:pt x="373" y="169"/>
                </a:lnTo>
                <a:lnTo>
                  <a:pt x="356" y="178"/>
                </a:lnTo>
                <a:lnTo>
                  <a:pt x="337" y="188"/>
                </a:lnTo>
                <a:lnTo>
                  <a:pt x="317" y="201"/>
                </a:lnTo>
                <a:lnTo>
                  <a:pt x="296" y="216"/>
                </a:lnTo>
                <a:lnTo>
                  <a:pt x="277" y="231"/>
                </a:lnTo>
                <a:lnTo>
                  <a:pt x="260" y="244"/>
                </a:lnTo>
                <a:lnTo>
                  <a:pt x="240" y="259"/>
                </a:lnTo>
                <a:lnTo>
                  <a:pt x="221" y="276"/>
                </a:lnTo>
                <a:lnTo>
                  <a:pt x="199" y="296"/>
                </a:lnTo>
                <a:lnTo>
                  <a:pt x="178" y="315"/>
                </a:lnTo>
                <a:lnTo>
                  <a:pt x="157" y="334"/>
                </a:lnTo>
                <a:lnTo>
                  <a:pt x="137" y="349"/>
                </a:lnTo>
                <a:lnTo>
                  <a:pt x="120" y="364"/>
                </a:lnTo>
                <a:lnTo>
                  <a:pt x="107" y="375"/>
                </a:lnTo>
                <a:lnTo>
                  <a:pt x="90" y="394"/>
                </a:lnTo>
                <a:lnTo>
                  <a:pt x="79" y="414"/>
                </a:lnTo>
                <a:lnTo>
                  <a:pt x="77" y="437"/>
                </a:lnTo>
                <a:lnTo>
                  <a:pt x="86" y="461"/>
                </a:lnTo>
                <a:lnTo>
                  <a:pt x="99" y="489"/>
                </a:lnTo>
                <a:lnTo>
                  <a:pt x="111" y="519"/>
                </a:lnTo>
                <a:lnTo>
                  <a:pt x="124" y="542"/>
                </a:lnTo>
                <a:lnTo>
                  <a:pt x="142" y="551"/>
                </a:lnTo>
                <a:lnTo>
                  <a:pt x="152" y="551"/>
                </a:lnTo>
                <a:lnTo>
                  <a:pt x="165" y="549"/>
                </a:lnTo>
                <a:lnTo>
                  <a:pt x="178" y="547"/>
                </a:lnTo>
                <a:lnTo>
                  <a:pt x="191" y="542"/>
                </a:lnTo>
                <a:lnTo>
                  <a:pt x="204" y="536"/>
                </a:lnTo>
                <a:lnTo>
                  <a:pt x="217" y="532"/>
                </a:lnTo>
                <a:lnTo>
                  <a:pt x="225" y="525"/>
                </a:lnTo>
                <a:lnTo>
                  <a:pt x="232" y="517"/>
                </a:lnTo>
                <a:lnTo>
                  <a:pt x="242" y="499"/>
                </a:lnTo>
                <a:lnTo>
                  <a:pt x="257" y="482"/>
                </a:lnTo>
                <a:lnTo>
                  <a:pt x="266" y="465"/>
                </a:lnTo>
                <a:lnTo>
                  <a:pt x="266" y="444"/>
                </a:lnTo>
                <a:lnTo>
                  <a:pt x="257" y="420"/>
                </a:lnTo>
                <a:lnTo>
                  <a:pt x="253" y="399"/>
                </a:lnTo>
                <a:lnTo>
                  <a:pt x="255" y="381"/>
                </a:lnTo>
                <a:lnTo>
                  <a:pt x="266" y="364"/>
                </a:lnTo>
                <a:lnTo>
                  <a:pt x="277" y="356"/>
                </a:lnTo>
                <a:lnTo>
                  <a:pt x="287" y="347"/>
                </a:lnTo>
                <a:lnTo>
                  <a:pt x="300" y="339"/>
                </a:lnTo>
                <a:lnTo>
                  <a:pt x="311" y="330"/>
                </a:lnTo>
                <a:lnTo>
                  <a:pt x="322" y="324"/>
                </a:lnTo>
                <a:lnTo>
                  <a:pt x="330" y="317"/>
                </a:lnTo>
                <a:lnTo>
                  <a:pt x="337" y="315"/>
                </a:lnTo>
                <a:lnTo>
                  <a:pt x="339" y="313"/>
                </a:lnTo>
                <a:lnTo>
                  <a:pt x="341" y="313"/>
                </a:lnTo>
                <a:lnTo>
                  <a:pt x="348" y="315"/>
                </a:lnTo>
                <a:lnTo>
                  <a:pt x="354" y="324"/>
                </a:lnTo>
                <a:lnTo>
                  <a:pt x="356" y="336"/>
                </a:lnTo>
                <a:lnTo>
                  <a:pt x="354" y="347"/>
                </a:lnTo>
                <a:lnTo>
                  <a:pt x="345" y="351"/>
                </a:lnTo>
                <a:lnTo>
                  <a:pt x="332" y="358"/>
                </a:lnTo>
                <a:lnTo>
                  <a:pt x="317" y="369"/>
                </a:lnTo>
                <a:lnTo>
                  <a:pt x="305" y="390"/>
                </a:lnTo>
                <a:lnTo>
                  <a:pt x="305" y="416"/>
                </a:lnTo>
                <a:lnTo>
                  <a:pt x="315" y="437"/>
                </a:lnTo>
                <a:lnTo>
                  <a:pt x="339" y="444"/>
                </a:lnTo>
                <a:lnTo>
                  <a:pt x="356" y="439"/>
                </a:lnTo>
                <a:lnTo>
                  <a:pt x="373" y="433"/>
                </a:lnTo>
                <a:lnTo>
                  <a:pt x="390" y="427"/>
                </a:lnTo>
                <a:lnTo>
                  <a:pt x="408" y="420"/>
                </a:lnTo>
                <a:lnTo>
                  <a:pt x="425" y="411"/>
                </a:lnTo>
                <a:lnTo>
                  <a:pt x="440" y="407"/>
                </a:lnTo>
                <a:lnTo>
                  <a:pt x="451" y="403"/>
                </a:lnTo>
                <a:lnTo>
                  <a:pt x="459" y="403"/>
                </a:lnTo>
                <a:lnTo>
                  <a:pt x="472" y="414"/>
                </a:lnTo>
                <a:lnTo>
                  <a:pt x="485" y="433"/>
                </a:lnTo>
                <a:lnTo>
                  <a:pt x="496" y="452"/>
                </a:lnTo>
                <a:lnTo>
                  <a:pt x="504" y="465"/>
                </a:lnTo>
                <a:lnTo>
                  <a:pt x="491" y="467"/>
                </a:lnTo>
                <a:lnTo>
                  <a:pt x="478" y="469"/>
                </a:lnTo>
                <a:lnTo>
                  <a:pt x="468" y="476"/>
                </a:lnTo>
                <a:lnTo>
                  <a:pt x="457" y="482"/>
                </a:lnTo>
                <a:lnTo>
                  <a:pt x="448" y="489"/>
                </a:lnTo>
                <a:lnTo>
                  <a:pt x="442" y="493"/>
                </a:lnTo>
                <a:lnTo>
                  <a:pt x="438" y="497"/>
                </a:lnTo>
                <a:lnTo>
                  <a:pt x="435" y="499"/>
                </a:lnTo>
                <a:lnTo>
                  <a:pt x="431" y="499"/>
                </a:lnTo>
                <a:lnTo>
                  <a:pt x="420" y="497"/>
                </a:lnTo>
                <a:lnTo>
                  <a:pt x="403" y="495"/>
                </a:lnTo>
                <a:lnTo>
                  <a:pt x="386" y="493"/>
                </a:lnTo>
                <a:lnTo>
                  <a:pt x="367" y="493"/>
                </a:lnTo>
                <a:lnTo>
                  <a:pt x="350" y="495"/>
                </a:lnTo>
                <a:lnTo>
                  <a:pt x="339" y="499"/>
                </a:lnTo>
                <a:lnTo>
                  <a:pt x="335" y="506"/>
                </a:lnTo>
                <a:lnTo>
                  <a:pt x="330" y="529"/>
                </a:lnTo>
                <a:lnTo>
                  <a:pt x="322" y="557"/>
                </a:lnTo>
                <a:lnTo>
                  <a:pt x="302" y="581"/>
                </a:lnTo>
                <a:lnTo>
                  <a:pt x="277" y="585"/>
                </a:lnTo>
                <a:lnTo>
                  <a:pt x="260" y="581"/>
                </a:lnTo>
                <a:lnTo>
                  <a:pt x="236" y="579"/>
                </a:lnTo>
                <a:lnTo>
                  <a:pt x="210" y="581"/>
                </a:lnTo>
                <a:lnTo>
                  <a:pt x="182" y="583"/>
                </a:lnTo>
                <a:lnTo>
                  <a:pt x="157" y="587"/>
                </a:lnTo>
                <a:lnTo>
                  <a:pt x="131" y="596"/>
                </a:lnTo>
                <a:lnTo>
                  <a:pt x="111" y="609"/>
                </a:lnTo>
                <a:lnTo>
                  <a:pt x="96" y="624"/>
                </a:lnTo>
                <a:lnTo>
                  <a:pt x="86" y="639"/>
                </a:lnTo>
                <a:lnTo>
                  <a:pt x="75" y="652"/>
                </a:lnTo>
                <a:lnTo>
                  <a:pt x="66" y="662"/>
                </a:lnTo>
                <a:lnTo>
                  <a:pt x="56" y="673"/>
                </a:lnTo>
                <a:lnTo>
                  <a:pt x="47" y="682"/>
                </a:lnTo>
                <a:lnTo>
                  <a:pt x="38" y="690"/>
                </a:lnTo>
                <a:lnTo>
                  <a:pt x="30" y="699"/>
                </a:lnTo>
                <a:lnTo>
                  <a:pt x="23" y="710"/>
                </a:lnTo>
                <a:lnTo>
                  <a:pt x="17" y="720"/>
                </a:lnTo>
                <a:lnTo>
                  <a:pt x="11" y="729"/>
                </a:lnTo>
                <a:lnTo>
                  <a:pt x="4" y="740"/>
                </a:lnTo>
                <a:lnTo>
                  <a:pt x="0" y="750"/>
                </a:lnTo>
                <a:lnTo>
                  <a:pt x="2079" y="75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86200" y="3110040"/>
            <a:ext cx="3314880" cy="1117440"/>
          </a:xfrm>
          <a:custGeom>
            <a:avLst/>
            <a:gdLst/>
            <a:ahLst/>
            <a:rect l="l" t="t" r="r" b="b"/>
            <a:pathLst>
              <a:path w="2221" h="749">
                <a:moveTo>
                  <a:pt x="142" y="0"/>
                </a:moveTo>
                <a:lnTo>
                  <a:pt x="135" y="13"/>
                </a:lnTo>
                <a:lnTo>
                  <a:pt x="129" y="24"/>
                </a:lnTo>
                <a:lnTo>
                  <a:pt x="125" y="32"/>
                </a:lnTo>
                <a:lnTo>
                  <a:pt x="120" y="37"/>
                </a:lnTo>
                <a:lnTo>
                  <a:pt x="110" y="43"/>
                </a:lnTo>
                <a:lnTo>
                  <a:pt x="97" y="43"/>
                </a:lnTo>
                <a:lnTo>
                  <a:pt x="82" y="43"/>
                </a:lnTo>
                <a:lnTo>
                  <a:pt x="67" y="39"/>
                </a:lnTo>
                <a:lnTo>
                  <a:pt x="52" y="35"/>
                </a:lnTo>
                <a:lnTo>
                  <a:pt x="39" y="30"/>
                </a:lnTo>
                <a:lnTo>
                  <a:pt x="30" y="28"/>
                </a:lnTo>
                <a:lnTo>
                  <a:pt x="28" y="26"/>
                </a:lnTo>
                <a:lnTo>
                  <a:pt x="24" y="30"/>
                </a:lnTo>
                <a:lnTo>
                  <a:pt x="15" y="43"/>
                </a:lnTo>
                <a:lnTo>
                  <a:pt x="5" y="60"/>
                </a:lnTo>
                <a:lnTo>
                  <a:pt x="0" y="78"/>
                </a:lnTo>
                <a:lnTo>
                  <a:pt x="5" y="99"/>
                </a:lnTo>
                <a:lnTo>
                  <a:pt x="13" y="127"/>
                </a:lnTo>
                <a:lnTo>
                  <a:pt x="24" y="153"/>
                </a:lnTo>
                <a:lnTo>
                  <a:pt x="35" y="168"/>
                </a:lnTo>
                <a:lnTo>
                  <a:pt x="41" y="172"/>
                </a:lnTo>
                <a:lnTo>
                  <a:pt x="47" y="176"/>
                </a:lnTo>
                <a:lnTo>
                  <a:pt x="58" y="178"/>
                </a:lnTo>
                <a:lnTo>
                  <a:pt x="69" y="180"/>
                </a:lnTo>
                <a:lnTo>
                  <a:pt x="82" y="178"/>
                </a:lnTo>
                <a:lnTo>
                  <a:pt x="93" y="176"/>
                </a:lnTo>
                <a:lnTo>
                  <a:pt x="103" y="170"/>
                </a:lnTo>
                <a:lnTo>
                  <a:pt x="114" y="161"/>
                </a:lnTo>
                <a:lnTo>
                  <a:pt x="123" y="148"/>
                </a:lnTo>
                <a:lnTo>
                  <a:pt x="135" y="133"/>
                </a:lnTo>
                <a:lnTo>
                  <a:pt x="148" y="114"/>
                </a:lnTo>
                <a:lnTo>
                  <a:pt x="163" y="95"/>
                </a:lnTo>
                <a:lnTo>
                  <a:pt x="178" y="78"/>
                </a:lnTo>
                <a:lnTo>
                  <a:pt x="193" y="63"/>
                </a:lnTo>
                <a:lnTo>
                  <a:pt x="208" y="50"/>
                </a:lnTo>
                <a:lnTo>
                  <a:pt x="221" y="43"/>
                </a:lnTo>
                <a:lnTo>
                  <a:pt x="234" y="39"/>
                </a:lnTo>
                <a:lnTo>
                  <a:pt x="247" y="39"/>
                </a:lnTo>
                <a:lnTo>
                  <a:pt x="260" y="37"/>
                </a:lnTo>
                <a:lnTo>
                  <a:pt x="273" y="39"/>
                </a:lnTo>
                <a:lnTo>
                  <a:pt x="286" y="41"/>
                </a:lnTo>
                <a:lnTo>
                  <a:pt x="299" y="45"/>
                </a:lnTo>
                <a:lnTo>
                  <a:pt x="309" y="52"/>
                </a:lnTo>
                <a:lnTo>
                  <a:pt x="318" y="60"/>
                </a:lnTo>
                <a:lnTo>
                  <a:pt x="326" y="71"/>
                </a:lnTo>
                <a:lnTo>
                  <a:pt x="337" y="84"/>
                </a:lnTo>
                <a:lnTo>
                  <a:pt x="348" y="99"/>
                </a:lnTo>
                <a:lnTo>
                  <a:pt x="359" y="114"/>
                </a:lnTo>
                <a:lnTo>
                  <a:pt x="369" y="127"/>
                </a:lnTo>
                <a:lnTo>
                  <a:pt x="378" y="140"/>
                </a:lnTo>
                <a:lnTo>
                  <a:pt x="382" y="148"/>
                </a:lnTo>
                <a:lnTo>
                  <a:pt x="384" y="150"/>
                </a:lnTo>
                <a:lnTo>
                  <a:pt x="397" y="112"/>
                </a:lnTo>
                <a:lnTo>
                  <a:pt x="442" y="99"/>
                </a:lnTo>
                <a:lnTo>
                  <a:pt x="459" y="168"/>
                </a:lnTo>
                <a:lnTo>
                  <a:pt x="462" y="163"/>
                </a:lnTo>
                <a:lnTo>
                  <a:pt x="470" y="153"/>
                </a:lnTo>
                <a:lnTo>
                  <a:pt x="483" y="135"/>
                </a:lnTo>
                <a:lnTo>
                  <a:pt x="498" y="116"/>
                </a:lnTo>
                <a:lnTo>
                  <a:pt x="517" y="90"/>
                </a:lnTo>
                <a:lnTo>
                  <a:pt x="535" y="60"/>
                </a:lnTo>
                <a:lnTo>
                  <a:pt x="547" y="37"/>
                </a:lnTo>
                <a:lnTo>
                  <a:pt x="554" y="26"/>
                </a:lnTo>
                <a:lnTo>
                  <a:pt x="558" y="28"/>
                </a:lnTo>
                <a:lnTo>
                  <a:pt x="569" y="30"/>
                </a:lnTo>
                <a:lnTo>
                  <a:pt x="582" y="37"/>
                </a:lnTo>
                <a:lnTo>
                  <a:pt x="595" y="43"/>
                </a:lnTo>
                <a:lnTo>
                  <a:pt x="603" y="48"/>
                </a:lnTo>
                <a:lnTo>
                  <a:pt x="612" y="50"/>
                </a:lnTo>
                <a:lnTo>
                  <a:pt x="625" y="54"/>
                </a:lnTo>
                <a:lnTo>
                  <a:pt x="635" y="56"/>
                </a:lnTo>
                <a:lnTo>
                  <a:pt x="646" y="58"/>
                </a:lnTo>
                <a:lnTo>
                  <a:pt x="655" y="58"/>
                </a:lnTo>
                <a:lnTo>
                  <a:pt x="661" y="60"/>
                </a:lnTo>
                <a:lnTo>
                  <a:pt x="663" y="60"/>
                </a:lnTo>
                <a:lnTo>
                  <a:pt x="672" y="63"/>
                </a:lnTo>
                <a:lnTo>
                  <a:pt x="689" y="67"/>
                </a:lnTo>
                <a:lnTo>
                  <a:pt x="711" y="73"/>
                </a:lnTo>
                <a:lnTo>
                  <a:pt x="726" y="82"/>
                </a:lnTo>
                <a:lnTo>
                  <a:pt x="736" y="95"/>
                </a:lnTo>
                <a:lnTo>
                  <a:pt x="751" y="112"/>
                </a:lnTo>
                <a:lnTo>
                  <a:pt x="764" y="127"/>
                </a:lnTo>
                <a:lnTo>
                  <a:pt x="771" y="133"/>
                </a:lnTo>
                <a:lnTo>
                  <a:pt x="753" y="135"/>
                </a:lnTo>
                <a:lnTo>
                  <a:pt x="738" y="138"/>
                </a:lnTo>
                <a:lnTo>
                  <a:pt x="723" y="140"/>
                </a:lnTo>
                <a:lnTo>
                  <a:pt x="711" y="140"/>
                </a:lnTo>
                <a:lnTo>
                  <a:pt x="698" y="140"/>
                </a:lnTo>
                <a:lnTo>
                  <a:pt x="685" y="140"/>
                </a:lnTo>
                <a:lnTo>
                  <a:pt x="674" y="138"/>
                </a:lnTo>
                <a:lnTo>
                  <a:pt x="663" y="133"/>
                </a:lnTo>
                <a:lnTo>
                  <a:pt x="650" y="129"/>
                </a:lnTo>
                <a:lnTo>
                  <a:pt x="638" y="129"/>
                </a:lnTo>
                <a:lnTo>
                  <a:pt x="625" y="129"/>
                </a:lnTo>
                <a:lnTo>
                  <a:pt x="612" y="129"/>
                </a:lnTo>
                <a:lnTo>
                  <a:pt x="597" y="131"/>
                </a:lnTo>
                <a:lnTo>
                  <a:pt x="584" y="135"/>
                </a:lnTo>
                <a:lnTo>
                  <a:pt x="571" y="140"/>
                </a:lnTo>
                <a:lnTo>
                  <a:pt x="560" y="144"/>
                </a:lnTo>
                <a:lnTo>
                  <a:pt x="543" y="161"/>
                </a:lnTo>
                <a:lnTo>
                  <a:pt x="530" y="180"/>
                </a:lnTo>
                <a:lnTo>
                  <a:pt x="524" y="200"/>
                </a:lnTo>
                <a:lnTo>
                  <a:pt x="522" y="206"/>
                </a:lnTo>
                <a:lnTo>
                  <a:pt x="528" y="208"/>
                </a:lnTo>
                <a:lnTo>
                  <a:pt x="543" y="213"/>
                </a:lnTo>
                <a:lnTo>
                  <a:pt x="565" y="219"/>
                </a:lnTo>
                <a:lnTo>
                  <a:pt x="584" y="223"/>
                </a:lnTo>
                <a:lnTo>
                  <a:pt x="597" y="230"/>
                </a:lnTo>
                <a:lnTo>
                  <a:pt x="605" y="236"/>
                </a:lnTo>
                <a:lnTo>
                  <a:pt x="610" y="249"/>
                </a:lnTo>
                <a:lnTo>
                  <a:pt x="612" y="264"/>
                </a:lnTo>
                <a:lnTo>
                  <a:pt x="608" y="281"/>
                </a:lnTo>
                <a:lnTo>
                  <a:pt x="601" y="301"/>
                </a:lnTo>
                <a:lnTo>
                  <a:pt x="593" y="313"/>
                </a:lnTo>
                <a:lnTo>
                  <a:pt x="588" y="320"/>
                </a:lnTo>
                <a:lnTo>
                  <a:pt x="601" y="331"/>
                </a:lnTo>
                <a:lnTo>
                  <a:pt x="618" y="346"/>
                </a:lnTo>
                <a:lnTo>
                  <a:pt x="633" y="365"/>
                </a:lnTo>
                <a:lnTo>
                  <a:pt x="640" y="378"/>
                </a:lnTo>
                <a:lnTo>
                  <a:pt x="657" y="386"/>
                </a:lnTo>
                <a:lnTo>
                  <a:pt x="670" y="403"/>
                </a:lnTo>
                <a:lnTo>
                  <a:pt x="680" y="423"/>
                </a:lnTo>
                <a:lnTo>
                  <a:pt x="685" y="440"/>
                </a:lnTo>
                <a:lnTo>
                  <a:pt x="689" y="451"/>
                </a:lnTo>
                <a:lnTo>
                  <a:pt x="696" y="468"/>
                </a:lnTo>
                <a:lnTo>
                  <a:pt x="706" y="487"/>
                </a:lnTo>
                <a:lnTo>
                  <a:pt x="717" y="511"/>
                </a:lnTo>
                <a:lnTo>
                  <a:pt x="730" y="534"/>
                </a:lnTo>
                <a:lnTo>
                  <a:pt x="741" y="554"/>
                </a:lnTo>
                <a:lnTo>
                  <a:pt x="751" y="569"/>
                </a:lnTo>
                <a:lnTo>
                  <a:pt x="758" y="575"/>
                </a:lnTo>
                <a:lnTo>
                  <a:pt x="773" y="581"/>
                </a:lnTo>
                <a:lnTo>
                  <a:pt x="790" y="594"/>
                </a:lnTo>
                <a:lnTo>
                  <a:pt x="807" y="607"/>
                </a:lnTo>
                <a:lnTo>
                  <a:pt x="818" y="614"/>
                </a:lnTo>
                <a:lnTo>
                  <a:pt x="824" y="614"/>
                </a:lnTo>
                <a:lnTo>
                  <a:pt x="831" y="614"/>
                </a:lnTo>
                <a:lnTo>
                  <a:pt x="841" y="609"/>
                </a:lnTo>
                <a:lnTo>
                  <a:pt x="850" y="605"/>
                </a:lnTo>
                <a:lnTo>
                  <a:pt x="861" y="601"/>
                </a:lnTo>
                <a:lnTo>
                  <a:pt x="869" y="594"/>
                </a:lnTo>
                <a:lnTo>
                  <a:pt x="878" y="586"/>
                </a:lnTo>
                <a:lnTo>
                  <a:pt x="882" y="577"/>
                </a:lnTo>
                <a:lnTo>
                  <a:pt x="886" y="569"/>
                </a:lnTo>
                <a:lnTo>
                  <a:pt x="893" y="556"/>
                </a:lnTo>
                <a:lnTo>
                  <a:pt x="904" y="543"/>
                </a:lnTo>
                <a:lnTo>
                  <a:pt x="912" y="528"/>
                </a:lnTo>
                <a:lnTo>
                  <a:pt x="923" y="515"/>
                </a:lnTo>
                <a:lnTo>
                  <a:pt x="934" y="502"/>
                </a:lnTo>
                <a:lnTo>
                  <a:pt x="944" y="494"/>
                </a:lnTo>
                <a:lnTo>
                  <a:pt x="953" y="487"/>
                </a:lnTo>
                <a:lnTo>
                  <a:pt x="970" y="479"/>
                </a:lnTo>
                <a:lnTo>
                  <a:pt x="987" y="468"/>
                </a:lnTo>
                <a:lnTo>
                  <a:pt x="998" y="459"/>
                </a:lnTo>
                <a:lnTo>
                  <a:pt x="1002" y="455"/>
                </a:lnTo>
                <a:lnTo>
                  <a:pt x="979" y="449"/>
                </a:lnTo>
                <a:lnTo>
                  <a:pt x="955" y="442"/>
                </a:lnTo>
                <a:lnTo>
                  <a:pt x="932" y="436"/>
                </a:lnTo>
                <a:lnTo>
                  <a:pt x="908" y="429"/>
                </a:lnTo>
                <a:lnTo>
                  <a:pt x="886" y="421"/>
                </a:lnTo>
                <a:lnTo>
                  <a:pt x="867" y="412"/>
                </a:lnTo>
                <a:lnTo>
                  <a:pt x="852" y="403"/>
                </a:lnTo>
                <a:lnTo>
                  <a:pt x="841" y="393"/>
                </a:lnTo>
                <a:lnTo>
                  <a:pt x="831" y="371"/>
                </a:lnTo>
                <a:lnTo>
                  <a:pt x="829" y="352"/>
                </a:lnTo>
                <a:lnTo>
                  <a:pt x="837" y="335"/>
                </a:lnTo>
                <a:lnTo>
                  <a:pt x="852" y="322"/>
                </a:lnTo>
                <a:lnTo>
                  <a:pt x="869" y="320"/>
                </a:lnTo>
                <a:lnTo>
                  <a:pt x="884" y="326"/>
                </a:lnTo>
                <a:lnTo>
                  <a:pt x="897" y="339"/>
                </a:lnTo>
                <a:lnTo>
                  <a:pt x="906" y="352"/>
                </a:lnTo>
                <a:lnTo>
                  <a:pt x="910" y="358"/>
                </a:lnTo>
                <a:lnTo>
                  <a:pt x="914" y="365"/>
                </a:lnTo>
                <a:lnTo>
                  <a:pt x="923" y="373"/>
                </a:lnTo>
                <a:lnTo>
                  <a:pt x="932" y="382"/>
                </a:lnTo>
                <a:lnTo>
                  <a:pt x="940" y="391"/>
                </a:lnTo>
                <a:lnTo>
                  <a:pt x="951" y="397"/>
                </a:lnTo>
                <a:lnTo>
                  <a:pt x="962" y="399"/>
                </a:lnTo>
                <a:lnTo>
                  <a:pt x="974" y="399"/>
                </a:lnTo>
                <a:lnTo>
                  <a:pt x="989" y="399"/>
                </a:lnTo>
                <a:lnTo>
                  <a:pt x="1009" y="399"/>
                </a:lnTo>
                <a:lnTo>
                  <a:pt x="1030" y="403"/>
                </a:lnTo>
                <a:lnTo>
                  <a:pt x="1054" y="410"/>
                </a:lnTo>
                <a:lnTo>
                  <a:pt x="1075" y="419"/>
                </a:lnTo>
                <a:lnTo>
                  <a:pt x="1097" y="427"/>
                </a:lnTo>
                <a:lnTo>
                  <a:pt x="1116" y="436"/>
                </a:lnTo>
                <a:lnTo>
                  <a:pt x="1129" y="446"/>
                </a:lnTo>
                <a:lnTo>
                  <a:pt x="1140" y="457"/>
                </a:lnTo>
                <a:lnTo>
                  <a:pt x="1153" y="466"/>
                </a:lnTo>
                <a:lnTo>
                  <a:pt x="1165" y="474"/>
                </a:lnTo>
                <a:lnTo>
                  <a:pt x="1178" y="481"/>
                </a:lnTo>
                <a:lnTo>
                  <a:pt x="1191" y="487"/>
                </a:lnTo>
                <a:lnTo>
                  <a:pt x="1200" y="496"/>
                </a:lnTo>
                <a:lnTo>
                  <a:pt x="1206" y="504"/>
                </a:lnTo>
                <a:lnTo>
                  <a:pt x="1211" y="515"/>
                </a:lnTo>
                <a:lnTo>
                  <a:pt x="1215" y="541"/>
                </a:lnTo>
                <a:lnTo>
                  <a:pt x="1219" y="564"/>
                </a:lnTo>
                <a:lnTo>
                  <a:pt x="1226" y="590"/>
                </a:lnTo>
                <a:lnTo>
                  <a:pt x="1236" y="609"/>
                </a:lnTo>
                <a:lnTo>
                  <a:pt x="1249" y="629"/>
                </a:lnTo>
                <a:lnTo>
                  <a:pt x="1262" y="652"/>
                </a:lnTo>
                <a:lnTo>
                  <a:pt x="1277" y="676"/>
                </a:lnTo>
                <a:lnTo>
                  <a:pt x="1292" y="693"/>
                </a:lnTo>
                <a:lnTo>
                  <a:pt x="1307" y="702"/>
                </a:lnTo>
                <a:lnTo>
                  <a:pt x="1318" y="704"/>
                </a:lnTo>
                <a:lnTo>
                  <a:pt x="1324" y="693"/>
                </a:lnTo>
                <a:lnTo>
                  <a:pt x="1326" y="663"/>
                </a:lnTo>
                <a:lnTo>
                  <a:pt x="1329" y="624"/>
                </a:lnTo>
                <a:lnTo>
                  <a:pt x="1337" y="586"/>
                </a:lnTo>
                <a:lnTo>
                  <a:pt x="1352" y="556"/>
                </a:lnTo>
                <a:lnTo>
                  <a:pt x="1378" y="530"/>
                </a:lnTo>
                <a:lnTo>
                  <a:pt x="1393" y="519"/>
                </a:lnTo>
                <a:lnTo>
                  <a:pt x="1406" y="511"/>
                </a:lnTo>
                <a:lnTo>
                  <a:pt x="1419" y="502"/>
                </a:lnTo>
                <a:lnTo>
                  <a:pt x="1432" y="496"/>
                </a:lnTo>
                <a:lnTo>
                  <a:pt x="1442" y="489"/>
                </a:lnTo>
                <a:lnTo>
                  <a:pt x="1453" y="485"/>
                </a:lnTo>
                <a:lnTo>
                  <a:pt x="1462" y="481"/>
                </a:lnTo>
                <a:lnTo>
                  <a:pt x="1468" y="476"/>
                </a:lnTo>
                <a:lnTo>
                  <a:pt x="1485" y="464"/>
                </a:lnTo>
                <a:lnTo>
                  <a:pt x="1505" y="446"/>
                </a:lnTo>
                <a:lnTo>
                  <a:pt x="1520" y="440"/>
                </a:lnTo>
                <a:lnTo>
                  <a:pt x="1524" y="461"/>
                </a:lnTo>
                <a:lnTo>
                  <a:pt x="1522" y="496"/>
                </a:lnTo>
                <a:lnTo>
                  <a:pt x="1522" y="521"/>
                </a:lnTo>
                <a:lnTo>
                  <a:pt x="1528" y="545"/>
                </a:lnTo>
                <a:lnTo>
                  <a:pt x="1545" y="569"/>
                </a:lnTo>
                <a:lnTo>
                  <a:pt x="1562" y="594"/>
                </a:lnTo>
                <a:lnTo>
                  <a:pt x="1575" y="620"/>
                </a:lnTo>
                <a:lnTo>
                  <a:pt x="1584" y="646"/>
                </a:lnTo>
                <a:lnTo>
                  <a:pt x="1590" y="665"/>
                </a:lnTo>
                <a:lnTo>
                  <a:pt x="1595" y="687"/>
                </a:lnTo>
                <a:lnTo>
                  <a:pt x="1597" y="710"/>
                </a:lnTo>
                <a:lnTo>
                  <a:pt x="1601" y="729"/>
                </a:lnTo>
                <a:lnTo>
                  <a:pt x="1601" y="738"/>
                </a:lnTo>
                <a:lnTo>
                  <a:pt x="1640" y="710"/>
                </a:lnTo>
                <a:lnTo>
                  <a:pt x="1644" y="719"/>
                </a:lnTo>
                <a:lnTo>
                  <a:pt x="1655" y="734"/>
                </a:lnTo>
                <a:lnTo>
                  <a:pt x="1668" y="749"/>
                </a:lnTo>
                <a:lnTo>
                  <a:pt x="1680" y="749"/>
                </a:lnTo>
                <a:lnTo>
                  <a:pt x="1683" y="734"/>
                </a:lnTo>
                <a:lnTo>
                  <a:pt x="1674" y="710"/>
                </a:lnTo>
                <a:lnTo>
                  <a:pt x="1663" y="687"/>
                </a:lnTo>
                <a:lnTo>
                  <a:pt x="1663" y="665"/>
                </a:lnTo>
                <a:lnTo>
                  <a:pt x="1672" y="652"/>
                </a:lnTo>
                <a:lnTo>
                  <a:pt x="1683" y="648"/>
                </a:lnTo>
                <a:lnTo>
                  <a:pt x="1695" y="648"/>
                </a:lnTo>
                <a:lnTo>
                  <a:pt x="1708" y="648"/>
                </a:lnTo>
                <a:lnTo>
                  <a:pt x="1723" y="644"/>
                </a:lnTo>
                <a:lnTo>
                  <a:pt x="1741" y="635"/>
                </a:lnTo>
                <a:lnTo>
                  <a:pt x="1756" y="622"/>
                </a:lnTo>
                <a:lnTo>
                  <a:pt x="1771" y="609"/>
                </a:lnTo>
                <a:lnTo>
                  <a:pt x="1775" y="597"/>
                </a:lnTo>
                <a:lnTo>
                  <a:pt x="1768" y="584"/>
                </a:lnTo>
                <a:lnTo>
                  <a:pt x="1758" y="571"/>
                </a:lnTo>
                <a:lnTo>
                  <a:pt x="1753" y="558"/>
                </a:lnTo>
                <a:lnTo>
                  <a:pt x="1747" y="545"/>
                </a:lnTo>
                <a:lnTo>
                  <a:pt x="1736" y="534"/>
                </a:lnTo>
                <a:lnTo>
                  <a:pt x="1726" y="526"/>
                </a:lnTo>
                <a:lnTo>
                  <a:pt x="1726" y="513"/>
                </a:lnTo>
                <a:lnTo>
                  <a:pt x="1732" y="506"/>
                </a:lnTo>
                <a:lnTo>
                  <a:pt x="1743" y="498"/>
                </a:lnTo>
                <a:lnTo>
                  <a:pt x="1758" y="491"/>
                </a:lnTo>
                <a:lnTo>
                  <a:pt x="1773" y="483"/>
                </a:lnTo>
                <a:lnTo>
                  <a:pt x="1792" y="474"/>
                </a:lnTo>
                <a:lnTo>
                  <a:pt x="1809" y="468"/>
                </a:lnTo>
                <a:lnTo>
                  <a:pt x="1824" y="461"/>
                </a:lnTo>
                <a:lnTo>
                  <a:pt x="1839" y="455"/>
                </a:lnTo>
                <a:lnTo>
                  <a:pt x="1850" y="451"/>
                </a:lnTo>
                <a:lnTo>
                  <a:pt x="1863" y="442"/>
                </a:lnTo>
                <a:lnTo>
                  <a:pt x="1874" y="436"/>
                </a:lnTo>
                <a:lnTo>
                  <a:pt x="1886" y="425"/>
                </a:lnTo>
                <a:lnTo>
                  <a:pt x="1897" y="416"/>
                </a:lnTo>
                <a:lnTo>
                  <a:pt x="1910" y="406"/>
                </a:lnTo>
                <a:lnTo>
                  <a:pt x="1921" y="397"/>
                </a:lnTo>
                <a:lnTo>
                  <a:pt x="1932" y="388"/>
                </a:lnTo>
                <a:lnTo>
                  <a:pt x="1949" y="367"/>
                </a:lnTo>
                <a:lnTo>
                  <a:pt x="1957" y="341"/>
                </a:lnTo>
                <a:lnTo>
                  <a:pt x="1955" y="316"/>
                </a:lnTo>
                <a:lnTo>
                  <a:pt x="1949" y="292"/>
                </a:lnTo>
                <a:lnTo>
                  <a:pt x="1942" y="273"/>
                </a:lnTo>
                <a:lnTo>
                  <a:pt x="1942" y="251"/>
                </a:lnTo>
                <a:lnTo>
                  <a:pt x="1949" y="232"/>
                </a:lnTo>
                <a:lnTo>
                  <a:pt x="1962" y="213"/>
                </a:lnTo>
                <a:lnTo>
                  <a:pt x="1970" y="202"/>
                </a:lnTo>
                <a:lnTo>
                  <a:pt x="1979" y="189"/>
                </a:lnTo>
                <a:lnTo>
                  <a:pt x="1989" y="178"/>
                </a:lnTo>
                <a:lnTo>
                  <a:pt x="1998" y="168"/>
                </a:lnTo>
                <a:lnTo>
                  <a:pt x="2009" y="161"/>
                </a:lnTo>
                <a:lnTo>
                  <a:pt x="2015" y="159"/>
                </a:lnTo>
                <a:lnTo>
                  <a:pt x="2024" y="163"/>
                </a:lnTo>
                <a:lnTo>
                  <a:pt x="2028" y="174"/>
                </a:lnTo>
                <a:lnTo>
                  <a:pt x="2035" y="206"/>
                </a:lnTo>
                <a:lnTo>
                  <a:pt x="2039" y="238"/>
                </a:lnTo>
                <a:lnTo>
                  <a:pt x="2041" y="264"/>
                </a:lnTo>
                <a:lnTo>
                  <a:pt x="2041" y="275"/>
                </a:lnTo>
                <a:lnTo>
                  <a:pt x="2065" y="253"/>
                </a:lnTo>
                <a:lnTo>
                  <a:pt x="2080" y="223"/>
                </a:lnTo>
                <a:lnTo>
                  <a:pt x="2088" y="193"/>
                </a:lnTo>
                <a:lnTo>
                  <a:pt x="2097" y="174"/>
                </a:lnTo>
                <a:lnTo>
                  <a:pt x="2110" y="155"/>
                </a:lnTo>
                <a:lnTo>
                  <a:pt x="2125" y="127"/>
                </a:lnTo>
                <a:lnTo>
                  <a:pt x="2144" y="99"/>
                </a:lnTo>
                <a:lnTo>
                  <a:pt x="2159" y="82"/>
                </a:lnTo>
                <a:lnTo>
                  <a:pt x="2172" y="69"/>
                </a:lnTo>
                <a:lnTo>
                  <a:pt x="2187" y="48"/>
                </a:lnTo>
                <a:lnTo>
                  <a:pt x="2202" y="26"/>
                </a:lnTo>
                <a:lnTo>
                  <a:pt x="2215" y="9"/>
                </a:lnTo>
                <a:lnTo>
                  <a:pt x="2217" y="7"/>
                </a:lnTo>
                <a:lnTo>
                  <a:pt x="2219" y="5"/>
                </a:lnTo>
                <a:lnTo>
                  <a:pt x="2219" y="2"/>
                </a:lnTo>
                <a:lnTo>
                  <a:pt x="2221" y="0"/>
                </a:lnTo>
                <a:lnTo>
                  <a:pt x="142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3421080"/>
            <a:ext cx="1487520" cy="1731960"/>
          </a:xfrm>
          <a:custGeom>
            <a:avLst/>
            <a:gdLst/>
            <a:ahLst/>
            <a:rect l="l" t="t" r="r" b="b"/>
            <a:pathLst>
              <a:path w="996" h="1161">
                <a:moveTo>
                  <a:pt x="726" y="118"/>
                </a:moveTo>
                <a:lnTo>
                  <a:pt x="713" y="118"/>
                </a:lnTo>
                <a:lnTo>
                  <a:pt x="698" y="118"/>
                </a:lnTo>
                <a:lnTo>
                  <a:pt x="683" y="114"/>
                </a:lnTo>
                <a:lnTo>
                  <a:pt x="670" y="110"/>
                </a:lnTo>
                <a:lnTo>
                  <a:pt x="657" y="105"/>
                </a:lnTo>
                <a:lnTo>
                  <a:pt x="646" y="99"/>
                </a:lnTo>
                <a:lnTo>
                  <a:pt x="638" y="95"/>
                </a:lnTo>
                <a:lnTo>
                  <a:pt x="629" y="90"/>
                </a:lnTo>
                <a:lnTo>
                  <a:pt x="623" y="88"/>
                </a:lnTo>
                <a:lnTo>
                  <a:pt x="614" y="88"/>
                </a:lnTo>
                <a:lnTo>
                  <a:pt x="606" y="93"/>
                </a:lnTo>
                <a:lnTo>
                  <a:pt x="597" y="97"/>
                </a:lnTo>
                <a:lnTo>
                  <a:pt x="586" y="103"/>
                </a:lnTo>
                <a:lnTo>
                  <a:pt x="578" y="110"/>
                </a:lnTo>
                <a:lnTo>
                  <a:pt x="567" y="114"/>
                </a:lnTo>
                <a:lnTo>
                  <a:pt x="556" y="118"/>
                </a:lnTo>
                <a:lnTo>
                  <a:pt x="546" y="118"/>
                </a:lnTo>
                <a:lnTo>
                  <a:pt x="530" y="116"/>
                </a:lnTo>
                <a:lnTo>
                  <a:pt x="515" y="114"/>
                </a:lnTo>
                <a:lnTo>
                  <a:pt x="500" y="108"/>
                </a:lnTo>
                <a:lnTo>
                  <a:pt x="485" y="99"/>
                </a:lnTo>
                <a:lnTo>
                  <a:pt x="470" y="90"/>
                </a:lnTo>
                <a:lnTo>
                  <a:pt x="458" y="80"/>
                </a:lnTo>
                <a:lnTo>
                  <a:pt x="449" y="67"/>
                </a:lnTo>
                <a:lnTo>
                  <a:pt x="438" y="54"/>
                </a:lnTo>
                <a:lnTo>
                  <a:pt x="423" y="39"/>
                </a:lnTo>
                <a:lnTo>
                  <a:pt x="404" y="26"/>
                </a:lnTo>
                <a:lnTo>
                  <a:pt x="387" y="15"/>
                </a:lnTo>
                <a:lnTo>
                  <a:pt x="367" y="7"/>
                </a:lnTo>
                <a:lnTo>
                  <a:pt x="350" y="0"/>
                </a:lnTo>
                <a:lnTo>
                  <a:pt x="335" y="0"/>
                </a:lnTo>
                <a:lnTo>
                  <a:pt x="324" y="5"/>
                </a:lnTo>
                <a:lnTo>
                  <a:pt x="314" y="11"/>
                </a:lnTo>
                <a:lnTo>
                  <a:pt x="301" y="17"/>
                </a:lnTo>
                <a:lnTo>
                  <a:pt x="284" y="20"/>
                </a:lnTo>
                <a:lnTo>
                  <a:pt x="267" y="22"/>
                </a:lnTo>
                <a:lnTo>
                  <a:pt x="249" y="24"/>
                </a:lnTo>
                <a:lnTo>
                  <a:pt x="232" y="26"/>
                </a:lnTo>
                <a:lnTo>
                  <a:pt x="217" y="33"/>
                </a:lnTo>
                <a:lnTo>
                  <a:pt x="204" y="39"/>
                </a:lnTo>
                <a:lnTo>
                  <a:pt x="194" y="48"/>
                </a:lnTo>
                <a:lnTo>
                  <a:pt x="181" y="60"/>
                </a:lnTo>
                <a:lnTo>
                  <a:pt x="166" y="75"/>
                </a:lnTo>
                <a:lnTo>
                  <a:pt x="153" y="90"/>
                </a:lnTo>
                <a:lnTo>
                  <a:pt x="140" y="105"/>
                </a:lnTo>
                <a:lnTo>
                  <a:pt x="127" y="120"/>
                </a:lnTo>
                <a:lnTo>
                  <a:pt x="116" y="135"/>
                </a:lnTo>
                <a:lnTo>
                  <a:pt x="110" y="146"/>
                </a:lnTo>
                <a:lnTo>
                  <a:pt x="101" y="157"/>
                </a:lnTo>
                <a:lnTo>
                  <a:pt x="88" y="165"/>
                </a:lnTo>
                <a:lnTo>
                  <a:pt x="76" y="176"/>
                </a:lnTo>
                <a:lnTo>
                  <a:pt x="61" y="187"/>
                </a:lnTo>
                <a:lnTo>
                  <a:pt x="48" y="198"/>
                </a:lnTo>
                <a:lnTo>
                  <a:pt x="35" y="208"/>
                </a:lnTo>
                <a:lnTo>
                  <a:pt x="26" y="219"/>
                </a:lnTo>
                <a:lnTo>
                  <a:pt x="24" y="232"/>
                </a:lnTo>
                <a:lnTo>
                  <a:pt x="20" y="258"/>
                </a:lnTo>
                <a:lnTo>
                  <a:pt x="13" y="283"/>
                </a:lnTo>
                <a:lnTo>
                  <a:pt x="5" y="301"/>
                </a:lnTo>
                <a:lnTo>
                  <a:pt x="0" y="309"/>
                </a:lnTo>
                <a:lnTo>
                  <a:pt x="3" y="322"/>
                </a:lnTo>
                <a:lnTo>
                  <a:pt x="7" y="354"/>
                </a:lnTo>
                <a:lnTo>
                  <a:pt x="13" y="389"/>
                </a:lnTo>
                <a:lnTo>
                  <a:pt x="24" y="412"/>
                </a:lnTo>
                <a:lnTo>
                  <a:pt x="33" y="431"/>
                </a:lnTo>
                <a:lnTo>
                  <a:pt x="39" y="459"/>
                </a:lnTo>
                <a:lnTo>
                  <a:pt x="52" y="485"/>
                </a:lnTo>
                <a:lnTo>
                  <a:pt x="76" y="502"/>
                </a:lnTo>
                <a:lnTo>
                  <a:pt x="95" y="506"/>
                </a:lnTo>
                <a:lnTo>
                  <a:pt x="121" y="511"/>
                </a:lnTo>
                <a:lnTo>
                  <a:pt x="149" y="515"/>
                </a:lnTo>
                <a:lnTo>
                  <a:pt x="179" y="517"/>
                </a:lnTo>
                <a:lnTo>
                  <a:pt x="209" y="519"/>
                </a:lnTo>
                <a:lnTo>
                  <a:pt x="236" y="521"/>
                </a:lnTo>
                <a:lnTo>
                  <a:pt x="260" y="521"/>
                </a:lnTo>
                <a:lnTo>
                  <a:pt x="279" y="519"/>
                </a:lnTo>
                <a:lnTo>
                  <a:pt x="294" y="517"/>
                </a:lnTo>
                <a:lnTo>
                  <a:pt x="307" y="517"/>
                </a:lnTo>
                <a:lnTo>
                  <a:pt x="320" y="517"/>
                </a:lnTo>
                <a:lnTo>
                  <a:pt x="333" y="519"/>
                </a:lnTo>
                <a:lnTo>
                  <a:pt x="344" y="521"/>
                </a:lnTo>
                <a:lnTo>
                  <a:pt x="355" y="526"/>
                </a:lnTo>
                <a:lnTo>
                  <a:pt x="365" y="530"/>
                </a:lnTo>
                <a:lnTo>
                  <a:pt x="374" y="536"/>
                </a:lnTo>
                <a:lnTo>
                  <a:pt x="391" y="549"/>
                </a:lnTo>
                <a:lnTo>
                  <a:pt x="402" y="566"/>
                </a:lnTo>
                <a:lnTo>
                  <a:pt x="406" y="584"/>
                </a:lnTo>
                <a:lnTo>
                  <a:pt x="404" y="603"/>
                </a:lnTo>
                <a:lnTo>
                  <a:pt x="397" y="622"/>
                </a:lnTo>
                <a:lnTo>
                  <a:pt x="397" y="635"/>
                </a:lnTo>
                <a:lnTo>
                  <a:pt x="408" y="646"/>
                </a:lnTo>
                <a:lnTo>
                  <a:pt x="432" y="654"/>
                </a:lnTo>
                <a:lnTo>
                  <a:pt x="451" y="665"/>
                </a:lnTo>
                <a:lnTo>
                  <a:pt x="455" y="682"/>
                </a:lnTo>
                <a:lnTo>
                  <a:pt x="453" y="702"/>
                </a:lnTo>
                <a:lnTo>
                  <a:pt x="451" y="723"/>
                </a:lnTo>
                <a:lnTo>
                  <a:pt x="451" y="747"/>
                </a:lnTo>
                <a:lnTo>
                  <a:pt x="449" y="770"/>
                </a:lnTo>
                <a:lnTo>
                  <a:pt x="445" y="798"/>
                </a:lnTo>
                <a:lnTo>
                  <a:pt x="443" y="830"/>
                </a:lnTo>
                <a:lnTo>
                  <a:pt x="438" y="845"/>
                </a:lnTo>
                <a:lnTo>
                  <a:pt x="432" y="858"/>
                </a:lnTo>
                <a:lnTo>
                  <a:pt x="430" y="871"/>
                </a:lnTo>
                <a:lnTo>
                  <a:pt x="436" y="892"/>
                </a:lnTo>
                <a:lnTo>
                  <a:pt x="443" y="905"/>
                </a:lnTo>
                <a:lnTo>
                  <a:pt x="451" y="927"/>
                </a:lnTo>
                <a:lnTo>
                  <a:pt x="460" y="948"/>
                </a:lnTo>
                <a:lnTo>
                  <a:pt x="468" y="963"/>
                </a:lnTo>
                <a:lnTo>
                  <a:pt x="477" y="978"/>
                </a:lnTo>
                <a:lnTo>
                  <a:pt x="490" y="1002"/>
                </a:lnTo>
                <a:lnTo>
                  <a:pt x="503" y="1028"/>
                </a:lnTo>
                <a:lnTo>
                  <a:pt x="511" y="1047"/>
                </a:lnTo>
                <a:lnTo>
                  <a:pt x="518" y="1070"/>
                </a:lnTo>
                <a:lnTo>
                  <a:pt x="526" y="1105"/>
                </a:lnTo>
                <a:lnTo>
                  <a:pt x="539" y="1135"/>
                </a:lnTo>
                <a:lnTo>
                  <a:pt x="552" y="1152"/>
                </a:lnTo>
                <a:lnTo>
                  <a:pt x="561" y="1156"/>
                </a:lnTo>
                <a:lnTo>
                  <a:pt x="576" y="1158"/>
                </a:lnTo>
                <a:lnTo>
                  <a:pt x="591" y="1161"/>
                </a:lnTo>
                <a:lnTo>
                  <a:pt x="610" y="1161"/>
                </a:lnTo>
                <a:lnTo>
                  <a:pt x="627" y="1158"/>
                </a:lnTo>
                <a:lnTo>
                  <a:pt x="644" y="1154"/>
                </a:lnTo>
                <a:lnTo>
                  <a:pt x="657" y="1146"/>
                </a:lnTo>
                <a:lnTo>
                  <a:pt x="668" y="1135"/>
                </a:lnTo>
                <a:lnTo>
                  <a:pt x="676" y="1122"/>
                </a:lnTo>
                <a:lnTo>
                  <a:pt x="689" y="1111"/>
                </a:lnTo>
                <a:lnTo>
                  <a:pt x="702" y="1100"/>
                </a:lnTo>
                <a:lnTo>
                  <a:pt x="715" y="1090"/>
                </a:lnTo>
                <a:lnTo>
                  <a:pt x="728" y="1081"/>
                </a:lnTo>
                <a:lnTo>
                  <a:pt x="739" y="1073"/>
                </a:lnTo>
                <a:lnTo>
                  <a:pt x="747" y="1064"/>
                </a:lnTo>
                <a:lnTo>
                  <a:pt x="754" y="1055"/>
                </a:lnTo>
                <a:lnTo>
                  <a:pt x="758" y="1038"/>
                </a:lnTo>
                <a:lnTo>
                  <a:pt x="754" y="1017"/>
                </a:lnTo>
                <a:lnTo>
                  <a:pt x="749" y="998"/>
                </a:lnTo>
                <a:lnTo>
                  <a:pt x="747" y="983"/>
                </a:lnTo>
                <a:lnTo>
                  <a:pt x="754" y="976"/>
                </a:lnTo>
                <a:lnTo>
                  <a:pt x="769" y="976"/>
                </a:lnTo>
                <a:lnTo>
                  <a:pt x="786" y="978"/>
                </a:lnTo>
                <a:lnTo>
                  <a:pt x="799" y="976"/>
                </a:lnTo>
                <a:lnTo>
                  <a:pt x="801" y="968"/>
                </a:lnTo>
                <a:lnTo>
                  <a:pt x="799" y="953"/>
                </a:lnTo>
                <a:lnTo>
                  <a:pt x="797" y="933"/>
                </a:lnTo>
                <a:lnTo>
                  <a:pt x="799" y="914"/>
                </a:lnTo>
                <a:lnTo>
                  <a:pt x="809" y="901"/>
                </a:lnTo>
                <a:lnTo>
                  <a:pt x="827" y="888"/>
                </a:lnTo>
                <a:lnTo>
                  <a:pt x="844" y="877"/>
                </a:lnTo>
                <a:lnTo>
                  <a:pt x="855" y="865"/>
                </a:lnTo>
                <a:lnTo>
                  <a:pt x="861" y="839"/>
                </a:lnTo>
                <a:lnTo>
                  <a:pt x="863" y="807"/>
                </a:lnTo>
                <a:lnTo>
                  <a:pt x="861" y="772"/>
                </a:lnTo>
                <a:lnTo>
                  <a:pt x="861" y="744"/>
                </a:lnTo>
                <a:lnTo>
                  <a:pt x="855" y="727"/>
                </a:lnTo>
                <a:lnTo>
                  <a:pt x="842" y="717"/>
                </a:lnTo>
                <a:lnTo>
                  <a:pt x="831" y="706"/>
                </a:lnTo>
                <a:lnTo>
                  <a:pt x="827" y="689"/>
                </a:lnTo>
                <a:lnTo>
                  <a:pt x="835" y="669"/>
                </a:lnTo>
                <a:lnTo>
                  <a:pt x="852" y="650"/>
                </a:lnTo>
                <a:lnTo>
                  <a:pt x="872" y="629"/>
                </a:lnTo>
                <a:lnTo>
                  <a:pt x="889" y="603"/>
                </a:lnTo>
                <a:lnTo>
                  <a:pt x="900" y="586"/>
                </a:lnTo>
                <a:lnTo>
                  <a:pt x="915" y="562"/>
                </a:lnTo>
                <a:lnTo>
                  <a:pt x="934" y="536"/>
                </a:lnTo>
                <a:lnTo>
                  <a:pt x="951" y="511"/>
                </a:lnTo>
                <a:lnTo>
                  <a:pt x="968" y="485"/>
                </a:lnTo>
                <a:lnTo>
                  <a:pt x="983" y="466"/>
                </a:lnTo>
                <a:lnTo>
                  <a:pt x="992" y="451"/>
                </a:lnTo>
                <a:lnTo>
                  <a:pt x="996" y="446"/>
                </a:lnTo>
                <a:lnTo>
                  <a:pt x="985" y="442"/>
                </a:lnTo>
                <a:lnTo>
                  <a:pt x="970" y="442"/>
                </a:lnTo>
                <a:lnTo>
                  <a:pt x="955" y="446"/>
                </a:lnTo>
                <a:lnTo>
                  <a:pt x="940" y="446"/>
                </a:lnTo>
                <a:lnTo>
                  <a:pt x="932" y="442"/>
                </a:lnTo>
                <a:lnTo>
                  <a:pt x="921" y="434"/>
                </a:lnTo>
                <a:lnTo>
                  <a:pt x="906" y="423"/>
                </a:lnTo>
                <a:lnTo>
                  <a:pt x="891" y="412"/>
                </a:lnTo>
                <a:lnTo>
                  <a:pt x="876" y="399"/>
                </a:lnTo>
                <a:lnTo>
                  <a:pt x="861" y="384"/>
                </a:lnTo>
                <a:lnTo>
                  <a:pt x="848" y="371"/>
                </a:lnTo>
                <a:lnTo>
                  <a:pt x="837" y="361"/>
                </a:lnTo>
                <a:lnTo>
                  <a:pt x="820" y="337"/>
                </a:lnTo>
                <a:lnTo>
                  <a:pt x="807" y="309"/>
                </a:lnTo>
                <a:lnTo>
                  <a:pt x="794" y="281"/>
                </a:lnTo>
                <a:lnTo>
                  <a:pt x="788" y="253"/>
                </a:lnTo>
                <a:lnTo>
                  <a:pt x="784" y="223"/>
                </a:lnTo>
                <a:lnTo>
                  <a:pt x="782" y="189"/>
                </a:lnTo>
                <a:lnTo>
                  <a:pt x="782" y="163"/>
                </a:lnTo>
                <a:lnTo>
                  <a:pt x="782" y="153"/>
                </a:lnTo>
                <a:lnTo>
                  <a:pt x="773" y="140"/>
                </a:lnTo>
                <a:lnTo>
                  <a:pt x="758" y="129"/>
                </a:lnTo>
                <a:lnTo>
                  <a:pt x="741" y="120"/>
                </a:lnTo>
                <a:lnTo>
                  <a:pt x="726" y="118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2038320"/>
            <a:ext cx="301680" cy="189000"/>
          </a:xfrm>
          <a:custGeom>
            <a:avLst/>
            <a:gdLst/>
            <a:ahLst/>
            <a:rect l="l" t="t" r="r" b="b"/>
            <a:pathLst>
              <a:path w="202" h="126">
                <a:moveTo>
                  <a:pt x="34" y="66"/>
                </a:moveTo>
                <a:lnTo>
                  <a:pt x="49" y="62"/>
                </a:lnTo>
                <a:lnTo>
                  <a:pt x="62" y="56"/>
                </a:lnTo>
                <a:lnTo>
                  <a:pt x="75" y="47"/>
                </a:lnTo>
                <a:lnTo>
                  <a:pt x="86" y="39"/>
                </a:lnTo>
                <a:lnTo>
                  <a:pt x="94" y="30"/>
                </a:lnTo>
                <a:lnTo>
                  <a:pt x="105" y="21"/>
                </a:lnTo>
                <a:lnTo>
                  <a:pt x="114" y="17"/>
                </a:lnTo>
                <a:lnTo>
                  <a:pt x="124" y="15"/>
                </a:lnTo>
                <a:lnTo>
                  <a:pt x="135" y="13"/>
                </a:lnTo>
                <a:lnTo>
                  <a:pt x="146" y="11"/>
                </a:lnTo>
                <a:lnTo>
                  <a:pt x="157" y="6"/>
                </a:lnTo>
                <a:lnTo>
                  <a:pt x="167" y="2"/>
                </a:lnTo>
                <a:lnTo>
                  <a:pt x="176" y="0"/>
                </a:lnTo>
                <a:lnTo>
                  <a:pt x="185" y="0"/>
                </a:lnTo>
                <a:lnTo>
                  <a:pt x="193" y="4"/>
                </a:lnTo>
                <a:lnTo>
                  <a:pt x="197" y="15"/>
                </a:lnTo>
                <a:lnTo>
                  <a:pt x="202" y="39"/>
                </a:lnTo>
                <a:lnTo>
                  <a:pt x="195" y="56"/>
                </a:lnTo>
                <a:lnTo>
                  <a:pt x="176" y="69"/>
                </a:lnTo>
                <a:lnTo>
                  <a:pt x="148" y="73"/>
                </a:lnTo>
                <a:lnTo>
                  <a:pt x="133" y="73"/>
                </a:lnTo>
                <a:lnTo>
                  <a:pt x="118" y="73"/>
                </a:lnTo>
                <a:lnTo>
                  <a:pt x="105" y="75"/>
                </a:lnTo>
                <a:lnTo>
                  <a:pt x="97" y="77"/>
                </a:lnTo>
                <a:lnTo>
                  <a:pt x="88" y="79"/>
                </a:lnTo>
                <a:lnTo>
                  <a:pt x="82" y="84"/>
                </a:lnTo>
                <a:lnTo>
                  <a:pt x="77" y="88"/>
                </a:lnTo>
                <a:lnTo>
                  <a:pt x="73" y="94"/>
                </a:lnTo>
                <a:lnTo>
                  <a:pt x="64" y="109"/>
                </a:lnTo>
                <a:lnTo>
                  <a:pt x="49" y="120"/>
                </a:lnTo>
                <a:lnTo>
                  <a:pt x="30" y="126"/>
                </a:lnTo>
                <a:lnTo>
                  <a:pt x="11" y="122"/>
                </a:lnTo>
                <a:lnTo>
                  <a:pt x="0" y="107"/>
                </a:lnTo>
                <a:lnTo>
                  <a:pt x="0" y="90"/>
                </a:lnTo>
                <a:lnTo>
                  <a:pt x="11" y="75"/>
                </a:lnTo>
                <a:lnTo>
                  <a:pt x="34" y="6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8120" y="2255760"/>
            <a:ext cx="95040" cy="122400"/>
          </a:xfrm>
          <a:custGeom>
            <a:avLst/>
            <a:gdLst/>
            <a:ahLst/>
            <a:rect l="l" t="t" r="r" b="b"/>
            <a:pathLst>
              <a:path w="64" h="81">
                <a:moveTo>
                  <a:pt x="53" y="0"/>
                </a:moveTo>
                <a:lnTo>
                  <a:pt x="51" y="2"/>
                </a:lnTo>
                <a:lnTo>
                  <a:pt x="43" y="4"/>
                </a:lnTo>
                <a:lnTo>
                  <a:pt x="32" y="8"/>
                </a:lnTo>
                <a:lnTo>
                  <a:pt x="21" y="15"/>
                </a:lnTo>
                <a:lnTo>
                  <a:pt x="10" y="21"/>
                </a:lnTo>
                <a:lnTo>
                  <a:pt x="2" y="28"/>
                </a:lnTo>
                <a:lnTo>
                  <a:pt x="0" y="34"/>
                </a:lnTo>
                <a:lnTo>
                  <a:pt x="2" y="38"/>
                </a:lnTo>
                <a:lnTo>
                  <a:pt x="19" y="53"/>
                </a:lnTo>
                <a:lnTo>
                  <a:pt x="40" y="71"/>
                </a:lnTo>
                <a:lnTo>
                  <a:pt x="58" y="81"/>
                </a:lnTo>
                <a:lnTo>
                  <a:pt x="64" y="73"/>
                </a:lnTo>
                <a:lnTo>
                  <a:pt x="62" y="49"/>
                </a:lnTo>
                <a:lnTo>
                  <a:pt x="60" y="25"/>
                </a:lnTo>
                <a:lnTo>
                  <a:pt x="56" y="6"/>
                </a:lnTo>
                <a:lnTo>
                  <a:pt x="53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36960" y="2724120"/>
            <a:ext cx="262080" cy="312840"/>
          </a:xfrm>
          <a:custGeom>
            <a:avLst/>
            <a:gdLst/>
            <a:ahLst/>
            <a:rect l="l" t="t" r="r" b="b"/>
            <a:pathLst>
              <a:path w="176" h="210">
                <a:moveTo>
                  <a:pt x="2" y="109"/>
                </a:moveTo>
                <a:lnTo>
                  <a:pt x="0" y="98"/>
                </a:lnTo>
                <a:lnTo>
                  <a:pt x="4" y="90"/>
                </a:lnTo>
                <a:lnTo>
                  <a:pt x="8" y="86"/>
                </a:lnTo>
                <a:lnTo>
                  <a:pt x="17" y="81"/>
                </a:lnTo>
                <a:lnTo>
                  <a:pt x="28" y="77"/>
                </a:lnTo>
                <a:lnTo>
                  <a:pt x="38" y="71"/>
                </a:lnTo>
                <a:lnTo>
                  <a:pt x="49" y="64"/>
                </a:lnTo>
                <a:lnTo>
                  <a:pt x="58" y="53"/>
                </a:lnTo>
                <a:lnTo>
                  <a:pt x="66" y="41"/>
                </a:lnTo>
                <a:lnTo>
                  <a:pt x="75" y="28"/>
                </a:lnTo>
                <a:lnTo>
                  <a:pt x="83" y="17"/>
                </a:lnTo>
                <a:lnTo>
                  <a:pt x="94" y="8"/>
                </a:lnTo>
                <a:lnTo>
                  <a:pt x="105" y="2"/>
                </a:lnTo>
                <a:lnTo>
                  <a:pt x="116" y="0"/>
                </a:lnTo>
                <a:lnTo>
                  <a:pt x="128" y="2"/>
                </a:lnTo>
                <a:lnTo>
                  <a:pt x="143" y="8"/>
                </a:lnTo>
                <a:lnTo>
                  <a:pt x="163" y="30"/>
                </a:lnTo>
                <a:lnTo>
                  <a:pt x="171" y="51"/>
                </a:lnTo>
                <a:lnTo>
                  <a:pt x="171" y="75"/>
                </a:lnTo>
                <a:lnTo>
                  <a:pt x="173" y="98"/>
                </a:lnTo>
                <a:lnTo>
                  <a:pt x="176" y="116"/>
                </a:lnTo>
                <a:lnTo>
                  <a:pt x="171" y="133"/>
                </a:lnTo>
                <a:lnTo>
                  <a:pt x="165" y="148"/>
                </a:lnTo>
                <a:lnTo>
                  <a:pt x="158" y="163"/>
                </a:lnTo>
                <a:lnTo>
                  <a:pt x="154" y="174"/>
                </a:lnTo>
                <a:lnTo>
                  <a:pt x="148" y="184"/>
                </a:lnTo>
                <a:lnTo>
                  <a:pt x="139" y="193"/>
                </a:lnTo>
                <a:lnTo>
                  <a:pt x="128" y="201"/>
                </a:lnTo>
                <a:lnTo>
                  <a:pt x="116" y="208"/>
                </a:lnTo>
                <a:lnTo>
                  <a:pt x="107" y="210"/>
                </a:lnTo>
                <a:lnTo>
                  <a:pt x="98" y="206"/>
                </a:lnTo>
                <a:lnTo>
                  <a:pt x="92" y="195"/>
                </a:lnTo>
                <a:lnTo>
                  <a:pt x="83" y="171"/>
                </a:lnTo>
                <a:lnTo>
                  <a:pt x="79" y="154"/>
                </a:lnTo>
                <a:lnTo>
                  <a:pt x="81" y="141"/>
                </a:lnTo>
                <a:lnTo>
                  <a:pt x="98" y="133"/>
                </a:lnTo>
                <a:lnTo>
                  <a:pt x="118" y="120"/>
                </a:lnTo>
                <a:lnTo>
                  <a:pt x="131" y="101"/>
                </a:lnTo>
                <a:lnTo>
                  <a:pt x="131" y="81"/>
                </a:lnTo>
                <a:lnTo>
                  <a:pt x="120" y="71"/>
                </a:lnTo>
                <a:lnTo>
                  <a:pt x="111" y="68"/>
                </a:lnTo>
                <a:lnTo>
                  <a:pt x="100" y="66"/>
                </a:lnTo>
                <a:lnTo>
                  <a:pt x="90" y="66"/>
                </a:lnTo>
                <a:lnTo>
                  <a:pt x="79" y="68"/>
                </a:lnTo>
                <a:lnTo>
                  <a:pt x="70" y="73"/>
                </a:lnTo>
                <a:lnTo>
                  <a:pt x="62" y="77"/>
                </a:lnTo>
                <a:lnTo>
                  <a:pt x="55" y="83"/>
                </a:lnTo>
                <a:lnTo>
                  <a:pt x="51" y="94"/>
                </a:lnTo>
                <a:lnTo>
                  <a:pt x="43" y="113"/>
                </a:lnTo>
                <a:lnTo>
                  <a:pt x="30" y="126"/>
                </a:lnTo>
                <a:lnTo>
                  <a:pt x="13" y="129"/>
                </a:lnTo>
                <a:lnTo>
                  <a:pt x="2" y="109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6080" y="4568760"/>
            <a:ext cx="900000" cy="704880"/>
          </a:xfrm>
          <a:custGeom>
            <a:avLst/>
            <a:gdLst/>
            <a:ahLst/>
            <a:rect l="l" t="t" r="r" b="b"/>
            <a:pathLst>
              <a:path w="603" h="472">
                <a:moveTo>
                  <a:pt x="425" y="95"/>
                </a:moveTo>
                <a:lnTo>
                  <a:pt x="414" y="92"/>
                </a:lnTo>
                <a:lnTo>
                  <a:pt x="403" y="90"/>
                </a:lnTo>
                <a:lnTo>
                  <a:pt x="393" y="90"/>
                </a:lnTo>
                <a:lnTo>
                  <a:pt x="382" y="88"/>
                </a:lnTo>
                <a:lnTo>
                  <a:pt x="369" y="86"/>
                </a:lnTo>
                <a:lnTo>
                  <a:pt x="360" y="84"/>
                </a:lnTo>
                <a:lnTo>
                  <a:pt x="352" y="84"/>
                </a:lnTo>
                <a:lnTo>
                  <a:pt x="345" y="82"/>
                </a:lnTo>
                <a:lnTo>
                  <a:pt x="339" y="77"/>
                </a:lnTo>
                <a:lnTo>
                  <a:pt x="339" y="69"/>
                </a:lnTo>
                <a:lnTo>
                  <a:pt x="345" y="60"/>
                </a:lnTo>
                <a:lnTo>
                  <a:pt x="356" y="52"/>
                </a:lnTo>
                <a:lnTo>
                  <a:pt x="358" y="43"/>
                </a:lnTo>
                <a:lnTo>
                  <a:pt x="348" y="32"/>
                </a:lnTo>
                <a:lnTo>
                  <a:pt x="333" y="24"/>
                </a:lnTo>
                <a:lnTo>
                  <a:pt x="322" y="15"/>
                </a:lnTo>
                <a:lnTo>
                  <a:pt x="315" y="9"/>
                </a:lnTo>
                <a:lnTo>
                  <a:pt x="309" y="2"/>
                </a:lnTo>
                <a:lnTo>
                  <a:pt x="302" y="0"/>
                </a:lnTo>
                <a:lnTo>
                  <a:pt x="300" y="7"/>
                </a:lnTo>
                <a:lnTo>
                  <a:pt x="292" y="15"/>
                </a:lnTo>
                <a:lnTo>
                  <a:pt x="275" y="26"/>
                </a:lnTo>
                <a:lnTo>
                  <a:pt x="255" y="35"/>
                </a:lnTo>
                <a:lnTo>
                  <a:pt x="238" y="43"/>
                </a:lnTo>
                <a:lnTo>
                  <a:pt x="227" y="50"/>
                </a:lnTo>
                <a:lnTo>
                  <a:pt x="221" y="56"/>
                </a:lnTo>
                <a:lnTo>
                  <a:pt x="210" y="58"/>
                </a:lnTo>
                <a:lnTo>
                  <a:pt x="197" y="60"/>
                </a:lnTo>
                <a:lnTo>
                  <a:pt x="189" y="62"/>
                </a:lnTo>
                <a:lnTo>
                  <a:pt x="178" y="65"/>
                </a:lnTo>
                <a:lnTo>
                  <a:pt x="165" y="71"/>
                </a:lnTo>
                <a:lnTo>
                  <a:pt x="154" y="77"/>
                </a:lnTo>
                <a:lnTo>
                  <a:pt x="142" y="86"/>
                </a:lnTo>
                <a:lnTo>
                  <a:pt x="131" y="95"/>
                </a:lnTo>
                <a:lnTo>
                  <a:pt x="122" y="105"/>
                </a:lnTo>
                <a:lnTo>
                  <a:pt x="114" y="116"/>
                </a:lnTo>
                <a:lnTo>
                  <a:pt x="107" y="127"/>
                </a:lnTo>
                <a:lnTo>
                  <a:pt x="101" y="133"/>
                </a:lnTo>
                <a:lnTo>
                  <a:pt x="92" y="142"/>
                </a:lnTo>
                <a:lnTo>
                  <a:pt x="84" y="148"/>
                </a:lnTo>
                <a:lnTo>
                  <a:pt x="75" y="155"/>
                </a:lnTo>
                <a:lnTo>
                  <a:pt x="64" y="163"/>
                </a:lnTo>
                <a:lnTo>
                  <a:pt x="51" y="170"/>
                </a:lnTo>
                <a:lnTo>
                  <a:pt x="39" y="178"/>
                </a:lnTo>
                <a:lnTo>
                  <a:pt x="24" y="183"/>
                </a:lnTo>
                <a:lnTo>
                  <a:pt x="11" y="183"/>
                </a:lnTo>
                <a:lnTo>
                  <a:pt x="2" y="195"/>
                </a:lnTo>
                <a:lnTo>
                  <a:pt x="0" y="243"/>
                </a:lnTo>
                <a:lnTo>
                  <a:pt x="0" y="262"/>
                </a:lnTo>
                <a:lnTo>
                  <a:pt x="2" y="273"/>
                </a:lnTo>
                <a:lnTo>
                  <a:pt x="4" y="281"/>
                </a:lnTo>
                <a:lnTo>
                  <a:pt x="11" y="292"/>
                </a:lnTo>
                <a:lnTo>
                  <a:pt x="21" y="300"/>
                </a:lnTo>
                <a:lnTo>
                  <a:pt x="32" y="307"/>
                </a:lnTo>
                <a:lnTo>
                  <a:pt x="36" y="315"/>
                </a:lnTo>
                <a:lnTo>
                  <a:pt x="34" y="328"/>
                </a:lnTo>
                <a:lnTo>
                  <a:pt x="28" y="341"/>
                </a:lnTo>
                <a:lnTo>
                  <a:pt x="21" y="352"/>
                </a:lnTo>
                <a:lnTo>
                  <a:pt x="17" y="365"/>
                </a:lnTo>
                <a:lnTo>
                  <a:pt x="17" y="382"/>
                </a:lnTo>
                <a:lnTo>
                  <a:pt x="21" y="391"/>
                </a:lnTo>
                <a:lnTo>
                  <a:pt x="28" y="397"/>
                </a:lnTo>
                <a:lnTo>
                  <a:pt x="41" y="403"/>
                </a:lnTo>
                <a:lnTo>
                  <a:pt x="54" y="406"/>
                </a:lnTo>
                <a:lnTo>
                  <a:pt x="66" y="406"/>
                </a:lnTo>
                <a:lnTo>
                  <a:pt x="81" y="406"/>
                </a:lnTo>
                <a:lnTo>
                  <a:pt x="94" y="403"/>
                </a:lnTo>
                <a:lnTo>
                  <a:pt x="105" y="399"/>
                </a:lnTo>
                <a:lnTo>
                  <a:pt x="114" y="395"/>
                </a:lnTo>
                <a:lnTo>
                  <a:pt x="124" y="391"/>
                </a:lnTo>
                <a:lnTo>
                  <a:pt x="135" y="386"/>
                </a:lnTo>
                <a:lnTo>
                  <a:pt x="146" y="382"/>
                </a:lnTo>
                <a:lnTo>
                  <a:pt x="159" y="378"/>
                </a:lnTo>
                <a:lnTo>
                  <a:pt x="172" y="373"/>
                </a:lnTo>
                <a:lnTo>
                  <a:pt x="184" y="369"/>
                </a:lnTo>
                <a:lnTo>
                  <a:pt x="197" y="365"/>
                </a:lnTo>
                <a:lnTo>
                  <a:pt x="212" y="361"/>
                </a:lnTo>
                <a:lnTo>
                  <a:pt x="230" y="358"/>
                </a:lnTo>
                <a:lnTo>
                  <a:pt x="249" y="356"/>
                </a:lnTo>
                <a:lnTo>
                  <a:pt x="268" y="354"/>
                </a:lnTo>
                <a:lnTo>
                  <a:pt x="287" y="356"/>
                </a:lnTo>
                <a:lnTo>
                  <a:pt x="307" y="358"/>
                </a:lnTo>
                <a:lnTo>
                  <a:pt x="324" y="365"/>
                </a:lnTo>
                <a:lnTo>
                  <a:pt x="339" y="371"/>
                </a:lnTo>
                <a:lnTo>
                  <a:pt x="352" y="380"/>
                </a:lnTo>
                <a:lnTo>
                  <a:pt x="365" y="391"/>
                </a:lnTo>
                <a:lnTo>
                  <a:pt x="375" y="401"/>
                </a:lnTo>
                <a:lnTo>
                  <a:pt x="386" y="414"/>
                </a:lnTo>
                <a:lnTo>
                  <a:pt x="395" y="427"/>
                </a:lnTo>
                <a:lnTo>
                  <a:pt x="405" y="438"/>
                </a:lnTo>
                <a:lnTo>
                  <a:pt x="412" y="448"/>
                </a:lnTo>
                <a:lnTo>
                  <a:pt x="418" y="459"/>
                </a:lnTo>
                <a:lnTo>
                  <a:pt x="427" y="466"/>
                </a:lnTo>
                <a:lnTo>
                  <a:pt x="440" y="470"/>
                </a:lnTo>
                <a:lnTo>
                  <a:pt x="455" y="472"/>
                </a:lnTo>
                <a:lnTo>
                  <a:pt x="472" y="470"/>
                </a:lnTo>
                <a:lnTo>
                  <a:pt x="489" y="468"/>
                </a:lnTo>
                <a:lnTo>
                  <a:pt x="502" y="466"/>
                </a:lnTo>
                <a:lnTo>
                  <a:pt x="513" y="461"/>
                </a:lnTo>
                <a:lnTo>
                  <a:pt x="517" y="455"/>
                </a:lnTo>
                <a:lnTo>
                  <a:pt x="521" y="440"/>
                </a:lnTo>
                <a:lnTo>
                  <a:pt x="530" y="421"/>
                </a:lnTo>
                <a:lnTo>
                  <a:pt x="539" y="403"/>
                </a:lnTo>
                <a:lnTo>
                  <a:pt x="543" y="388"/>
                </a:lnTo>
                <a:lnTo>
                  <a:pt x="549" y="376"/>
                </a:lnTo>
                <a:lnTo>
                  <a:pt x="562" y="361"/>
                </a:lnTo>
                <a:lnTo>
                  <a:pt x="575" y="345"/>
                </a:lnTo>
                <a:lnTo>
                  <a:pt x="581" y="330"/>
                </a:lnTo>
                <a:lnTo>
                  <a:pt x="584" y="315"/>
                </a:lnTo>
                <a:lnTo>
                  <a:pt x="590" y="298"/>
                </a:lnTo>
                <a:lnTo>
                  <a:pt x="599" y="281"/>
                </a:lnTo>
                <a:lnTo>
                  <a:pt x="603" y="264"/>
                </a:lnTo>
                <a:lnTo>
                  <a:pt x="601" y="255"/>
                </a:lnTo>
                <a:lnTo>
                  <a:pt x="596" y="245"/>
                </a:lnTo>
                <a:lnTo>
                  <a:pt x="588" y="236"/>
                </a:lnTo>
                <a:lnTo>
                  <a:pt x="579" y="228"/>
                </a:lnTo>
                <a:lnTo>
                  <a:pt x="569" y="217"/>
                </a:lnTo>
                <a:lnTo>
                  <a:pt x="558" y="208"/>
                </a:lnTo>
                <a:lnTo>
                  <a:pt x="547" y="202"/>
                </a:lnTo>
                <a:lnTo>
                  <a:pt x="541" y="193"/>
                </a:lnTo>
                <a:lnTo>
                  <a:pt x="521" y="172"/>
                </a:lnTo>
                <a:lnTo>
                  <a:pt x="506" y="155"/>
                </a:lnTo>
                <a:lnTo>
                  <a:pt x="493" y="140"/>
                </a:lnTo>
                <a:lnTo>
                  <a:pt x="487" y="122"/>
                </a:lnTo>
                <a:lnTo>
                  <a:pt x="483" y="101"/>
                </a:lnTo>
                <a:lnTo>
                  <a:pt x="481" y="80"/>
                </a:lnTo>
                <a:lnTo>
                  <a:pt x="478" y="60"/>
                </a:lnTo>
                <a:lnTo>
                  <a:pt x="472" y="43"/>
                </a:lnTo>
                <a:lnTo>
                  <a:pt x="463" y="28"/>
                </a:lnTo>
                <a:lnTo>
                  <a:pt x="453" y="17"/>
                </a:lnTo>
                <a:lnTo>
                  <a:pt x="442" y="7"/>
                </a:lnTo>
                <a:lnTo>
                  <a:pt x="433" y="0"/>
                </a:lnTo>
                <a:lnTo>
                  <a:pt x="438" y="22"/>
                </a:lnTo>
                <a:lnTo>
                  <a:pt x="442" y="43"/>
                </a:lnTo>
                <a:lnTo>
                  <a:pt x="442" y="62"/>
                </a:lnTo>
                <a:lnTo>
                  <a:pt x="442" y="77"/>
                </a:lnTo>
                <a:lnTo>
                  <a:pt x="442" y="86"/>
                </a:lnTo>
                <a:lnTo>
                  <a:pt x="438" y="92"/>
                </a:lnTo>
                <a:lnTo>
                  <a:pt x="433" y="95"/>
                </a:lnTo>
                <a:lnTo>
                  <a:pt x="425" y="95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16880" y="4149720"/>
            <a:ext cx="176040" cy="250920"/>
          </a:xfrm>
          <a:custGeom>
            <a:avLst/>
            <a:gdLst/>
            <a:ahLst/>
            <a:rect l="l" t="t" r="r" b="b"/>
            <a:pathLst>
              <a:path w="118" h="168">
                <a:moveTo>
                  <a:pt x="35" y="60"/>
                </a:moveTo>
                <a:lnTo>
                  <a:pt x="50" y="54"/>
                </a:lnTo>
                <a:lnTo>
                  <a:pt x="60" y="43"/>
                </a:lnTo>
                <a:lnTo>
                  <a:pt x="69" y="32"/>
                </a:lnTo>
                <a:lnTo>
                  <a:pt x="80" y="20"/>
                </a:lnTo>
                <a:lnTo>
                  <a:pt x="90" y="9"/>
                </a:lnTo>
                <a:lnTo>
                  <a:pt x="103" y="0"/>
                </a:lnTo>
                <a:lnTo>
                  <a:pt x="114" y="5"/>
                </a:lnTo>
                <a:lnTo>
                  <a:pt x="118" y="22"/>
                </a:lnTo>
                <a:lnTo>
                  <a:pt x="118" y="43"/>
                </a:lnTo>
                <a:lnTo>
                  <a:pt x="116" y="60"/>
                </a:lnTo>
                <a:lnTo>
                  <a:pt x="112" y="75"/>
                </a:lnTo>
                <a:lnTo>
                  <a:pt x="114" y="90"/>
                </a:lnTo>
                <a:lnTo>
                  <a:pt x="114" y="105"/>
                </a:lnTo>
                <a:lnTo>
                  <a:pt x="110" y="120"/>
                </a:lnTo>
                <a:lnTo>
                  <a:pt x="101" y="133"/>
                </a:lnTo>
                <a:lnTo>
                  <a:pt x="88" y="140"/>
                </a:lnTo>
                <a:lnTo>
                  <a:pt x="75" y="144"/>
                </a:lnTo>
                <a:lnTo>
                  <a:pt x="62" y="150"/>
                </a:lnTo>
                <a:lnTo>
                  <a:pt x="52" y="157"/>
                </a:lnTo>
                <a:lnTo>
                  <a:pt x="45" y="163"/>
                </a:lnTo>
                <a:lnTo>
                  <a:pt x="39" y="168"/>
                </a:lnTo>
                <a:lnTo>
                  <a:pt x="28" y="165"/>
                </a:lnTo>
                <a:lnTo>
                  <a:pt x="17" y="159"/>
                </a:lnTo>
                <a:lnTo>
                  <a:pt x="9" y="148"/>
                </a:lnTo>
                <a:lnTo>
                  <a:pt x="0" y="129"/>
                </a:lnTo>
                <a:lnTo>
                  <a:pt x="0" y="103"/>
                </a:lnTo>
                <a:lnTo>
                  <a:pt x="11" y="77"/>
                </a:lnTo>
                <a:lnTo>
                  <a:pt x="35" y="6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64440" y="4278240"/>
            <a:ext cx="264960" cy="252360"/>
          </a:xfrm>
          <a:custGeom>
            <a:avLst/>
            <a:gdLst/>
            <a:ahLst/>
            <a:rect l="l" t="t" r="r" b="b"/>
            <a:pathLst>
              <a:path w="178" h="169">
                <a:moveTo>
                  <a:pt x="0" y="4"/>
                </a:moveTo>
                <a:lnTo>
                  <a:pt x="2" y="15"/>
                </a:lnTo>
                <a:lnTo>
                  <a:pt x="20" y="24"/>
                </a:lnTo>
                <a:lnTo>
                  <a:pt x="39" y="34"/>
                </a:lnTo>
                <a:lnTo>
                  <a:pt x="52" y="49"/>
                </a:lnTo>
                <a:lnTo>
                  <a:pt x="60" y="62"/>
                </a:lnTo>
                <a:lnTo>
                  <a:pt x="67" y="73"/>
                </a:lnTo>
                <a:lnTo>
                  <a:pt x="73" y="84"/>
                </a:lnTo>
                <a:lnTo>
                  <a:pt x="80" y="97"/>
                </a:lnTo>
                <a:lnTo>
                  <a:pt x="88" y="112"/>
                </a:lnTo>
                <a:lnTo>
                  <a:pt x="101" y="129"/>
                </a:lnTo>
                <a:lnTo>
                  <a:pt x="114" y="146"/>
                </a:lnTo>
                <a:lnTo>
                  <a:pt x="129" y="165"/>
                </a:lnTo>
                <a:lnTo>
                  <a:pt x="140" y="169"/>
                </a:lnTo>
                <a:lnTo>
                  <a:pt x="153" y="169"/>
                </a:lnTo>
                <a:lnTo>
                  <a:pt x="165" y="167"/>
                </a:lnTo>
                <a:lnTo>
                  <a:pt x="176" y="161"/>
                </a:lnTo>
                <a:lnTo>
                  <a:pt x="178" y="150"/>
                </a:lnTo>
                <a:lnTo>
                  <a:pt x="174" y="137"/>
                </a:lnTo>
                <a:lnTo>
                  <a:pt x="165" y="122"/>
                </a:lnTo>
                <a:lnTo>
                  <a:pt x="153" y="112"/>
                </a:lnTo>
                <a:lnTo>
                  <a:pt x="142" y="103"/>
                </a:lnTo>
                <a:lnTo>
                  <a:pt x="131" y="94"/>
                </a:lnTo>
                <a:lnTo>
                  <a:pt x="118" y="86"/>
                </a:lnTo>
                <a:lnTo>
                  <a:pt x="108" y="77"/>
                </a:lnTo>
                <a:lnTo>
                  <a:pt x="99" y="69"/>
                </a:lnTo>
                <a:lnTo>
                  <a:pt x="90" y="60"/>
                </a:lnTo>
                <a:lnTo>
                  <a:pt x="84" y="52"/>
                </a:lnTo>
                <a:lnTo>
                  <a:pt x="77" y="43"/>
                </a:lnTo>
                <a:lnTo>
                  <a:pt x="71" y="32"/>
                </a:lnTo>
                <a:lnTo>
                  <a:pt x="62" y="24"/>
                </a:lnTo>
                <a:lnTo>
                  <a:pt x="54" y="17"/>
                </a:lnTo>
                <a:lnTo>
                  <a:pt x="43" y="15"/>
                </a:lnTo>
                <a:lnTo>
                  <a:pt x="32" y="11"/>
                </a:lnTo>
                <a:lnTo>
                  <a:pt x="20" y="4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219800" y="3241800"/>
            <a:ext cx="284400" cy="280800"/>
          </a:xfrm>
          <a:custGeom>
            <a:avLst/>
            <a:gdLst/>
            <a:ahLst/>
            <a:rect l="l" t="t" r="r" b="b"/>
            <a:pathLst>
              <a:path w="191" h="189">
                <a:moveTo>
                  <a:pt x="118" y="170"/>
                </a:moveTo>
                <a:lnTo>
                  <a:pt x="138" y="148"/>
                </a:lnTo>
                <a:lnTo>
                  <a:pt x="155" y="122"/>
                </a:lnTo>
                <a:lnTo>
                  <a:pt x="165" y="95"/>
                </a:lnTo>
                <a:lnTo>
                  <a:pt x="170" y="73"/>
                </a:lnTo>
                <a:lnTo>
                  <a:pt x="176" y="56"/>
                </a:lnTo>
                <a:lnTo>
                  <a:pt x="185" y="39"/>
                </a:lnTo>
                <a:lnTo>
                  <a:pt x="191" y="22"/>
                </a:lnTo>
                <a:lnTo>
                  <a:pt x="180" y="7"/>
                </a:lnTo>
                <a:lnTo>
                  <a:pt x="163" y="0"/>
                </a:lnTo>
                <a:lnTo>
                  <a:pt x="155" y="2"/>
                </a:lnTo>
                <a:lnTo>
                  <a:pt x="150" y="13"/>
                </a:lnTo>
                <a:lnTo>
                  <a:pt x="146" y="28"/>
                </a:lnTo>
                <a:lnTo>
                  <a:pt x="140" y="50"/>
                </a:lnTo>
                <a:lnTo>
                  <a:pt x="127" y="73"/>
                </a:lnTo>
                <a:lnTo>
                  <a:pt x="114" y="95"/>
                </a:lnTo>
                <a:lnTo>
                  <a:pt x="101" y="114"/>
                </a:lnTo>
                <a:lnTo>
                  <a:pt x="92" y="122"/>
                </a:lnTo>
                <a:lnTo>
                  <a:pt x="77" y="131"/>
                </a:lnTo>
                <a:lnTo>
                  <a:pt x="62" y="140"/>
                </a:lnTo>
                <a:lnTo>
                  <a:pt x="45" y="148"/>
                </a:lnTo>
                <a:lnTo>
                  <a:pt x="28" y="155"/>
                </a:lnTo>
                <a:lnTo>
                  <a:pt x="13" y="161"/>
                </a:lnTo>
                <a:lnTo>
                  <a:pt x="4" y="163"/>
                </a:lnTo>
                <a:lnTo>
                  <a:pt x="0" y="165"/>
                </a:lnTo>
                <a:lnTo>
                  <a:pt x="11" y="176"/>
                </a:lnTo>
                <a:lnTo>
                  <a:pt x="26" y="183"/>
                </a:lnTo>
                <a:lnTo>
                  <a:pt x="41" y="189"/>
                </a:lnTo>
                <a:lnTo>
                  <a:pt x="56" y="189"/>
                </a:lnTo>
                <a:lnTo>
                  <a:pt x="73" y="189"/>
                </a:lnTo>
                <a:lnTo>
                  <a:pt x="88" y="185"/>
                </a:lnTo>
                <a:lnTo>
                  <a:pt x="105" y="178"/>
                </a:lnTo>
                <a:lnTo>
                  <a:pt x="118" y="17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232760" y="4362480"/>
            <a:ext cx="374400" cy="1951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43" y="6"/>
                </a:moveTo>
                <a:lnTo>
                  <a:pt x="53" y="4"/>
                </a:lnTo>
                <a:lnTo>
                  <a:pt x="62" y="2"/>
                </a:lnTo>
                <a:lnTo>
                  <a:pt x="73" y="2"/>
                </a:lnTo>
                <a:lnTo>
                  <a:pt x="81" y="0"/>
                </a:lnTo>
                <a:lnTo>
                  <a:pt x="90" y="0"/>
                </a:lnTo>
                <a:lnTo>
                  <a:pt x="101" y="2"/>
                </a:lnTo>
                <a:lnTo>
                  <a:pt x="109" y="6"/>
                </a:lnTo>
                <a:lnTo>
                  <a:pt x="120" y="13"/>
                </a:lnTo>
                <a:lnTo>
                  <a:pt x="131" y="21"/>
                </a:lnTo>
                <a:lnTo>
                  <a:pt x="141" y="30"/>
                </a:lnTo>
                <a:lnTo>
                  <a:pt x="150" y="41"/>
                </a:lnTo>
                <a:lnTo>
                  <a:pt x="161" y="49"/>
                </a:lnTo>
                <a:lnTo>
                  <a:pt x="169" y="60"/>
                </a:lnTo>
                <a:lnTo>
                  <a:pt x="180" y="68"/>
                </a:lnTo>
                <a:lnTo>
                  <a:pt x="189" y="75"/>
                </a:lnTo>
                <a:lnTo>
                  <a:pt x="199" y="81"/>
                </a:lnTo>
                <a:lnTo>
                  <a:pt x="219" y="94"/>
                </a:lnTo>
                <a:lnTo>
                  <a:pt x="236" y="109"/>
                </a:lnTo>
                <a:lnTo>
                  <a:pt x="247" y="124"/>
                </a:lnTo>
                <a:lnTo>
                  <a:pt x="251" y="131"/>
                </a:lnTo>
                <a:lnTo>
                  <a:pt x="178" y="113"/>
                </a:lnTo>
                <a:lnTo>
                  <a:pt x="133" y="120"/>
                </a:lnTo>
                <a:lnTo>
                  <a:pt x="129" y="120"/>
                </a:lnTo>
                <a:lnTo>
                  <a:pt x="120" y="120"/>
                </a:lnTo>
                <a:lnTo>
                  <a:pt x="107" y="118"/>
                </a:lnTo>
                <a:lnTo>
                  <a:pt x="92" y="113"/>
                </a:lnTo>
                <a:lnTo>
                  <a:pt x="75" y="107"/>
                </a:lnTo>
                <a:lnTo>
                  <a:pt x="58" y="98"/>
                </a:lnTo>
                <a:lnTo>
                  <a:pt x="45" y="86"/>
                </a:lnTo>
                <a:lnTo>
                  <a:pt x="36" y="68"/>
                </a:lnTo>
                <a:lnTo>
                  <a:pt x="30" y="58"/>
                </a:lnTo>
                <a:lnTo>
                  <a:pt x="19" y="47"/>
                </a:lnTo>
                <a:lnTo>
                  <a:pt x="10" y="41"/>
                </a:lnTo>
                <a:lnTo>
                  <a:pt x="2" y="32"/>
                </a:lnTo>
                <a:lnTo>
                  <a:pt x="0" y="23"/>
                </a:lnTo>
                <a:lnTo>
                  <a:pt x="4" y="17"/>
                </a:lnTo>
                <a:lnTo>
                  <a:pt x="19" y="11"/>
                </a:lnTo>
                <a:lnTo>
                  <a:pt x="43" y="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40520" y="5281560"/>
            <a:ext cx="173160" cy="212760"/>
          </a:xfrm>
          <a:custGeom>
            <a:avLst/>
            <a:gdLst/>
            <a:ahLst/>
            <a:rect l="l" t="t" r="r" b="b"/>
            <a:pathLst>
              <a:path w="116" h="142">
                <a:moveTo>
                  <a:pt x="32" y="76"/>
                </a:moveTo>
                <a:lnTo>
                  <a:pt x="41" y="71"/>
                </a:lnTo>
                <a:lnTo>
                  <a:pt x="51" y="65"/>
                </a:lnTo>
                <a:lnTo>
                  <a:pt x="64" y="54"/>
                </a:lnTo>
                <a:lnTo>
                  <a:pt x="75" y="41"/>
                </a:lnTo>
                <a:lnTo>
                  <a:pt x="88" y="30"/>
                </a:lnTo>
                <a:lnTo>
                  <a:pt x="99" y="18"/>
                </a:lnTo>
                <a:lnTo>
                  <a:pt x="107" y="9"/>
                </a:lnTo>
                <a:lnTo>
                  <a:pt x="112" y="3"/>
                </a:lnTo>
                <a:lnTo>
                  <a:pt x="116" y="0"/>
                </a:lnTo>
                <a:lnTo>
                  <a:pt x="116" y="5"/>
                </a:lnTo>
                <a:lnTo>
                  <a:pt x="116" y="18"/>
                </a:lnTo>
                <a:lnTo>
                  <a:pt x="114" y="37"/>
                </a:lnTo>
                <a:lnTo>
                  <a:pt x="109" y="56"/>
                </a:lnTo>
                <a:lnTo>
                  <a:pt x="99" y="71"/>
                </a:lnTo>
                <a:lnTo>
                  <a:pt x="86" y="82"/>
                </a:lnTo>
                <a:lnTo>
                  <a:pt x="73" y="88"/>
                </a:lnTo>
                <a:lnTo>
                  <a:pt x="67" y="95"/>
                </a:lnTo>
                <a:lnTo>
                  <a:pt x="62" y="108"/>
                </a:lnTo>
                <a:lnTo>
                  <a:pt x="62" y="123"/>
                </a:lnTo>
                <a:lnTo>
                  <a:pt x="62" y="133"/>
                </a:lnTo>
                <a:lnTo>
                  <a:pt x="54" y="140"/>
                </a:lnTo>
                <a:lnTo>
                  <a:pt x="36" y="142"/>
                </a:lnTo>
                <a:lnTo>
                  <a:pt x="15" y="138"/>
                </a:lnTo>
                <a:lnTo>
                  <a:pt x="2" y="127"/>
                </a:lnTo>
                <a:lnTo>
                  <a:pt x="0" y="112"/>
                </a:lnTo>
                <a:lnTo>
                  <a:pt x="4" y="95"/>
                </a:lnTo>
                <a:lnTo>
                  <a:pt x="15" y="82"/>
                </a:lnTo>
                <a:lnTo>
                  <a:pt x="32" y="7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21600" y="5130720"/>
            <a:ext cx="139680" cy="171360"/>
          </a:xfrm>
          <a:custGeom>
            <a:avLst/>
            <a:gdLst/>
            <a:ahLst/>
            <a:rect l="l" t="t" r="r" b="b"/>
            <a:pathLst>
              <a:path w="93" h="115">
                <a:moveTo>
                  <a:pt x="5" y="0"/>
                </a:moveTo>
                <a:lnTo>
                  <a:pt x="17" y="8"/>
                </a:lnTo>
                <a:lnTo>
                  <a:pt x="30" y="25"/>
                </a:lnTo>
                <a:lnTo>
                  <a:pt x="41" y="42"/>
                </a:lnTo>
                <a:lnTo>
                  <a:pt x="50" y="51"/>
                </a:lnTo>
                <a:lnTo>
                  <a:pt x="60" y="51"/>
                </a:lnTo>
                <a:lnTo>
                  <a:pt x="73" y="51"/>
                </a:lnTo>
                <a:lnTo>
                  <a:pt x="86" y="53"/>
                </a:lnTo>
                <a:lnTo>
                  <a:pt x="93" y="60"/>
                </a:lnTo>
                <a:lnTo>
                  <a:pt x="93" y="70"/>
                </a:lnTo>
                <a:lnTo>
                  <a:pt x="88" y="81"/>
                </a:lnTo>
                <a:lnTo>
                  <a:pt x="80" y="94"/>
                </a:lnTo>
                <a:lnTo>
                  <a:pt x="71" y="105"/>
                </a:lnTo>
                <a:lnTo>
                  <a:pt x="63" y="111"/>
                </a:lnTo>
                <a:lnTo>
                  <a:pt x="54" y="115"/>
                </a:lnTo>
                <a:lnTo>
                  <a:pt x="43" y="113"/>
                </a:lnTo>
                <a:lnTo>
                  <a:pt x="35" y="105"/>
                </a:lnTo>
                <a:lnTo>
                  <a:pt x="28" y="92"/>
                </a:lnTo>
                <a:lnTo>
                  <a:pt x="24" y="79"/>
                </a:lnTo>
                <a:lnTo>
                  <a:pt x="22" y="66"/>
                </a:lnTo>
                <a:lnTo>
                  <a:pt x="22" y="57"/>
                </a:lnTo>
                <a:lnTo>
                  <a:pt x="20" y="47"/>
                </a:lnTo>
                <a:lnTo>
                  <a:pt x="13" y="34"/>
                </a:lnTo>
                <a:lnTo>
                  <a:pt x="5" y="25"/>
                </a:lnTo>
                <a:lnTo>
                  <a:pt x="0" y="21"/>
                </a:ln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92560" y="4599000"/>
            <a:ext cx="173160" cy="355680"/>
          </a:xfrm>
          <a:custGeom>
            <a:avLst/>
            <a:gdLst/>
            <a:ahLst/>
            <a:rect l="l" t="t" r="r" b="b"/>
            <a:pathLst>
              <a:path w="116" h="238">
                <a:moveTo>
                  <a:pt x="78" y="4"/>
                </a:moveTo>
                <a:lnTo>
                  <a:pt x="99" y="0"/>
                </a:lnTo>
                <a:lnTo>
                  <a:pt x="110" y="4"/>
                </a:lnTo>
                <a:lnTo>
                  <a:pt x="116" y="17"/>
                </a:lnTo>
                <a:lnTo>
                  <a:pt x="116" y="34"/>
                </a:lnTo>
                <a:lnTo>
                  <a:pt x="114" y="53"/>
                </a:lnTo>
                <a:lnTo>
                  <a:pt x="110" y="75"/>
                </a:lnTo>
                <a:lnTo>
                  <a:pt x="105" y="94"/>
                </a:lnTo>
                <a:lnTo>
                  <a:pt x="103" y="111"/>
                </a:lnTo>
                <a:lnTo>
                  <a:pt x="103" y="143"/>
                </a:lnTo>
                <a:lnTo>
                  <a:pt x="101" y="175"/>
                </a:lnTo>
                <a:lnTo>
                  <a:pt x="97" y="203"/>
                </a:lnTo>
                <a:lnTo>
                  <a:pt x="93" y="220"/>
                </a:lnTo>
                <a:lnTo>
                  <a:pt x="88" y="225"/>
                </a:lnTo>
                <a:lnTo>
                  <a:pt x="82" y="229"/>
                </a:lnTo>
                <a:lnTo>
                  <a:pt x="71" y="233"/>
                </a:lnTo>
                <a:lnTo>
                  <a:pt x="60" y="238"/>
                </a:lnTo>
                <a:lnTo>
                  <a:pt x="48" y="238"/>
                </a:lnTo>
                <a:lnTo>
                  <a:pt x="37" y="235"/>
                </a:lnTo>
                <a:lnTo>
                  <a:pt x="28" y="227"/>
                </a:lnTo>
                <a:lnTo>
                  <a:pt x="20" y="216"/>
                </a:lnTo>
                <a:lnTo>
                  <a:pt x="9" y="186"/>
                </a:lnTo>
                <a:lnTo>
                  <a:pt x="2" y="160"/>
                </a:lnTo>
                <a:lnTo>
                  <a:pt x="0" y="139"/>
                </a:lnTo>
                <a:lnTo>
                  <a:pt x="2" y="124"/>
                </a:lnTo>
                <a:lnTo>
                  <a:pt x="9" y="109"/>
                </a:lnTo>
                <a:lnTo>
                  <a:pt x="20" y="92"/>
                </a:lnTo>
                <a:lnTo>
                  <a:pt x="35" y="79"/>
                </a:lnTo>
                <a:lnTo>
                  <a:pt x="48" y="75"/>
                </a:lnTo>
                <a:lnTo>
                  <a:pt x="56" y="64"/>
                </a:lnTo>
                <a:lnTo>
                  <a:pt x="63" y="40"/>
                </a:lnTo>
                <a:lnTo>
                  <a:pt x="69" y="17"/>
                </a:lnTo>
                <a:lnTo>
                  <a:pt x="78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4508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5140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100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4200" y="4635360"/>
            <a:ext cx="2601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Latin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Exports: -3700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4440" y="3048120"/>
            <a:ext cx="4244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63160" y="1815120"/>
            <a:ext cx="21747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European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14,000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Imports: 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27880" y="1878480"/>
            <a:ext cx="1944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3,800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 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1000" y="4570920"/>
            <a:ext cx="19742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African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93960" y="3289320"/>
            <a:ext cx="1447920" cy="469800"/>
          </a:xfrm>
          <a:prstGeom prst="rightArrow">
            <a:avLst>
              <a:gd name="adj1" fmla="val 50000"/>
              <a:gd name="adj2" fmla="val 7705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81440" y="322416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79640" y="4647240"/>
            <a:ext cx="2434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Australasian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1480" y="1828800"/>
            <a:ext cx="2659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North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-8,500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9480" y="380880"/>
            <a:ext cx="8077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120" rIns="87120" tIns="43560" bIns="43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thousands of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436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6202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PPPC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9628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7572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1" name=""/>
          <p:cNvGraphicFramePr/>
          <p:nvPr/>
        </p:nvGraphicFramePr>
        <p:xfrm>
          <a:off x="45720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3" name=""/>
          <p:cNvSpPr/>
          <p:nvPr/>
        </p:nvSpPr>
        <p:spPr>
          <a:xfrm>
            <a:off x="5410080" y="2133720"/>
            <a:ext cx="335304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CGW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Klabin (50)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Carton S. A. (10)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638680" y="1905120"/>
            <a:ext cx="3200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791320" y="1981080"/>
            <a:ext cx="25146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 top UFS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(387)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Ripasa (291)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(270)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Bahia Sul (220)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Votorantim (177)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9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Ucoated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4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6" name=""/>
          <p:cNvSpPr/>
          <p:nvPr/>
        </p:nvSpPr>
        <p:spPr>
          <a:xfrm>
            <a:off x="5334120" y="198108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UGW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Ledesima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Venepal Saca (25)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Agaprint Informatica (20)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562720" y="2209680"/>
            <a:ext cx="32763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9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Durango (420)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Pisa (195)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Papel Presa (150)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Papeles Bio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1" name=""/>
          <p:cNvGraphicFramePr/>
          <p:nvPr/>
        </p:nvGraphicFramePr>
        <p:xfrm>
          <a:off x="5335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Tissue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990720" y="1981080"/>
            <a:ext cx="6781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CMPC produces 60,000 tons of tissue paper a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&amp; Oceania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9" name=""/>
          <p:cNvGraphicFramePr/>
          <p:nvPr/>
        </p:nvGraphicFramePr>
        <p:xfrm>
          <a:off x="304920" y="20574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1" name=""/>
          <p:cNvSpPr/>
          <p:nvPr/>
        </p:nvSpPr>
        <p:spPr>
          <a:xfrm>
            <a:off x="5257800" y="20574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81480" y="2133720"/>
            <a:ext cx="3657600" cy="316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9,754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2,179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22,663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1,965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10,620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38080" y="61722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&amp; Oceanian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7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9" name=""/>
          <p:cNvSpPr/>
          <p:nvPr/>
        </p:nvSpPr>
        <p:spPr>
          <a:xfrm>
            <a:off x="5486400" y="1981080"/>
            <a:ext cx="33526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(1,667)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(1,333)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(491)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(432)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3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5" name=""/>
          <p:cNvSpPr/>
          <p:nvPr/>
        </p:nvSpPr>
        <p:spPr>
          <a:xfrm>
            <a:off x="5638680" y="190512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(750)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(616)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(133)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(132)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9" name=""/>
          <p:cNvGraphicFramePr/>
          <p:nvPr/>
        </p:nvGraphicFramePr>
        <p:xfrm>
          <a:off x="45720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1" name=""/>
          <p:cNvSpPr/>
          <p:nvPr/>
        </p:nvSpPr>
        <p:spPr>
          <a:xfrm>
            <a:off x="5334120" y="190512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334120" y="2133720"/>
            <a:ext cx="38098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(787)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Advance Agro (361)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APRIL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6" name=""/>
          <p:cNvGraphicFramePr/>
          <p:nvPr/>
        </p:nvGraphicFramePr>
        <p:xfrm>
          <a:off x="6858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8" name=""/>
          <p:cNvSpPr/>
          <p:nvPr/>
        </p:nvSpPr>
        <p:spPr>
          <a:xfrm>
            <a:off x="5486400" y="1828800"/>
            <a:ext cx="35053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(512)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Marusumi (236)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(204)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(153)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19920" y="2590920"/>
            <a:ext cx="28954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12,000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9,000 tons (Fluff Pulp = 2,700 tons = 30%)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5,000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3700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BEK/Tropical = 9,100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7,200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380880" y="1600200"/>
          <a:ext cx="5257800" cy="389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5257800" cy="389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2" name=""/>
          <p:cNvGraphicFramePr/>
          <p:nvPr/>
        </p:nvGraphicFramePr>
        <p:xfrm>
          <a:off x="457200" y="175248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4" name=""/>
          <p:cNvSpPr/>
          <p:nvPr/>
        </p:nvSpPr>
        <p:spPr>
          <a:xfrm>
            <a:off x="5486400" y="1828800"/>
            <a:ext cx="312408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(1,354)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(1,290)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Pan Asia Paper (1,275)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(600)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Aspex (430)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5" name=""/>
          <p:cNvGraphicFramePr/>
          <p:nvPr/>
        </p:nvGraphicFramePr>
        <p:xfrm>
          <a:off x="304920" y="1447920"/>
          <a:ext cx="4038480" cy="288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403848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8" name=""/>
          <p:cNvGraphicFramePr/>
          <p:nvPr/>
        </p:nvGraphicFramePr>
        <p:xfrm>
          <a:off x="4572000" y="1447920"/>
          <a:ext cx="4038480" cy="2895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6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0384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0" name=""/>
          <p:cNvSpPr/>
          <p:nvPr/>
        </p:nvSpPr>
        <p:spPr>
          <a:xfrm>
            <a:off x="838080" y="4419720"/>
            <a:ext cx="480060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Drivers: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Consumption/Demand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Capacity/Supply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838080" y="617220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4724280" y="4495680"/>
            <a:ext cx="38862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Indicators: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Magazine Ad Pages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3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5" name=""/>
          <p:cNvGraphicFramePr/>
          <p:nvPr/>
        </p:nvGraphicFramePr>
        <p:xfrm>
          <a:off x="304920" y="1523880"/>
          <a:ext cx="4340160" cy="30877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4920" y="1523880"/>
                    <a:ext cx="4340160" cy="308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77" name=""/>
          <p:cNvGraphicFramePr/>
          <p:nvPr/>
        </p:nvGraphicFramePr>
        <p:xfrm>
          <a:off x="4724280" y="1523880"/>
          <a:ext cx="4191120" cy="312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7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724280" y="1523880"/>
                    <a:ext cx="419112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0" name=""/>
          <p:cNvGraphicFramePr/>
          <p:nvPr/>
        </p:nvGraphicFramePr>
        <p:xfrm>
          <a:off x="1295280" y="1600200"/>
          <a:ext cx="651204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600200"/>
                    <a:ext cx="65120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3" name=""/>
          <p:cNvGraphicFramePr/>
          <p:nvPr/>
        </p:nvGraphicFramePr>
        <p:xfrm>
          <a:off x="228600" y="1371600"/>
          <a:ext cx="4267080" cy="3352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371600"/>
                    <a:ext cx="426708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5" name=""/>
          <p:cNvGraphicFramePr/>
          <p:nvPr/>
        </p:nvGraphicFramePr>
        <p:xfrm>
          <a:off x="4572000" y="1447920"/>
          <a:ext cx="4343400" cy="3276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8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3434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8" name=""/>
          <p:cNvGraphicFramePr/>
          <p:nvPr/>
        </p:nvGraphicFramePr>
        <p:xfrm>
          <a:off x="380880" y="1447920"/>
          <a:ext cx="4191120" cy="3379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191120" cy="337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0" name=""/>
          <p:cNvGraphicFramePr/>
          <p:nvPr/>
        </p:nvGraphicFramePr>
        <p:xfrm>
          <a:off x="4648320" y="1447920"/>
          <a:ext cx="4190760" cy="3352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447920"/>
                    <a:ext cx="419076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3" name=""/>
          <p:cNvGraphicFramePr/>
          <p:nvPr/>
        </p:nvGraphicFramePr>
        <p:xfrm>
          <a:off x="457200" y="1219320"/>
          <a:ext cx="335268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35268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5" name=""/>
          <p:cNvGraphicFramePr/>
          <p:nvPr/>
        </p:nvGraphicFramePr>
        <p:xfrm>
          <a:off x="4952880" y="1219320"/>
          <a:ext cx="3710160" cy="2514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1219320"/>
                    <a:ext cx="37101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7" name=""/>
          <p:cNvGraphicFramePr/>
          <p:nvPr/>
        </p:nvGraphicFramePr>
        <p:xfrm>
          <a:off x="3048120" y="3962520"/>
          <a:ext cx="3786120" cy="24667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49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3962520"/>
                    <a:ext cx="378612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 by Region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Costs by Delivery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0" name=""/>
          <p:cNvGraphicFramePr/>
          <p:nvPr/>
        </p:nvGraphicFramePr>
        <p:xfrm>
          <a:off x="685800" y="1676520"/>
          <a:ext cx="7808760" cy="392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80876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2" name=""/>
          <p:cNvSpPr/>
          <p:nvPr/>
        </p:nvSpPr>
        <p:spPr>
          <a:xfrm>
            <a:off x="838080" y="61722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Jacobs-Sirrine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 to North American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Softwood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(discussed on following slide)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Improving technology permits greater substitutability of softwoods by less expensive hardwood 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TMP- (Thermomechanical pulp) because it can be produced onsite and can displace softwoods although this is a very low percentage.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Recovered Paper especially in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use of minerals (clay and carbonate) replacing virgin fiber especially in supercalendered paper because surface is smoother and has higher printing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threatens both the softwoods and hardwoods as it refines more readily than other hardwoods making it a more cost-effective substitute for softwoods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quality characteristics (such as longer fiber length than other hardwoods) make it the preferred furnish for use in copy paper (high opacity) and tissue (softness)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Brazilians use 100% BEK in production of copy paper and Europeans moving in the same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 million metric tons of BEK capacity expected to come on line during 2002 and 2003 (all in Brazil)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BEK mills are world’s lowest-cost producers and currently stand at a cash cost of approximately US$170 – 180/metric 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304920" y="1752480"/>
          <a:ext cx="525780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52578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6019920" y="2438280"/>
            <a:ext cx="274320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of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8,000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4,600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3,000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20,000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304920" y="1676520"/>
          <a:ext cx="480060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8006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5715000" y="2362320"/>
            <a:ext cx="28195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228600" y="1600200"/>
          <a:ext cx="5003640" cy="30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500364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5867280" y="2362320"/>
            <a:ext cx="2667240" cy="15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3,700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6,500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2001-09-07T13:37:07Z</dcterms:created>
  <dc:creator>mcaushol</dc:creator>
  <dc:description/>
  <dc:language>en-US</dc:language>
  <cp:lastModifiedBy>mcaushol</cp:lastModifiedBy>
  <dcterms:modified xsi:type="dcterms:W3CDTF">2001-10-03T17:42:07Z</dcterms:modified>
  <cp:revision>285</cp:revision>
  <dc:subject/>
  <dc:title>TBD</dc:title>
</cp:coreProperties>
</file>