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30.wmf" ContentType="image/x-wmf"/>
  <Override PartName="/ppt/media/image13.wmf" ContentType="image/x-wmf"/>
  <Override PartName="/ppt/media/image4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61.wmf" ContentType="image/x-wmf"/>
  <Override PartName="/ppt/media/image19.wmf" ContentType="image/x-wmf"/>
  <Override PartName="/ppt/media/image25.wmf" ContentType="image/x-wmf"/>
  <Override PartName="/ppt/media/image62.wmf" ContentType="image/x-wmf"/>
  <Override PartName="/ppt/media/image26.wmf" ContentType="image/x-wmf"/>
  <Override PartName="/ppt/media/image63.wmf" ContentType="image/x-wmf"/>
  <Override PartName="/ppt/media/image27.wmf" ContentType="image/x-wmf"/>
  <Override PartName="/ppt/media/image64.wmf" ContentType="image/x-wmf"/>
  <Override PartName="/ppt/media/image28.wmf" ContentType="image/x-wmf"/>
  <Override PartName="/ppt/media/image70.wmf" ContentType="image/x-wmf"/>
  <Override PartName="/ppt/media/image65.wmf" ContentType="image/x-wmf"/>
  <Override PartName="/ppt/media/image78.wmf" ContentType="image/x-wmf"/>
  <Override PartName="/ppt/media/image29.wmf" ContentType="image/x-wmf"/>
  <Override PartName="/ppt/media/image71.wmf" ContentType="image/x-wmf"/>
  <Override PartName="/ppt/media/image66.wmf" ContentType="image/x-wmf"/>
  <Override PartName="/ppt/media/image77.wmf" ContentType="image/x-wmf"/>
  <Override PartName="/ppt/media/image76.wmf" ContentType="image/x-wmf"/>
  <Override PartName="/ppt/media/image75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69.wmf" ContentType="image/x-wmf"/>
  <Override PartName="/ppt/media/image68.wmf" ContentType="image/x-wmf"/>
  <Override PartName="/ppt/media/image67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71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29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41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4.xml.rels" ContentType="application/vnd.openxmlformats-package.relationships+xml"/>
  <Override PartName="/ppt/slides/_rels/slide17.xml.rels" ContentType="application/vnd.openxmlformats-package.relationships+xml"/>
  <Override PartName="/ppt/slides/_rels/slide14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5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63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slide71.xml" ContentType="application/vnd.openxmlformats-officedocument.presentationml.slide+xml"/>
  <Override PartName="/ppt/slides/slide29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5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3B81995C-49B6-473F-A343-CFDA76DBDC1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4.wmf"/><Relationship Id="rId3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6.wmf"/><Relationship Id="rId5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8.wmf"/><Relationship Id="rId6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9.wmf"/><Relationship Id="rId3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6.wmf"/><Relationship Id="rId7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7.wmf"/><Relationship Id="rId3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8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JPB (590)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304920" y="1600200"/>
          <a:ext cx="51339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00200"/>
                    <a:ext cx="51339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4724280" y="1447920"/>
          <a:ext cx="4172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447920"/>
                    <a:ext cx="4172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3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5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7" name=""/>
          <p:cNvGraphicFramePr/>
          <p:nvPr/>
        </p:nvGraphicFramePr>
        <p:xfrm>
          <a:off x="4495680" y="1600200"/>
          <a:ext cx="4038840" cy="2676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038840" cy="26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4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0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1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2120" y="6172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Esko Uutella Consulting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a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22,.200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257800" y="586728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 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based on 2000 year end data.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6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1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7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4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182.818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45.609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5-10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0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6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3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(3,640)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Georgia Pacific (3,596)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(1,554)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SCA (1,443)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Metsa Tissue (444)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8080" y="4876920"/>
            <a:ext cx="34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Capacity = 22 million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380880" y="16765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990720" y="624852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7,600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152280" y="2057400"/>
          <a:ext cx="4648320" cy="266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057400"/>
                    <a:ext cx="464832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4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3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181480" y="2133720"/>
            <a:ext cx="358164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(2,721)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(1,330)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8088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6172200"/>
            <a:ext cx="312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4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0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6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(1,032)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(873)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(773)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Metsa Tissue (401)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(389)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3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2,700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617220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9" name=""/>
          <p:cNvGraphicFramePr/>
          <p:nvPr/>
        </p:nvGraphicFramePr>
        <p:xfrm>
          <a:off x="304920" y="2057400"/>
          <a:ext cx="44956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4956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5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0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2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8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3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0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62120" y="624852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486400" y="182880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486400" y="198108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(918)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Copamex (173)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Kruger (167)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Santher (138)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7" name=""/>
          <p:cNvGraphicFramePr/>
          <p:nvPr/>
        </p:nvGraphicFramePr>
        <p:xfrm>
          <a:off x="3049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81480" y="2133720"/>
            <a:ext cx="365760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= 4560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8080" y="6172200"/>
            <a:ext cx="3505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4" name=""/>
          <p:cNvGraphicFramePr/>
          <p:nvPr/>
        </p:nvGraphicFramePr>
        <p:xfrm>
          <a:off x="304920" y="1905120"/>
          <a:ext cx="457200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905120"/>
                    <a:ext cx="457200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9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5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7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1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3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8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0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4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6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Tissue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533520" y="1676520"/>
          <a:ext cx="4572000" cy="3124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76520"/>
                    <a:ext cx="457200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0" name=""/>
          <p:cNvSpPr/>
          <p:nvPr/>
        </p:nvSpPr>
        <p:spPr>
          <a:xfrm>
            <a:off x="5770800" y="1876320"/>
            <a:ext cx="253332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Paper (357)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2-Kimberly Clark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(305)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(302)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85800" y="6095880"/>
            <a:ext cx="403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7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2" name=""/>
          <p:cNvGraphicFramePr/>
          <p:nvPr/>
        </p:nvGraphicFramePr>
        <p:xfrm>
          <a:off x="228600" y="1523880"/>
          <a:ext cx="4187880" cy="3124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8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1523880"/>
                    <a:ext cx="41878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4" name=""/>
          <p:cNvGraphicFramePr/>
          <p:nvPr/>
        </p:nvGraphicFramePr>
        <p:xfrm>
          <a:off x="44956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8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4956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7" name=""/>
          <p:cNvGraphicFramePr/>
          <p:nvPr/>
        </p:nvGraphicFramePr>
        <p:xfrm>
          <a:off x="1316160" y="1981080"/>
          <a:ext cx="651168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6160" y="1981080"/>
                    <a:ext cx="65116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0" name=""/>
          <p:cNvGraphicFramePr/>
          <p:nvPr/>
        </p:nvGraphicFramePr>
        <p:xfrm>
          <a:off x="152280" y="1447920"/>
          <a:ext cx="410868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447920"/>
                    <a:ext cx="410868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2" name=""/>
          <p:cNvGraphicFramePr/>
          <p:nvPr/>
        </p:nvGraphicFramePr>
        <p:xfrm>
          <a:off x="441972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1972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5" name=""/>
          <p:cNvGraphicFramePr/>
          <p:nvPr/>
        </p:nvGraphicFramePr>
        <p:xfrm>
          <a:off x="228600" y="1447920"/>
          <a:ext cx="403848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403848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"/>
          <p:cNvGraphicFramePr/>
          <p:nvPr/>
        </p:nvGraphicFramePr>
        <p:xfrm>
          <a:off x="4495680" y="1447920"/>
          <a:ext cx="4191120" cy="2981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447920"/>
                    <a:ext cx="4191120" cy="29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0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2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4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7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9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5" name=""/>
          <p:cNvGraphicFramePr/>
          <p:nvPr/>
        </p:nvGraphicFramePr>
        <p:xfrm>
          <a:off x="685800" y="1987560"/>
          <a:ext cx="7772400" cy="41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7560"/>
                    <a:ext cx="7772400" cy="41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2001-10-16T16:33:58Z</dcterms:modified>
  <cp:revision>330</cp:revision>
  <dc:subject/>
  <dc:title>TBD</dc:title>
</cp:coreProperties>
</file>