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86,000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1,200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$33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$600 Million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32%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650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11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csoutha</cp:lastModifiedBy>
  <cp:lastPrinted>2000-04-05T12:37:56Z</cp:lastPrinted>
  <dcterms:modified xsi:type="dcterms:W3CDTF">2000-04-27T13:56:40Z</dcterms:modified>
  <cp:revision>74</cp:revision>
  <dc:subject/>
  <dc:title> Puts the Energy into e-commerce</dc:title>
</cp:coreProperties>
</file>