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48F489-BD7E-4D15-A79A-409D4D07EF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A90D78-234F-40C0-9A4C-B5E9A7F436C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Proposal Guarantees Below Market Purchasing for an Additional Six Months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531720" y="1595520"/>
          <a:ext cx="8190000" cy="5294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1720" y="1595520"/>
                    <a:ext cx="8190000" cy="529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2001-01-30T14:11:51Z</dcterms:created>
  <dc:creator>dfuller</dc:creator>
  <dc:description/>
  <dc:language>en-US</dc:language>
  <cp:lastModifiedBy>dfuller</cp:lastModifiedBy>
  <dcterms:modified xsi:type="dcterms:W3CDTF">2001-02-01T17:42:54Z</dcterms:modified>
  <cp:revision>5</cp:revision>
  <dc:subject/>
  <dc:title>No Slide Title</dc:title>
</cp:coreProperties>
</file>