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7EAE6D-D35C-4FF6-91F9-4601766920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AB30B6-9127-459C-AC68-C677C68F67D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Proposal Guarantees Below Market Purchasing for an Additional Six Months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533520" y="1600200"/>
          <a:ext cx="8229600" cy="4678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600200"/>
                    <a:ext cx="8229600" cy="467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2001-01-30T14:11:51Z</dcterms:created>
  <dc:creator>dfuller</dc:creator>
  <dc:description/>
  <dc:language>en-US</dc:language>
  <cp:lastModifiedBy>dfuller</cp:lastModifiedBy>
  <dcterms:modified xsi:type="dcterms:W3CDTF">2001-01-30T14:34:39Z</dcterms:modified>
  <cp:revision>2</cp:revision>
  <dc:subject/>
  <dc:title>No Slide Title</dc:title>
</cp:coreProperties>
</file>