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62D3EC-21E2-49AD-92F3-A872028FD2C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BE1967-8A38-4172-82F7-387DC0033A4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016643-3829-415C-849C-4C10A4A50E5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304560"/>
            <a:ext cx="609624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RISK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685800" y="990720"/>
          <a:ext cx="7772400" cy="5562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990720"/>
                    <a:ext cx="7772400" cy="556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RISK MODEL</a:t>
            </a:r>
            <a:br>
              <a:rPr sz="32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533520" y="1219320"/>
          <a:ext cx="8153280" cy="5333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219320"/>
                    <a:ext cx="8153280" cy="533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380880" y="1219320"/>
            <a:ext cx="8382240" cy="494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Metric – Quality of Content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Feed Stock Characteristics/Composition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Grid/Product Requirements/Interface definition with same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Inventories/Storage/Transportation/Shipping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Amenities/Facilities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Utilities/Utility Flow Streams and Volumes/Connection Locations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GeoTechnical/Topographical/Drainage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Regulations/Emissions/Discharge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Applicable Codes/Classifications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Existing Facilities/Dismantlement/Tie Ins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Design Life/Reliability/Operating Hours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Hazop/Safety/Fire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Power Island/Process Selection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Layout/Plot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Heat and Material Balances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Specifications/Materials of Construction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Flow Streams and Volumes/Key Equipment Selections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Control Philosophy/Key Components Selection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Electrical Philosophy and One Lines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Sparing Philosophy/Spare Parts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Schedule/Milestone Requirements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Start-up/Testing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Definition VAR Components for P95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Contractor Selection VAR/Credit Risk Components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for P95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04920" y="1523880"/>
            <a:ext cx="8534160" cy="44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Credit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Traditional Credit Data 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Analysis of Demands of Other Contracts/Customers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Balance Sheet Considerations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Free Cash (versus Customer’s Cash)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Loss Inventories (Receivables/Work in Progress)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Key Vendors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Key Subcontractors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 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 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Execution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Specific Experience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Capacity/Resources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Quality of Bid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Contracts/Change Order History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Quality Guarantee (Limits)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Completion Guarantee (Damage Above LD’s)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Performance Guarantee (Damage Above LD’s)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2001-04-04T13:04:57Z</dcterms:created>
  <dc:creator>Barbara Hooks</dc:creator>
  <dc:description/>
  <dc:language>en-US</dc:language>
  <cp:lastModifiedBy>kdodson</cp:lastModifiedBy>
  <dcterms:modified xsi:type="dcterms:W3CDTF">2001-04-05T18:36:30Z</dcterms:modified>
  <cp:revision>1</cp:revision>
  <dc:subject/>
  <dc:title>PROJECT RISK MODEL</dc:title>
</cp:coreProperties>
</file>