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950576-9C43-4ABD-81B2-8DA4539E2D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D28295-83D9-4B98-AC98-17E09C6784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4089240" y="685800"/>
            <a:ext cx="152424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102200" y="161280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146320" y="2768760"/>
            <a:ext cx="152388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038480" y="4419720"/>
            <a:ext cx="1206720" cy="533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044800" y="5029200"/>
            <a:ext cx="1523880" cy="99072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921360" y="4267080"/>
            <a:ext cx="1524240" cy="990720"/>
          </a:xfrm>
          <a:prstGeom prst="triangle">
            <a:avLst>
              <a:gd name="adj" fmla="val 5000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83280" y="2755800"/>
            <a:ext cx="1523880" cy="533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851360" y="12193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40400" y="798480"/>
            <a:ext cx="477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606920" y="171288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668680" y="2925720"/>
            <a:ext cx="510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92200" y="4495680"/>
            <a:ext cx="76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FS 360**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365200" y="5486400"/>
            <a:ext cx="92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Chiricahua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 - XX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413120" y="4724280"/>
            <a:ext cx="713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Tularosa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40320" y="287028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Mangas Corp,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727080" y="61920"/>
            <a:ext cx="1774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PROJECT NOLly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24080" y="1371600"/>
            <a:ext cx="228600" cy="152280"/>
          </a:xfrm>
          <a:prstGeom prst="flowChartConnector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451240" y="3962520"/>
            <a:ext cx="228600" cy="152280"/>
          </a:xfrm>
          <a:prstGeom prst="flowChartConnector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231200">
            <a:off x="5028840" y="3809520"/>
            <a:ext cx="228600" cy="152640"/>
          </a:xfrm>
          <a:prstGeom prst="flowChartConnector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55480" y="6126120"/>
            <a:ext cx="7379280" cy="58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RETURN SWAP CONTRACT WHEREBY TULAROSA LLC AGREES TO PAY RMT $5 BILLION IN RETURN FOR RMT’S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OBLIGATION TO PAY TO TULAROSA LLC ALL RETURNS  RELATED TO RMT’S INTEREST  IN CHIRICAHUA I - XX 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* TO BE  LIQUIDATED IN MANNER TO AVOID CREATING CAPITAL LOSS.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2743200" y="2133720"/>
            <a:ext cx="137160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168880" y="2146320"/>
            <a:ext cx="167652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794640" y="3276720"/>
            <a:ext cx="76176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40080" y="3314880"/>
            <a:ext cx="1308240" cy="11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3429000" y="4952880"/>
            <a:ext cx="914400" cy="914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2806560" y="3352320"/>
            <a:ext cx="0" cy="1676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596040" y="3315960"/>
            <a:ext cx="3409200" cy="1829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 flipV="1">
            <a:off x="3634920" y="3095280"/>
            <a:ext cx="3639600" cy="1683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626080" y="1828800"/>
            <a:ext cx="2590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8217000" y="1828800"/>
            <a:ext cx="0" cy="3124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203680" y="331164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879520" y="225756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136640" y="3641760"/>
            <a:ext cx="507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02920" y="220968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629080" y="1270080"/>
            <a:ext cx="129528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2629080" y="1650600"/>
            <a:ext cx="121896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031120" y="1228680"/>
            <a:ext cx="693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320400">
            <a:off x="2755440" y="1520640"/>
            <a:ext cx="119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25880" y="1143000"/>
            <a:ext cx="244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879440" y="129528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322000" y="4251240"/>
            <a:ext cx="570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99.99%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93640" y="3886200"/>
            <a:ext cx="475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041000" y="5257800"/>
            <a:ext cx="507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rot="1220400">
            <a:off x="4880160" y="3657600"/>
            <a:ext cx="844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BILLION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284600">
            <a:off x="4419000" y="3962520"/>
            <a:ext cx="1765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RETURN SWAP*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133720" y="3276720"/>
            <a:ext cx="0" cy="2666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9040" y="4038480"/>
            <a:ext cx="1315800" cy="100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APPRECIATED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OFFSETTING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(This position, in turn,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distinct from that 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1)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" name=""/>
          <p:cNvCxnSpPr/>
          <p:nvPr/>
        </p:nvCxnSpPr>
        <p:spPr>
          <a:xfrm flipV="1" rot="10800000">
            <a:off x="2894760" y="2056320"/>
            <a:ext cx="1067760" cy="610200"/>
          </a:xfrm>
          <a:prstGeom prst="curvedConnector5">
            <a:avLst>
              <a:gd name="adj1" fmla="val 95952"/>
              <a:gd name="adj2" fmla="val 50000"/>
              <a:gd name="adj3" fmla="val 95952"/>
            </a:avLst>
          </a:prstGeom>
          <a:ln w="1908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</p:cxnSp>
      <p:sp>
        <p:nvSpPr>
          <p:cNvPr id="53" name=""/>
          <p:cNvSpPr/>
          <p:nvPr/>
        </p:nvSpPr>
        <p:spPr>
          <a:xfrm rot="320400">
            <a:off x="1681200" y="220032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93520" y="1828800"/>
            <a:ext cx="23133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OFFSETTING FIN. CONTRACTS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(Offsetting position distinct from original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3rd party position)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648320" y="2133720"/>
            <a:ext cx="1447560" cy="8380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191120" y="2133720"/>
            <a:ext cx="3047760" cy="26668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181480" y="236232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 $11,000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105520" y="2895480"/>
            <a:ext cx="685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$10,000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352320" y="2133720"/>
            <a:ext cx="762120" cy="60948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505320" y="2514600"/>
            <a:ext cx="761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$1,000,000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209680" y="3352680"/>
            <a:ext cx="0" cy="243864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35160" y="3352680"/>
            <a:ext cx="637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 $500,000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276720" y="3352680"/>
            <a:ext cx="838080" cy="106704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354120" y="40384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$501,000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3200400" y="4876920"/>
            <a:ext cx="838080" cy="68580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430440" y="480060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$500,000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324480" y="3352680"/>
            <a:ext cx="990720" cy="129564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400800" y="3505320"/>
            <a:ext cx="762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$10,000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77120" y="297000"/>
            <a:ext cx="1752480" cy="6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Red = Capitalization Funds Flow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Green = Swap Funds Flow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Black = “The Transaction”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400800" y="228600"/>
            <a:ext cx="1828800" cy="7621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838080"/>
            <a:ext cx="18288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Settlement $ on identical positions in “The Transaction”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743200" y="990720"/>
            <a:ext cx="2057400" cy="609480"/>
          </a:xfrm>
          <a:prstGeom prst="line">
            <a:avLst/>
          </a:prstGeom>
          <a:ln w="9360">
            <a:solidFill>
              <a:srgbClr val="00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971800" y="3352680"/>
            <a:ext cx="0" cy="1905120"/>
          </a:xfrm>
          <a:prstGeom prst="line">
            <a:avLst/>
          </a:prstGeom>
          <a:ln w="9360">
            <a:solidFill>
              <a:srgbClr val="00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048120" y="2133720"/>
            <a:ext cx="1371600" cy="3200400"/>
          </a:xfrm>
          <a:prstGeom prst="line">
            <a:avLst/>
          </a:prstGeom>
          <a:ln w="9360">
            <a:solidFill>
              <a:srgbClr val="00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962520" y="2895480"/>
            <a:ext cx="533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Loan $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971800" y="3886200"/>
            <a:ext cx="228600" cy="152280"/>
          </a:xfrm>
          <a:prstGeom prst="flowChartConnector">
            <a:avLst/>
          </a:prstGeom>
          <a:noFill/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29000" y="1066680"/>
            <a:ext cx="228600" cy="152640"/>
          </a:xfrm>
          <a:prstGeom prst="flowChartConnector">
            <a:avLst/>
          </a:prstGeom>
          <a:noFill/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114800" y="2743200"/>
            <a:ext cx="228600" cy="152280"/>
          </a:xfrm>
          <a:prstGeom prst="flowChartConnector">
            <a:avLst/>
          </a:prstGeom>
          <a:noFill/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105520" y="3352680"/>
            <a:ext cx="228600" cy="152640"/>
          </a:xfrm>
          <a:prstGeom prst="flowChartConnector">
            <a:avLst/>
          </a:prstGeom>
          <a:noFill/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657600" y="2895480"/>
            <a:ext cx="3809880" cy="1600200"/>
          </a:xfrm>
          <a:prstGeom prst="line">
            <a:avLst/>
          </a:prstGeom>
          <a:ln w="9360">
            <a:solidFill>
              <a:srgbClr val="0099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1" name=""/>
          <p:cNvCxnSpPr/>
          <p:nvPr/>
        </p:nvCxnSpPr>
        <p:spPr>
          <a:xfrm flipH="1" flipV="1" rot="5400000">
            <a:off x="5142960" y="4075920"/>
            <a:ext cx="1296360" cy="1220040"/>
          </a:xfrm>
          <a:prstGeom prst="curvedConnector5">
            <a:avLst>
              <a:gd name="adj1" fmla="val 50000"/>
              <a:gd name="adj2" fmla="val 50000"/>
              <a:gd name="adj3" fmla="val 50000"/>
            </a:avLst>
          </a:prstGeom>
          <a:ln w="9360">
            <a:solidFill>
              <a:srgbClr val="009900"/>
            </a:solidFill>
            <a:miter/>
            <a:headEnd len="med" type="triangle" w="med"/>
          </a:ln>
        </p:spPr>
      </p:cxnSp>
      <p:sp>
        <p:nvSpPr>
          <p:cNvPr id="82" name=""/>
          <p:cNvSpPr/>
          <p:nvPr/>
        </p:nvSpPr>
        <p:spPr>
          <a:xfrm>
            <a:off x="4572000" y="5334120"/>
            <a:ext cx="30481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Net Settlement $ of Difference between (1) FMV of Chiricahua interest at settlement date + Distributions on such interest and (2) Fixed Payments under the Swap.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572000" y="5334120"/>
            <a:ext cx="3124080" cy="533160"/>
          </a:xfrm>
          <a:prstGeom prst="rect">
            <a:avLst/>
          </a:prstGeom>
          <a:noFill/>
          <a:ln w="936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1996-09-30T15:58:10Z</dcterms:created>
  <dc:creator> </dc:creator>
  <dc:description/>
  <dc:language>en-US</dc:language>
  <cp:lastModifiedBy>sdougla</cp:lastModifiedBy>
  <cp:lastPrinted>2000-12-21T20:13:13Z</cp:lastPrinted>
  <dcterms:modified xsi:type="dcterms:W3CDTF">2001-11-20T18:35:33Z</dcterms:modified>
  <cp:revision>18</cp:revision>
  <dc:subject/>
  <dc:title>No Slide Title</dc:title>
</cp:coreProperties>
</file>