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AE4F3E-1DB7-46B4-B643-2B7695D8C62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DED2D5-A7E7-4392-80FE-04838C6D76E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920" y="1600200"/>
            <a:ext cx="8153280" cy="521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Enron Corp. sells MTBE Plant and Mt. Belvieu Storage to EOTT for $100 MM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MTBE Plant Purchase Price and current book value:  $65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Mt. Belvieu Storage:  $35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assumes all commodity risk from EOTT for MTBE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sells Normal Butane 10 year fixed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sells Fixed Price Methanol until conversion to Iso Octane (assume Q1 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buys Fixed Price MTBE until conversion to Iso Octane (assume Q1 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buys Iso Octane after conversion (assume Q1 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4920" y="1523880"/>
            <a:ext cx="8153280" cy="31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economics to EOTT embedded in commodity hedges are as follows: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EOTT to receive a price from EGM equal to  $0.272 per gallon.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$0.192 covers operating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$0.04 covers return of invested capital of $65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$0.04 covers 14% fixed rate of return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EOTT to receive approximately $45 million in  net cash flow for the life of contract.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Grand Slam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20" y="1523880"/>
            <a:ext cx="8153280" cy="30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to convert to Iso Octane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has an option to convert with an assumed cost of $50 million.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EGM to pay premium for option to convert plant.  The value of option will be reflected in a reduction in total hedge cost to Iso octane should option be exercised by EGM.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Capital Expenditures are covered by EGM through commodity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Return of Investment of Iso Octane Calculated in Initial 10 Year period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EGM has option to extend hedges for years 11 – 20 if plant is converted.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153280" y="640080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2001-05-09T13:50:16Z</dcterms:created>
  <dc:creator>cthomaso</dc:creator>
  <dc:description/>
  <dc:language>en-US</dc:language>
  <cp:lastModifiedBy>cthomaso</cp:lastModifiedBy>
  <dcterms:modified xsi:type="dcterms:W3CDTF">2001-05-09T21:00:22Z</dcterms:modified>
  <cp:revision>22</cp:revision>
  <dc:subject/>
  <dc:title>Project Grand Slam Meeting Agenda </dc:title>
</cp:coreProperties>
</file>