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507600"/>
            <a:ext cx="582912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14440" y="2336400"/>
            <a:ext cx="284436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501360" y="2336400"/>
            <a:ext cx="284436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7199CBE-0A0D-489F-A6F9-1B726A0E3801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14440" y="507600"/>
            <a:ext cx="582912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14440" y="2336400"/>
            <a:ext cx="582912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5C55575-30FA-43EE-A60D-1ACB5A338BD5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14440" y="507600"/>
            <a:ext cx="582912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514440" y="2336400"/>
            <a:ext cx="5829120" cy="579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DEAE274-7855-4F4D-ACCA-880847A5835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507600"/>
            <a:ext cx="582912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Click to edit the title text format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336400"/>
            <a:ext cx="582912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Bell M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Bell M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Bell M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Bell M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Bell M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2268000" y="8853120"/>
            <a:ext cx="14288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Bell M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-</a:t>
            </a:r>
            <a:fld id="{E6322DC3-C41B-4D9C-84CE-88F0F43D856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&lt;number&gt;</a:t>
            </a:fld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5907240" y="8185320"/>
            <a:ext cx="91440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139680" y="8769240"/>
            <a:ext cx="942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14440" y="304776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PROJECT WHY</a:t>
            </a:r>
            <a:br>
              <a:rPr sz="4000"/>
            </a:b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Pilot Program: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Capacity Auction on TW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78920"/>
            <a:ext cx="685800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GPG E-Business Strategies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14440" y="1676160"/>
            <a:ext cx="5829120" cy="645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Bell MT"/>
              </a:rPr>
              <a:t>E-Business Opportunities for GPG Pipelines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-39672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-39672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1)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Firm Capacity Auctions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-39672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2)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Capacity Options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-39672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3)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Interruptible Capacity Auctions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-39672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4)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Storage Capacity Auctions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-39672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5)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Fuel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-39672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6)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Capacity Release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-39672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7)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Imbalance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-39672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8)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Automatic Nominations following award of auction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-39672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85392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D98D582-F0A8-4554-80FB-A8A877BA92B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44040" y="159840"/>
            <a:ext cx="5829480" cy="1135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E-Business Opportunity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2590920"/>
            <a:ext cx="236232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Auction Type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Volume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Receipt/Delivery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Timeframe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Bid Evaluation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Links to EBB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2685960" y="2543040"/>
            <a:ext cx="402264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Firm on Transwestern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Sealed Bid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TW Marketer Controls Auction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20 dth/d (maximum)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Increments allowed (partial filling)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East of Thoreau to CA (Needles)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One Part Rate (Reservation)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Reserve Price Specified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One month increments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Auction held during bid week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Per Current tariff provisions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Access potential receipt points, for example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18" name=""/>
          <p:cNvSpPr/>
          <p:nvPr/>
        </p:nvSpPr>
        <p:spPr>
          <a:xfrm>
            <a:off x="0" y="1217520"/>
            <a:ext cx="6858000" cy="142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ts val="3498"/>
              </a:lnSpc>
              <a:tabLst>
                <a:tab algn="l" pos="0"/>
                <a:tab algn="l" pos="2003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Pilot Program: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Firm Capacity Auction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3498"/>
              </a:lnSpc>
              <a:tabLst>
                <a:tab algn="l" pos="0"/>
                <a:tab algn="l" pos="2003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Internet Tool: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 (for example)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3498"/>
              </a:lnSpc>
              <a:tabLst>
                <a:tab algn="l" pos="0"/>
                <a:tab algn="l" pos="2003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Specifics: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57200" y="7162920"/>
            <a:ext cx="632304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100000"/>
              </a:lnSpc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Nomination per current practice (i.e., no automatic noms,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into TMS once awarded)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77B9F7-9762-4EC4-B28D-8EEBD8DAB24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14440" y="-360"/>
            <a:ext cx="582912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Pilot Program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TW FT Auction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514440" y="2057040"/>
            <a:ext cx="2838240" cy="607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Marketing/Market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IT:  (Hotte)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Regulatory/Legal: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895480" y="2057040"/>
            <a:ext cx="3733920" cy="607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Customer list of candidates for auction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Customer letter explaining upcoming auction including information on use of EnronOnline.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Description of auction product, firm transportation on TW.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Further work with EnronOnline to explain Auction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Determine FERC filings, if required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Addressing Contracting issues associated with auction on EnronOnline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ell M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Review all customer communications and procedures for Auctions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23" name=""/>
          <p:cNvSpPr/>
          <p:nvPr/>
        </p:nvSpPr>
        <p:spPr>
          <a:xfrm>
            <a:off x="0" y="1157400"/>
            <a:ext cx="6858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4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DO’s: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Steps to add a new Auction Product to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13ED8E-B612-4A71-A310-BED60CC2B06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2000-05-02T21:14:28Z</dcterms:created>
  <dc:creator>Ricki Winters</dc:creator>
  <dc:description/>
  <dc:language>en-US</dc:language>
  <cp:lastModifiedBy>Ricki Winters</cp:lastModifiedBy>
  <cp:lastPrinted>2000-05-03T12:33:56Z</cp:lastPrinted>
  <dcterms:modified xsi:type="dcterms:W3CDTF">2000-05-03T21:38:46Z</dcterms:modified>
  <cp:revision>12</cp:revision>
  <dc:subject/>
  <dc:title>No Slide Title</dc:title>
</cp:coreProperties>
</file>