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477CE0-CA51-4CD3-ACC0-051FC4153FD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1518B9-30E3-449C-A9BF-720E6A184C5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1EB868A-2DB6-45A9-9007-F891D491786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4.wmf"/><Relationship Id="rId4" Type="http://schemas.openxmlformats.org/officeDocument/2006/relationships/image" Target="../media/image4.wmf"/><Relationship Id="rId5" Type="http://schemas.openxmlformats.org/officeDocument/2006/relationships/image" Target="../media/image4.wmf"/><Relationship Id="rId6" Type="http://schemas.openxmlformats.org/officeDocument/2006/relationships/image" Target="../media/image4.wmf"/><Relationship Id="rId7" Type="http://schemas.openxmlformats.org/officeDocument/2006/relationships/image" Target="../media/image5.wmf"/><Relationship Id="rId8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Three States of Data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"/>
          <p:cNvSpPr/>
          <p:nvPr/>
        </p:nvSpPr>
        <p:spPr>
          <a:xfrm>
            <a:off x="4267080" y="2362320"/>
            <a:ext cx="990720" cy="990360"/>
          </a:xfrm>
          <a:prstGeom prst="ellipse">
            <a:avLst/>
          </a:prstGeom>
          <a:solidFill>
            <a:srgbClr val="cccc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Storage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0" name=""/>
          <p:cNvSpPr/>
          <p:nvPr/>
        </p:nvSpPr>
        <p:spPr>
          <a:xfrm>
            <a:off x="2590920" y="4572000"/>
            <a:ext cx="990360" cy="990720"/>
          </a:xfrm>
          <a:prstGeom prst="ellipse">
            <a:avLst/>
          </a:prstGeom>
          <a:solidFill>
            <a:srgbClr val="ff00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Processing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1" name=""/>
          <p:cNvSpPr/>
          <p:nvPr/>
        </p:nvSpPr>
        <p:spPr>
          <a:xfrm>
            <a:off x="5791320" y="4495680"/>
            <a:ext cx="990360" cy="990720"/>
          </a:xfrm>
          <a:prstGeom prst="ellipse">
            <a:avLst/>
          </a:prstGeom>
          <a:solidFill>
            <a:srgbClr val="cccc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Transportation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2" name=""/>
          <p:cNvSpPr/>
          <p:nvPr/>
        </p:nvSpPr>
        <p:spPr>
          <a:xfrm>
            <a:off x="3581280" y="5105520"/>
            <a:ext cx="22100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lg" type="triangle" w="lg"/>
            <a:tailEnd len="lg" type="triangle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3" name=""/>
          <p:cNvSpPr/>
          <p:nvPr/>
        </p:nvSpPr>
        <p:spPr>
          <a:xfrm>
            <a:off x="5105520" y="3200400"/>
            <a:ext cx="914400" cy="1371600"/>
          </a:xfrm>
          <a:prstGeom prst="line">
            <a:avLst/>
          </a:prstGeom>
          <a:ln w="9360">
            <a:solidFill>
              <a:srgbClr val="000000"/>
            </a:solidFill>
            <a:miter/>
            <a:headEnd len="lg" type="triangle" w="lg"/>
            <a:tailEnd len="lg" type="triangle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4" name=""/>
          <p:cNvSpPr/>
          <p:nvPr/>
        </p:nvSpPr>
        <p:spPr>
          <a:xfrm flipV="1">
            <a:off x="3276720" y="3200400"/>
            <a:ext cx="1066680" cy="1371600"/>
          </a:xfrm>
          <a:prstGeom prst="line">
            <a:avLst/>
          </a:prstGeom>
          <a:ln w="9360">
            <a:solidFill>
              <a:srgbClr val="000000"/>
            </a:solidFill>
            <a:miter/>
            <a:headEnd len="lg" type="triangle" w="lg"/>
            <a:tailEnd len="lg" type="triangle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5" name=""/>
          <p:cNvSpPr/>
          <p:nvPr/>
        </p:nvSpPr>
        <p:spPr>
          <a:xfrm>
            <a:off x="3276720" y="3886200"/>
            <a:ext cx="990360" cy="304920"/>
          </a:xfrm>
          <a:prstGeom prst="ellipse">
            <a:avLst/>
          </a:prstGeom>
          <a:solidFill>
            <a:srgbClr val="3333cc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DRAM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6" name=""/>
          <p:cNvSpPr/>
          <p:nvPr/>
        </p:nvSpPr>
        <p:spPr>
          <a:xfrm>
            <a:off x="5105520" y="3886200"/>
            <a:ext cx="990360" cy="304920"/>
          </a:xfrm>
          <a:prstGeom prst="ellipse">
            <a:avLst/>
          </a:prstGeom>
          <a:solidFill>
            <a:srgbClr val="3333cc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Cache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" name=""/>
          <p:cNvSpPr/>
          <p:nvPr/>
        </p:nvSpPr>
        <p:spPr>
          <a:xfrm>
            <a:off x="4065120" y="1828800"/>
            <a:ext cx="1417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Megabits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" name=""/>
          <p:cNvSpPr/>
          <p:nvPr/>
        </p:nvSpPr>
        <p:spPr>
          <a:xfrm>
            <a:off x="6656040" y="5299200"/>
            <a:ext cx="2366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Gigabits/second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" name=""/>
          <p:cNvSpPr/>
          <p:nvPr/>
        </p:nvSpPr>
        <p:spPr>
          <a:xfrm>
            <a:off x="880920" y="5486400"/>
            <a:ext cx="2162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Cycles/second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Sell Bandwidth Once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21" name="" descr=""/>
          <p:cNvPicPr/>
          <p:nvPr/>
        </p:nvPicPr>
        <p:blipFill>
          <a:blip r:embed="rId1"/>
          <a:stretch/>
        </p:blipFill>
        <p:spPr>
          <a:xfrm>
            <a:off x="2133720" y="2895480"/>
            <a:ext cx="1371600" cy="1290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" name=""/>
          <p:cNvSpPr/>
          <p:nvPr/>
        </p:nvSpPr>
        <p:spPr>
          <a:xfrm>
            <a:off x="3657600" y="3581280"/>
            <a:ext cx="2590920" cy="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" name=""/>
          <p:cNvSpPr/>
          <p:nvPr/>
        </p:nvSpPr>
        <p:spPr>
          <a:xfrm>
            <a:off x="3862800" y="3005280"/>
            <a:ext cx="688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24" name="j0293710" descr=""/>
          <p:cNvPicPr/>
          <p:nvPr/>
        </p:nvPicPr>
        <p:blipFill>
          <a:blip r:embed="rId2"/>
          <a:stretch/>
        </p:blipFill>
        <p:spPr>
          <a:xfrm>
            <a:off x="6400800" y="2895480"/>
            <a:ext cx="1442880" cy="1279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"/>
          <p:cNvSpPr/>
          <p:nvPr/>
        </p:nvSpPr>
        <p:spPr>
          <a:xfrm>
            <a:off x="2291400" y="2362320"/>
            <a:ext cx="119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product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6" name=""/>
          <p:cNvSpPr/>
          <p:nvPr/>
        </p:nvSpPr>
        <p:spPr>
          <a:xfrm>
            <a:off x="6325560" y="2362320"/>
            <a:ext cx="1518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consumer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27" name="j0212581" descr=""/>
          <p:cNvPicPr/>
          <p:nvPr/>
        </p:nvPicPr>
        <p:blipFill>
          <a:blip r:embed="rId3"/>
          <a:stretch/>
        </p:blipFill>
        <p:spPr>
          <a:xfrm>
            <a:off x="457200" y="3124080"/>
            <a:ext cx="1066680" cy="920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" name=""/>
          <p:cNvSpPr/>
          <p:nvPr/>
        </p:nvSpPr>
        <p:spPr>
          <a:xfrm>
            <a:off x="1447920" y="358128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9" name=""/>
          <p:cNvSpPr/>
          <p:nvPr/>
        </p:nvSpPr>
        <p:spPr>
          <a:xfrm>
            <a:off x="206280" y="2209680"/>
            <a:ext cx="16545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traditional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processing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Sell Multiple Bandwidth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31" name="" descr=""/>
          <p:cNvPicPr/>
          <p:nvPr/>
        </p:nvPicPr>
        <p:blipFill>
          <a:blip r:embed="rId1"/>
          <a:stretch/>
        </p:blipFill>
        <p:spPr>
          <a:xfrm>
            <a:off x="3581280" y="3733920"/>
            <a:ext cx="1371600" cy="1290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" name=""/>
          <p:cNvSpPr/>
          <p:nvPr/>
        </p:nvSpPr>
        <p:spPr>
          <a:xfrm>
            <a:off x="5105520" y="4343400"/>
            <a:ext cx="1768320" cy="4284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3" name=""/>
          <p:cNvSpPr/>
          <p:nvPr/>
        </p:nvSpPr>
        <p:spPr>
          <a:xfrm>
            <a:off x="5478840" y="3809880"/>
            <a:ext cx="688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34" name="j0293710" descr=""/>
          <p:cNvPicPr/>
          <p:nvPr/>
        </p:nvPicPr>
        <p:blipFill>
          <a:blip r:embed="rId2"/>
          <a:stretch/>
        </p:blipFill>
        <p:spPr>
          <a:xfrm>
            <a:off x="7026120" y="3700440"/>
            <a:ext cx="1443240" cy="1279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" name="bd05045_" descr=""/>
          <p:cNvPicPr/>
          <p:nvPr/>
        </p:nvPicPr>
        <p:blipFill>
          <a:blip r:embed="rId3"/>
          <a:stretch/>
        </p:blipFill>
        <p:spPr>
          <a:xfrm>
            <a:off x="2057400" y="5562720"/>
            <a:ext cx="844560" cy="861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bd05045_" descr=""/>
          <p:cNvPicPr/>
          <p:nvPr/>
        </p:nvPicPr>
        <p:blipFill>
          <a:blip r:embed="rId4"/>
          <a:stretch/>
        </p:blipFill>
        <p:spPr>
          <a:xfrm>
            <a:off x="2057400" y="2666880"/>
            <a:ext cx="844560" cy="862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bd05045_" descr=""/>
          <p:cNvPicPr/>
          <p:nvPr/>
        </p:nvPicPr>
        <p:blipFill>
          <a:blip r:embed="rId5"/>
          <a:stretch/>
        </p:blipFill>
        <p:spPr>
          <a:xfrm>
            <a:off x="2057400" y="3657600"/>
            <a:ext cx="844560" cy="861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bd05045_" descr=""/>
          <p:cNvPicPr/>
          <p:nvPr/>
        </p:nvPicPr>
        <p:blipFill>
          <a:blip r:embed="rId6"/>
          <a:stretch/>
        </p:blipFill>
        <p:spPr>
          <a:xfrm>
            <a:off x="2057400" y="4648320"/>
            <a:ext cx="844560" cy="861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" name="bd06094_" descr=""/>
          <p:cNvPicPr/>
          <p:nvPr/>
        </p:nvPicPr>
        <p:blipFill>
          <a:blip r:embed="rId7"/>
          <a:stretch/>
        </p:blipFill>
        <p:spPr>
          <a:xfrm>
            <a:off x="380880" y="3733920"/>
            <a:ext cx="930240" cy="1395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" name=""/>
          <p:cNvSpPr/>
          <p:nvPr/>
        </p:nvSpPr>
        <p:spPr>
          <a:xfrm flipV="1">
            <a:off x="3048120" y="4648320"/>
            <a:ext cx="533160" cy="1371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1" name=""/>
          <p:cNvSpPr/>
          <p:nvPr/>
        </p:nvSpPr>
        <p:spPr>
          <a:xfrm flipV="1">
            <a:off x="2971800" y="4572000"/>
            <a:ext cx="60948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2" name=""/>
          <p:cNvSpPr/>
          <p:nvPr/>
        </p:nvSpPr>
        <p:spPr>
          <a:xfrm>
            <a:off x="2971800" y="4038480"/>
            <a:ext cx="60948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3" name=""/>
          <p:cNvSpPr/>
          <p:nvPr/>
        </p:nvSpPr>
        <p:spPr>
          <a:xfrm>
            <a:off x="2895480" y="3200400"/>
            <a:ext cx="68580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4" name=""/>
          <p:cNvSpPr/>
          <p:nvPr/>
        </p:nvSpPr>
        <p:spPr>
          <a:xfrm>
            <a:off x="1447920" y="5029200"/>
            <a:ext cx="68580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5" name=""/>
          <p:cNvSpPr/>
          <p:nvPr/>
        </p:nvSpPr>
        <p:spPr>
          <a:xfrm>
            <a:off x="1447920" y="472428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1447920" y="4114440"/>
            <a:ext cx="53316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1371600" y="3200040"/>
            <a:ext cx="60948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8" name=""/>
          <p:cNvSpPr/>
          <p:nvPr/>
        </p:nvSpPr>
        <p:spPr>
          <a:xfrm>
            <a:off x="586800" y="2471760"/>
            <a:ext cx="757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idea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9" name=""/>
          <p:cNvSpPr/>
          <p:nvPr/>
        </p:nvSpPr>
        <p:spPr>
          <a:xfrm>
            <a:off x="1654200" y="1828800"/>
            <a:ext cx="16545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distributed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processing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0" name=""/>
          <p:cNvSpPr/>
          <p:nvPr/>
        </p:nvSpPr>
        <p:spPr>
          <a:xfrm>
            <a:off x="3663000" y="3116160"/>
            <a:ext cx="119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product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1" name=""/>
          <p:cNvSpPr/>
          <p:nvPr/>
        </p:nvSpPr>
        <p:spPr>
          <a:xfrm>
            <a:off x="6921000" y="3040200"/>
            <a:ext cx="1518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consumer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2" name=""/>
          <p:cNvSpPr/>
          <p:nvPr/>
        </p:nvSpPr>
        <p:spPr>
          <a:xfrm>
            <a:off x="1211400" y="6095880"/>
            <a:ext cx="688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3" name=""/>
          <p:cNvSpPr/>
          <p:nvPr/>
        </p:nvSpPr>
        <p:spPr>
          <a:xfrm>
            <a:off x="3040200" y="6095880"/>
            <a:ext cx="688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Processing Applications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Genetics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Weather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Scientific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Animation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Entertainment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Film Rendering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Technical Issues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Security of data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Isolation of processed data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Compilation and coordination of processing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Pricing of processing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Competitors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Centrata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Popular Power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Porivo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Distributed Science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United Devices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Condor (Univ. Wisconsin)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Parabon Computation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Distributed Computing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2000-08-18T23:01:08Z</dcterms:created>
  <dc:creator>Mark Lay</dc:creator>
  <dc:description/>
  <dc:language>en-US</dc:language>
  <cp:lastModifiedBy>Mark Lay</cp:lastModifiedBy>
  <dcterms:modified xsi:type="dcterms:W3CDTF">2000-08-21T23:10:12Z</dcterms:modified>
  <cp:revision>7</cp:revision>
  <dc:subject/>
  <dc:title>Three States of Data</dc:title>
</cp:coreProperties>
</file>