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DD6937-41A5-43DE-9343-7373829BD9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B2FE60-054A-4438-BE76-4FA0A79793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914400" y="838080"/>
            <a:ext cx="1905120" cy="947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1. Initial Request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Global Finance – G. McKillop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Request 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914400" y="1924200"/>
            <a:ext cx="1905120" cy="947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2. Recommendation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Team to review request and make recommendation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3067200"/>
            <a:ext cx="1905120" cy="947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3. 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 sent to Rick Causey for 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486400" y="838080"/>
            <a:ext cx="1905120" cy="947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5. LJM Informed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team informs LJM of pending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86400" y="4270320"/>
            <a:ext cx="2133720" cy="73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8. Signatures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Team gets signatures and distributes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486400" y="3203640"/>
            <a:ext cx="1905120" cy="73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7. Final Derivatives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Team submits forms to LJM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486400" y="2000160"/>
            <a:ext cx="2514600" cy="947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6. Derivative Instrument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team reviews forms and submits to Swap Attorneys for drafting, review and completion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724280" y="5489640"/>
            <a:ext cx="1447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Attorneys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Mary Cook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Angela Davis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447920" y="5486400"/>
            <a:ext cx="31240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Raptor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Gordon McKillop – Contact person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George McKean – 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Ron Baker – Accounting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Joel Ephross and Brenda Funk - Legal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14400" y="4210200"/>
            <a:ext cx="2895480" cy="947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4. Business Unit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Completes Raptor Derivative Proposal Sheet, valuation and Legal Response Form to Raptor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00760" y="228600"/>
            <a:ext cx="338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Derivative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2001-02-23T19:04:59Z</dcterms:created>
  <dc:creator>gmckillo</dc:creator>
  <dc:description/>
  <dc:language>en-US</dc:language>
  <cp:lastModifiedBy>gmckillo</cp:lastModifiedBy>
  <dcterms:modified xsi:type="dcterms:W3CDTF">2001-02-26T13:16:37Z</dcterms:modified>
  <cp:revision>2</cp:revision>
  <dc:subject/>
  <dc:title>PowerPoint Presentation</dc:title>
</cp:coreProperties>
</file>