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jpeg" ContentType="image/jpeg"/>
  <Override PartName="/ppt/media/image5.wmf" ContentType="image/x-wmf"/>
  <Override PartName="/ppt/media/image6.png" ContentType="image/png"/>
  <Override PartName="/ppt/media/image2.png" ContentType="image/png"/>
  <Override PartName="/ppt/media/image3.wmf" ContentType="image/x-wmf"/>
  <Override PartName="/ppt/media/image4.png" ContentType="image/png"/>
  <Override PartName="/ppt/media/image7.wmf" ContentType="image/x-wmf"/>
  <Override PartName="/ppt/embeddings/oleObject1.xlsx" ContentType="application/vnd.openxmlformats-officedocument.spreadsheetml.shee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664325" cy="9831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ADF0141-1A51-4140-A50C-11B6A432D8E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643ACF-1C6E-46D7-8FFA-5FC3135DBCE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19A6B6F-4DC2-4395-A938-94E1E2F0C25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FT%20conference%20slides%20banner" descr=""/>
          <p:cNvPicPr/>
          <p:nvPr/>
        </p:nvPicPr>
        <p:blipFill>
          <a:blip r:embed="rId2"/>
          <a:srcRect l="31771" t="24545" r="0" b="-24"/>
          <a:stretch/>
        </p:blipFill>
        <p:spPr>
          <a:xfrm>
            <a:off x="0" y="0"/>
            <a:ext cx="9144000" cy="82872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FT%20conference%20slides%20banner" descr=""/>
          <p:cNvPicPr/>
          <p:nvPr/>
        </p:nvPicPr>
        <p:blipFill>
          <a:blip r:embed="rId1"/>
          <a:srcRect l="31771" t="24545" r="0" b="-24"/>
          <a:stretch/>
        </p:blipFill>
        <p:spPr>
          <a:xfrm>
            <a:off x="0" y="57240"/>
            <a:ext cx="9144000" cy="6800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" name="E_COLOR_R" descr=""/>
          <p:cNvPicPr/>
          <p:nvPr/>
        </p:nvPicPr>
        <p:blipFill>
          <a:blip r:embed="rId2"/>
          <a:stretch/>
        </p:blipFill>
        <p:spPr>
          <a:xfrm>
            <a:off x="7848720" y="5715000"/>
            <a:ext cx="990360" cy="781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"/>
          <p:cNvSpPr/>
          <p:nvPr/>
        </p:nvSpPr>
        <p:spPr>
          <a:xfrm>
            <a:off x="0" y="571680"/>
            <a:ext cx="91440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5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ENRON EUROPE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295280" y="1905120"/>
            <a:ext cx="6553440" cy="314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5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Q2-2001</a:t>
            </a:r>
            <a:endParaRPr b="0" lang="en-US" sz="5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5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 Reforecast(CE2)</a:t>
            </a:r>
            <a:endParaRPr b="0" lang="en-US" sz="5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5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</a:t>
            </a:r>
            <a:endParaRPr b="0" lang="en-US" sz="5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0" y="6248520"/>
            <a:ext cx="6095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Prepared by FP&amp;A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3D7DB13-41B5-4540-939C-FA78D8F4DD0A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0" y="152280"/>
            <a:ext cx="8915400" cy="88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5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Detailed Expenses by Cost Centre Quarter to Date vs Reforecast 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" name=""/>
          <p:cNvGraphicFramePr/>
          <p:nvPr/>
        </p:nvGraphicFramePr>
        <p:xfrm>
          <a:off x="304920" y="879480"/>
          <a:ext cx="8076960" cy="5305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879480"/>
                    <a:ext cx="8076960" cy="5305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A251FE4-826E-467E-A0CD-52F18A902509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528480" y="152280"/>
            <a:ext cx="874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066680" y="839880"/>
            <a:ext cx="6502680" cy="40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15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5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AutoNum type="arabicPlain" startAt="3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 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5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AutoNum type="arabicPlain" startAt="3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 Analysis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5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AutoNum type="arabicPlain" startAt="3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Headcount/Org Chart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5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AutoNum type="arabicPlain" startAt="3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Expense Analysis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5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AutoNum type="arabicPlain" startAt="3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Allocations Analysis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5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Appendix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5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Detailed Expenses by Cost Centre Quarter to Date vs Reforecast 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5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Detailed Expense by Cost Centre Full Year.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15000"/>
              </a:lnSpc>
              <a:spcBef>
                <a:spcPts val="1001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805C569-8470-4C0E-A6E7-FF93A48310B0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381960" y="152280"/>
            <a:ext cx="1797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 PL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57200" y="2895480"/>
            <a:ext cx="8077320" cy="302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Highlights: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Forecast July to Dec.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Issues/Recommendations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Follow Up Points from Q1 Reforecast Meeting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Conclusion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" name=""/>
          <p:cNvGraphicFramePr/>
          <p:nvPr/>
        </p:nvGraphicFramePr>
        <p:xfrm>
          <a:off x="457200" y="914400"/>
          <a:ext cx="7867800" cy="1905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914400"/>
                    <a:ext cx="7867800" cy="1905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F827234-1A21-4A5C-ABBD-548F44CAD99C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382320" y="152280"/>
            <a:ext cx="2297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CE2 PL Analysis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" name="" descr=""/>
          <p:cNvPicPr/>
          <p:nvPr/>
        </p:nvPicPr>
        <p:blipFill>
          <a:blip r:embed="rId1"/>
          <a:stretch/>
        </p:blipFill>
        <p:spPr>
          <a:xfrm>
            <a:off x="685800" y="914400"/>
            <a:ext cx="7391520" cy="5460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A9534A8-C372-4F97-9390-8B3C1EF832EE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380880" y="152280"/>
            <a:ext cx="2971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Headcount Org Chart.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04920" y="2666880"/>
            <a:ext cx="8458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Org chart and/or detailed Headcount by name.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D875D89-130D-4F72-BFAA-04E7AF59E689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380880" y="152280"/>
            <a:ext cx="4267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Expense Analysis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04920" y="2666880"/>
            <a:ext cx="8458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Detailed Expense Analysis by line to be completed.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0BA9420-C08E-4E8A-9CCB-B1919AB57AC7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380880" y="152280"/>
            <a:ext cx="4267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Allocations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6" name="" descr=""/>
          <p:cNvPicPr/>
          <p:nvPr/>
        </p:nvPicPr>
        <p:blipFill>
          <a:blip r:embed="rId1"/>
          <a:stretch/>
        </p:blipFill>
        <p:spPr>
          <a:xfrm>
            <a:off x="457200" y="990720"/>
            <a:ext cx="7543800" cy="5368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61C291D-C2AC-49A5-8C40-3901086A3180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381600" y="152280"/>
            <a:ext cx="2728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Allocations Analysis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" name="" descr=""/>
          <p:cNvPicPr/>
          <p:nvPr/>
        </p:nvPicPr>
        <p:blipFill>
          <a:blip r:embed="rId1"/>
          <a:stretch/>
        </p:blipFill>
        <p:spPr>
          <a:xfrm>
            <a:off x="0" y="762120"/>
            <a:ext cx="9144000" cy="6089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BC6F5B6-6F0D-4C23-A512-31505827F0BF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2666880" y="2514600"/>
            <a:ext cx="388620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APPENDICE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079326B-5E20-493F-8BFB-971D5FECEDB1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12222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2001-03-01T11:00:55Z</dcterms:created>
  <dc:creator>noregan</dc:creator>
  <dc:description/>
  <dc:language>en-US</dc:language>
  <cp:lastModifiedBy>swood3</cp:lastModifiedBy>
  <dcterms:modified xsi:type="dcterms:W3CDTF">2001-06-08T07:24:12Z</dcterms:modified>
  <cp:revision>210</cp:revision>
  <dc:subject/>
  <dc:title>PowerPoint Presentation</dc:title>
</cp:coreProperties>
</file>