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media/image1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288588" cy="6858000"/>
  <p:notesSz cx="6934200" cy="90789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/>
          <p:nvPr/>
        </p:nvGraphicFramePr>
        <p:xfrm>
          <a:off x="417600" y="301680"/>
          <a:ext cx="9404280" cy="6229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17600" y="301680"/>
                    <a:ext cx="9404280" cy="6229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"/>
          <p:cNvSpPr/>
          <p:nvPr/>
        </p:nvSpPr>
        <p:spPr>
          <a:xfrm>
            <a:off x="8040600" y="6367320"/>
            <a:ext cx="143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Attachment 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2000-08-30T13:52:58Z</dcterms:created>
  <dc:creator>Simon Shih</dc:creator>
  <dc:description/>
  <dc:language>en-US</dc:language>
  <cp:lastModifiedBy>pybarbo</cp:lastModifiedBy>
  <cp:lastPrinted>2000-09-19T22:58:23Z</cp:lastPrinted>
  <dcterms:modified xsi:type="dcterms:W3CDTF">2001-11-13T13:25:15Z</dcterms:modified>
  <cp:revision>21</cp:revision>
  <dc:subject/>
  <dc:title>No Slide Title</dc:title>
</cp:coreProperties>
</file>