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8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85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52320" y="129528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318360"/>
            <a:ext cx="9144000" cy="53316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568680" y="6416280"/>
            <a:ext cx="498780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EES/EWS Global Risk Management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8634240" y="6386400"/>
            <a:ext cx="424080" cy="424080"/>
            <a:chOff x="8634240" y="6386400"/>
            <a:chExt cx="424080" cy="424080"/>
          </a:xfrm>
        </p:grpSpPr>
        <p:grpSp>
          <p:nvGrpSpPr>
            <p:cNvPr id="5" name=""/>
            <p:cNvGrpSpPr/>
            <p:nvPr/>
          </p:nvGrpSpPr>
          <p:grpSpPr>
            <a:xfrm>
              <a:off x="8634240" y="6543000"/>
              <a:ext cx="424080" cy="267480"/>
              <a:chOff x="8634240" y="6543000"/>
              <a:chExt cx="424080" cy="267480"/>
            </a:xfrm>
          </p:grpSpPr>
          <p:sp>
            <p:nvSpPr>
              <p:cNvPr id="6" name=""/>
              <p:cNvSpPr/>
              <p:nvPr/>
            </p:nvSpPr>
            <p:spPr>
              <a:xfrm>
                <a:off x="8634240" y="6544080"/>
                <a:ext cx="84960" cy="84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675280" y="6585480"/>
                <a:ext cx="90360" cy="903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811000" y="6720840"/>
                <a:ext cx="90000" cy="896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776080" y="6684480"/>
                <a:ext cx="3960" cy="136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76080" y="6632640"/>
                <a:ext cx="27360" cy="536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22800" y="6634080"/>
                <a:ext cx="53280" cy="87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10640" y="6684480"/>
                <a:ext cx="36000" cy="67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775000" y="6688440"/>
                <a:ext cx="36000" cy="68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8889480" y="6543000"/>
                <a:ext cx="168840" cy="2134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" name=""/>
            <p:cNvSpPr/>
            <p:nvPr/>
          </p:nvSpPr>
          <p:spPr>
            <a:xfrm>
              <a:off x="8688960" y="6386400"/>
              <a:ext cx="213480" cy="2131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8812800" y="6464520"/>
              <a:ext cx="167760" cy="2134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85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Deal Routing Process</a:t>
            </a: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2460600" y="2847960"/>
            <a:ext cx="2111400" cy="13273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Capture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41360" y="1038240"/>
            <a:ext cx="1171440" cy="1254240"/>
          </a:xfrm>
          <a:custGeom>
            <a:avLst/>
            <a:gdLst>
              <a:gd name="textAreaLeft" fmla="*/ 56880 w 1171440"/>
              <a:gd name="textAreaRight" fmla="*/ 1114560 w 1171440"/>
              <a:gd name="textAreaTop" fmla="*/ 56880 h 1254240"/>
              <a:gd name="textAreaBottom" fmla="*/ 1197360 h 1254240"/>
            </a:gdLst>
            <a:ahLst/>
            <a:cxnLst/>
            <a:rect l="textAreaLeft" t="textAreaTop" r="textAreaRight" b="textAreaBottom"/>
            <a:pathLst>
              <a:path w="21600" h="23126">
                <a:moveTo>
                  <a:pt x="3600" y="0"/>
                </a:moveTo>
                <a:arcTo wR="3600" hR="3600" stAng="16200000" swAng="-5400000"/>
                <a:lnTo>
                  <a:pt x="0" y="19526"/>
                </a:lnTo>
                <a:arcTo wR="3600" hR="3600" stAng="10800000" swAng="-5400000"/>
                <a:lnTo>
                  <a:pt x="18000" y="231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058080" y="1380960"/>
            <a:ext cx="2705040" cy="438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15800" y="3070080"/>
            <a:ext cx="1197000" cy="1241640"/>
          </a:xfrm>
          <a:custGeom>
            <a:avLst/>
            <a:gdLst>
              <a:gd name="textAreaLeft" fmla="*/ 58320 w 1197000"/>
              <a:gd name="textAreaRight" fmla="*/ 1138680 w 1197000"/>
              <a:gd name="textAreaTop" fmla="*/ 58320 h 1241640"/>
              <a:gd name="textAreaBottom" fmla="*/ 1183320 h 1241640"/>
            </a:gdLst>
            <a:ahLst/>
            <a:cxnLst/>
            <a:rect l="textAreaLeft" t="textAreaTop" r="textAreaRight" b="textAreaBottom"/>
            <a:pathLst>
              <a:path w="21600" h="22405">
                <a:moveTo>
                  <a:pt x="3600" y="0"/>
                </a:moveTo>
                <a:arcTo wR="3600" hR="3600" stAng="16200000" swAng="-5400000"/>
                <a:lnTo>
                  <a:pt x="0" y="18805"/>
                </a:lnTo>
                <a:arcTo wR="3600" hR="3600" stAng="10800000" swAng="-5400000"/>
                <a:lnTo>
                  <a:pt x="18000" y="2240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Mgmt.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83280" y="2219400"/>
            <a:ext cx="2705040" cy="438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Counter Party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83280" y="3159000"/>
            <a:ext cx="2705040" cy="438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83280" y="3959280"/>
            <a:ext cx="2705040" cy="438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083280" y="4835520"/>
            <a:ext cx="2705040" cy="438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70680" y="5661000"/>
            <a:ext cx="2705040" cy="438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676840" y="1587600"/>
            <a:ext cx="292320" cy="4356000"/>
          </a:xfrm>
          <a:custGeom>
            <a:avLst/>
            <a:gdLst>
              <a:gd name="textAreaLeft" fmla="*/ 86040 w 292320"/>
              <a:gd name="textAreaRight" fmla="*/ 292680 w 292320"/>
              <a:gd name="textAreaTop" fmla="*/ 181440 h 4356000"/>
              <a:gd name="textAreaBottom" fmla="*/ 4174560 h 43560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900"/>
                  <a:pt x="0" y="1800"/>
                </a:cubicBezTo>
                <a:lnTo>
                  <a:pt x="0" y="19800"/>
                </a:lnTo>
                <a:cubicBezTo>
                  <a:pt x="0" y="20700"/>
                  <a:pt x="108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686480" y="3340080"/>
            <a:ext cx="901440" cy="444600"/>
          </a:xfrm>
          <a:prstGeom prst="leftRightArrow">
            <a:avLst>
              <a:gd name="adj1" fmla="val 50000"/>
              <a:gd name="adj2" fmla="val 40363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714680" y="3352680"/>
            <a:ext cx="672840" cy="444600"/>
          </a:xfrm>
          <a:prstGeom prst="rightArrow">
            <a:avLst>
              <a:gd name="adj1" fmla="val 50000"/>
              <a:gd name="adj2" fmla="val 37834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87320" y="2413080"/>
            <a:ext cx="457200" cy="584280"/>
          </a:xfrm>
          <a:prstGeom prst="downArrow">
            <a:avLst>
              <a:gd name="adj1" fmla="val 50000"/>
              <a:gd name="adj2" fmla="val 31949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9391400">
            <a:off x="2031480" y="1895040"/>
            <a:ext cx="457200" cy="927000"/>
          </a:xfrm>
          <a:prstGeom prst="downArrow">
            <a:avLst>
              <a:gd name="adj1" fmla="val 50000"/>
              <a:gd name="adj2" fmla="val 50689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2001-06-19T16:41:25Z</dcterms:created>
  <dc:creator>bcarriz</dc:creator>
  <dc:description/>
  <dc:language>en-US</dc:language>
  <cp:lastModifiedBy>Lisa Davila</cp:lastModifiedBy>
  <cp:lastPrinted>2001-08-24T17:06:52Z</cp:lastPrinted>
  <dcterms:modified xsi:type="dcterms:W3CDTF">2001-08-27T11:00:05Z</dcterms:modified>
  <cp:revision>56</cp:revision>
  <dc:subject/>
  <dc:title>PowerPoint Presentation</dc:title>
</cp:coreProperties>
</file>