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C49BA9E-E693-4F53-8EF7-22B8C8C38CD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D68F858-9BD9-4BB6-BFDA-7B810CDD55AD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" descr=""/>
          <p:cNvPicPr/>
          <p:nvPr/>
        </p:nvPicPr>
        <p:blipFill>
          <a:blip r:embed="rId1"/>
          <a:stretch/>
        </p:blipFill>
        <p:spPr>
          <a:xfrm>
            <a:off x="243000" y="471600"/>
            <a:ext cx="8661240" cy="59198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2001-01-11T22:49:22Z</dcterms:created>
  <dc:creator>G. Alan Comnes</dc:creator>
  <dc:description/>
  <dc:language>en-US</dc:language>
  <cp:lastModifiedBy>G. Alan Comnes</cp:lastModifiedBy>
  <dcterms:modified xsi:type="dcterms:W3CDTF">2001-01-11T22:50:23Z</dcterms:modified>
  <cp:revision>1</cp:revision>
  <dc:subject/>
  <dc:title>No Slide Title</dc:title>
</cp:coreProperties>
</file>